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2" r:id="rId4"/>
  </p:sldMasterIdLst>
  <p:notesMasterIdLst>
    <p:notesMasterId r:id="rId6"/>
  </p:notesMasterIdLst>
  <p:sldIdLst>
    <p:sldId id="256" r:id="rId5"/>
    <p:sldId id="258" r:id="rId7"/>
    <p:sldId id="259" r:id="rId8"/>
    <p:sldId id="288" r:id="rId9"/>
    <p:sldId id="264" r:id="rId10"/>
    <p:sldId id="265" r:id="rId11"/>
    <p:sldId id="266" r:id="rId12"/>
    <p:sldId id="267" r:id="rId13"/>
    <p:sldId id="268" r:id="rId14"/>
    <p:sldId id="269" r:id="rId15"/>
    <p:sldId id="260" r:id="rId16"/>
    <p:sldId id="270" r:id="rId17"/>
    <p:sldId id="287" r:id="rId18"/>
    <p:sldId id="289" r:id="rId19"/>
    <p:sldId id="290" r:id="rId20"/>
    <p:sldId id="291" r:id="rId21"/>
    <p:sldId id="292" r:id="rId22"/>
    <p:sldId id="271" r:id="rId23"/>
    <p:sldId id="261" r:id="rId24"/>
    <p:sldId id="272" r:id="rId25"/>
    <p:sldId id="274" r:id="rId26"/>
    <p:sldId id="275" r:id="rId27"/>
    <p:sldId id="276" r:id="rId28"/>
    <p:sldId id="277" r:id="rId29"/>
    <p:sldId id="278" r:id="rId30"/>
    <p:sldId id="279" r:id="rId31"/>
    <p:sldId id="262" r:id="rId32"/>
    <p:sldId id="280" r:id="rId33"/>
    <p:sldId id="281" r:id="rId34"/>
    <p:sldId id="282" r:id="rId35"/>
    <p:sldId id="283" r:id="rId36"/>
    <p:sldId id="284" r:id="rId37"/>
    <p:sldId id="285" r:id="rId38"/>
    <p:sldId id="286" r:id="rId39"/>
    <p:sldId id="293"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63" autoAdjust="0"/>
    <p:restoredTop sz="94660"/>
  </p:normalViewPr>
  <p:slideViewPr>
    <p:cSldViewPr snapToGrid="0">
      <p:cViewPr>
        <p:scale>
          <a:sx n="62" d="100"/>
          <a:sy n="62" d="100"/>
        </p:scale>
        <p:origin x="1908" y="117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C4558-0AC2-4297-B71F-39B554ED37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7C178-B7D6-43B4-AD89-C7C39949ED4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3840" y="212725"/>
            <a:ext cx="10515600" cy="503555"/>
          </a:xfrm>
        </p:spPr>
        <p:txBody>
          <a:bodyPr>
            <a:normAutofit/>
          </a:bodyPr>
          <a:lstStyle>
            <a:lvl1pPr>
              <a:defRPr sz="2800" b="1">
                <a:gradFill flip="none" rotWithShape="1">
                  <a:gsLst>
                    <a:gs pos="0">
                      <a:srgbClr val="3C7895">
                        <a:shade val="30000"/>
                        <a:satMod val="115000"/>
                      </a:srgbClr>
                    </a:gs>
                    <a:gs pos="50000">
                      <a:srgbClr val="3C7895">
                        <a:shade val="67500"/>
                        <a:satMod val="115000"/>
                      </a:srgbClr>
                    </a:gs>
                    <a:gs pos="100000">
                      <a:srgbClr val="3C7895">
                        <a:shade val="100000"/>
                        <a:satMod val="115000"/>
                      </a:srgbClr>
                    </a:gs>
                  </a:gsLst>
                  <a:lin ang="0" scaled="1"/>
                  <a:tileRect/>
                </a:gra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6.xml"/><Relationship Id="rId5" Type="http://schemas.openxmlformats.org/officeDocument/2006/relationships/tags" Target="../tags/tag11.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1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01 5"/>
          <p:cNvSpPr txBox="1">
            <a:spLocks noChangeArrowheads="1"/>
          </p:cNvSpPr>
          <p:nvPr>
            <p:custDataLst>
              <p:tags r:id="rId1"/>
            </p:custDataLst>
          </p:nvPr>
        </p:nvSpPr>
        <p:spPr bwMode="auto">
          <a:xfrm>
            <a:off x="3111996" y="2347298"/>
            <a:ext cx="5968009" cy="400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工作计划</a:t>
            </a:r>
            <a:r>
              <a:rPr lang="en-US" altLang="zh-CN"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工作总结</a:t>
            </a:r>
            <a:r>
              <a:rPr lang="en-US" altLang="zh-CN"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教育培训</a:t>
            </a:r>
            <a:r>
              <a:rPr lang="en-US" altLang="zh-CN"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工作汇报</a:t>
            </a:r>
            <a:r>
              <a:rPr lang="en-US" altLang="zh-CN"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开学规划</a:t>
            </a:r>
            <a:endPar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PA_01 6"/>
          <p:cNvSpPr txBox="1">
            <a:spLocks noChangeArrowheads="1"/>
          </p:cNvSpPr>
          <p:nvPr>
            <p:custDataLst>
              <p:tags r:id="rId2"/>
            </p:custDataLst>
          </p:nvPr>
        </p:nvSpPr>
        <p:spPr bwMode="auto">
          <a:xfrm>
            <a:off x="2567718" y="1213152"/>
            <a:ext cx="7056565" cy="12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255" kern="2000" dirty="0">
                <a:solidFill>
                  <a:srgbClr val="3C7895"/>
                </a:solidFill>
                <a:latin typeface="方正正准黑简体" panose="02000000000000000000" pitchFamily="2" charset="-122"/>
                <a:ea typeface="方正正准黑简体" panose="02000000000000000000" pitchFamily="2" charset="-122"/>
                <a:cs typeface="+mn-ea"/>
                <a:sym typeface="Arial" panose="020B0604020202020204" pitchFamily="34" charset="0"/>
              </a:rPr>
              <a:t>教育</a:t>
            </a:r>
            <a:r>
              <a:rPr lang="en-US" altLang="zh-CN" sz="6255" kern="2000" dirty="0">
                <a:solidFill>
                  <a:srgbClr val="3C7895"/>
                </a:solidFill>
                <a:latin typeface="方正正准黑简体" panose="02000000000000000000" pitchFamily="2" charset="-122"/>
                <a:ea typeface="方正正准黑简体" panose="02000000000000000000" pitchFamily="2" charset="-122"/>
                <a:cs typeface="+mn-ea"/>
                <a:sym typeface="Arial" panose="020B0604020202020204" pitchFamily="34" charset="0"/>
              </a:rPr>
              <a:t>·</a:t>
            </a:r>
            <a:r>
              <a:rPr lang="zh-CN" altLang="en-US" sz="6255" kern="2000" dirty="0">
                <a:solidFill>
                  <a:srgbClr val="3C7895"/>
                </a:solidFill>
                <a:latin typeface="方正正准黑简体" panose="02000000000000000000" pitchFamily="2" charset="-122"/>
                <a:ea typeface="方正正准黑简体" panose="02000000000000000000" pitchFamily="2" charset="-122"/>
                <a:cs typeface="+mn-ea"/>
                <a:sym typeface="Arial" panose="020B0604020202020204" pitchFamily="34" charset="0"/>
              </a:rPr>
              <a:t>课件</a:t>
            </a:r>
            <a:r>
              <a:rPr lang="en-US" altLang="zh-CN" sz="6255" kern="2000" dirty="0">
                <a:solidFill>
                  <a:srgbClr val="3C7895"/>
                </a:solidFill>
                <a:latin typeface="方正正准黑简体" panose="02000000000000000000" pitchFamily="2" charset="-122"/>
                <a:ea typeface="方正正准黑简体" panose="02000000000000000000" pitchFamily="2" charset="-122"/>
                <a:cs typeface="+mn-ea"/>
                <a:sym typeface="Arial" panose="020B0604020202020204" pitchFamily="34" charset="0"/>
              </a:rPr>
              <a:t>·</a:t>
            </a:r>
            <a:r>
              <a:rPr lang="zh-CN" altLang="en-US" sz="6255" kern="2000" dirty="0">
                <a:solidFill>
                  <a:srgbClr val="3C7895"/>
                </a:solidFill>
                <a:latin typeface="方正正准黑简体" panose="02000000000000000000" pitchFamily="2" charset="-122"/>
                <a:ea typeface="方正正准黑简体" panose="02000000000000000000" pitchFamily="2" charset="-122"/>
                <a:cs typeface="+mn-ea"/>
                <a:sym typeface="Arial" panose="020B0604020202020204" pitchFamily="34" charset="0"/>
              </a:rPr>
              <a:t>实用</a:t>
            </a:r>
            <a:endParaRPr lang="zh-CN" altLang="en-US" sz="6255" kern="2000" dirty="0">
              <a:solidFill>
                <a:srgbClr val="3C7895"/>
              </a:solidFill>
              <a:latin typeface="方正正准黑简体" panose="02000000000000000000" pitchFamily="2" charset="-122"/>
              <a:ea typeface="方正正准黑简体" panose="02000000000000000000" pitchFamily="2" charset="-122"/>
              <a:cs typeface="+mn-ea"/>
              <a:sym typeface="Arial" panose="020B0604020202020204" pitchFamily="34" charset="0"/>
            </a:endParaRPr>
          </a:p>
        </p:txBody>
      </p:sp>
      <p:sp>
        <p:nvSpPr>
          <p:cNvPr id="4" name="PA_01 18"/>
          <p:cNvSpPr txBox="1"/>
          <p:nvPr>
            <p:custDataLst>
              <p:tags r:id="rId3"/>
            </p:custDataLst>
          </p:nvPr>
        </p:nvSpPr>
        <p:spPr>
          <a:xfrm>
            <a:off x="3341370" y="2785110"/>
            <a:ext cx="5433695" cy="401320"/>
          </a:xfrm>
          <a:prstGeom prst="rect">
            <a:avLst/>
          </a:prstGeom>
          <a:noFill/>
        </p:spPr>
        <p:txBody>
          <a:bodyPr wrap="square">
            <a:spAutoFit/>
          </a:bodyPr>
          <a:lstStyle/>
          <a:p>
            <a:pPr algn="ctr">
              <a:buNone/>
            </a:pPr>
            <a:r>
              <a:rPr lang="zh-CN" altLang="en-US" sz="1895" dirty="0">
                <a:solidFill>
                  <a:srgbClr val="3C7895"/>
                </a:solidFill>
                <a:latin typeface="+mj-ea"/>
                <a:ea typeface="+mj-ea"/>
                <a:cs typeface="Arial" panose="020B0604020202020204" pitchFamily="34" charset="0"/>
              </a:rPr>
              <a:t>讲课人：情缘素材   时间：2017年10月30日</a:t>
            </a:r>
            <a:endParaRPr lang="zh-CN" altLang="en-US" sz="1895" dirty="0">
              <a:solidFill>
                <a:srgbClr val="3C7895"/>
              </a:solidFill>
              <a:latin typeface="+mj-ea"/>
              <a:ea typeface="+mj-ea"/>
              <a:cs typeface="Arial" panose="020B0604020202020204" pitchFamily="34" charset="0"/>
            </a:endParaRPr>
          </a:p>
        </p:txBody>
      </p:sp>
      <p:pic>
        <p:nvPicPr>
          <p:cNvPr id="5" name="Mark Petrie - A New Day No Drums">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8775205" y="-161544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2"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1" repeatCount="indefinite" fill="hold" display="0">
                  <p:stCondLst>
                    <p:cond delay="indefinite"/>
                  </p:stCondLst>
                  <p:endCondLst>
                    <p:cond evt="onStopAudio" delay="0">
                      <p:tgtEl>
                        <p:sldTgt/>
                      </p:tgtEl>
                    </p:cond>
                  </p:endCondLst>
                </p:cTn>
                <p:tgtEl>
                  <p:spTgt spid="5"/>
                </p:tgtEl>
              </p:cMediaNode>
            </p:audi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1577482" y="1550280"/>
            <a:ext cx="3886837" cy="2776983"/>
            <a:chOff x="1053129" y="1531356"/>
            <a:chExt cx="2915507" cy="2082737"/>
          </a:xfrm>
        </p:grpSpPr>
        <p:grpSp>
          <p:nvGrpSpPr>
            <p:cNvPr id="76" name="组合 75"/>
            <p:cNvGrpSpPr/>
            <p:nvPr/>
          </p:nvGrpSpPr>
          <p:grpSpPr>
            <a:xfrm>
              <a:off x="1053129" y="1531356"/>
              <a:ext cx="2915507" cy="1874463"/>
              <a:chOff x="1835696" y="1419622"/>
              <a:chExt cx="4032000" cy="2592288"/>
            </a:xfrm>
          </p:grpSpPr>
          <p:cxnSp>
            <p:nvCxnSpPr>
              <p:cNvPr id="91" name="直接连接符 90"/>
              <p:cNvCxnSpPr/>
              <p:nvPr/>
            </p:nvCxnSpPr>
            <p:spPr>
              <a:xfrm>
                <a:off x="1835696" y="1419622"/>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1835696" y="1707654"/>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1835696" y="1995686"/>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1835696" y="2283718"/>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1835696" y="2571750"/>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1835696" y="2859782"/>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1835696" y="3147814"/>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835696" y="3435846"/>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835696" y="3723878"/>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835696" y="4011910"/>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a:xfrm>
              <a:off x="1053129" y="3614093"/>
              <a:ext cx="2915507"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1105191" y="1531356"/>
              <a:ext cx="0" cy="2082506"/>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1053129" y="1531356"/>
              <a:ext cx="52063" cy="2082737"/>
              <a:chOff x="1835696" y="1419622"/>
              <a:chExt cx="72000" cy="2880320"/>
            </a:xfrm>
          </p:grpSpPr>
          <p:cxnSp>
            <p:nvCxnSpPr>
              <p:cNvPr id="80" name="直接连接符 79"/>
              <p:cNvCxnSpPr/>
              <p:nvPr/>
            </p:nvCxnSpPr>
            <p:spPr>
              <a:xfrm>
                <a:off x="1835696" y="1419622"/>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835696" y="1707654"/>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1835696" y="1995686"/>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835696" y="2283718"/>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835696" y="2571750"/>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835696" y="2859782"/>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835696" y="3147814"/>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835696" y="3435846"/>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1835696" y="3723878"/>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835696" y="4011910"/>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835696" y="4299942"/>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01" name="组合 100"/>
          <p:cNvGrpSpPr/>
          <p:nvPr/>
        </p:nvGrpSpPr>
        <p:grpSpPr>
          <a:xfrm>
            <a:off x="988800" y="1441194"/>
            <a:ext cx="627490" cy="3004330"/>
            <a:chOff x="4499992" y="1366397"/>
            <a:chExt cx="470679" cy="2253248"/>
          </a:xfrm>
        </p:grpSpPr>
        <p:sp>
          <p:nvSpPr>
            <p:cNvPr id="102" name="矩形 101"/>
            <p:cNvSpPr/>
            <p:nvPr/>
          </p:nvSpPr>
          <p:spPr>
            <a:xfrm>
              <a:off x="4499992" y="1366397"/>
              <a:ext cx="470679"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100</a:t>
              </a:r>
              <a:endParaRPr lang="zh-CN" altLang="en-US" sz="900" dirty="0">
                <a:solidFill>
                  <a:schemeClr val="bg1">
                    <a:lumMod val="85000"/>
                  </a:schemeClr>
                </a:solidFill>
              </a:endParaRPr>
            </a:p>
          </p:txBody>
        </p:sp>
        <p:sp>
          <p:nvSpPr>
            <p:cNvPr id="103" name="矩形 102"/>
            <p:cNvSpPr/>
            <p:nvPr/>
          </p:nvSpPr>
          <p:spPr>
            <a:xfrm>
              <a:off x="4644008" y="1574410"/>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90</a:t>
              </a:r>
              <a:endParaRPr lang="zh-CN" altLang="en-US" sz="900" dirty="0">
                <a:solidFill>
                  <a:schemeClr val="bg1">
                    <a:lumMod val="85000"/>
                  </a:schemeClr>
                </a:solidFill>
              </a:endParaRPr>
            </a:p>
          </p:txBody>
        </p:sp>
        <p:sp>
          <p:nvSpPr>
            <p:cNvPr id="104" name="矩形 103"/>
            <p:cNvSpPr/>
            <p:nvPr/>
          </p:nvSpPr>
          <p:spPr>
            <a:xfrm>
              <a:off x="4644008" y="1782423"/>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80</a:t>
              </a:r>
              <a:endParaRPr lang="zh-CN" altLang="en-US" sz="900" dirty="0">
                <a:solidFill>
                  <a:schemeClr val="bg1">
                    <a:lumMod val="85000"/>
                  </a:schemeClr>
                </a:solidFill>
              </a:endParaRPr>
            </a:p>
          </p:txBody>
        </p:sp>
        <p:sp>
          <p:nvSpPr>
            <p:cNvPr id="105" name="矩形 104"/>
            <p:cNvSpPr/>
            <p:nvPr/>
          </p:nvSpPr>
          <p:spPr>
            <a:xfrm>
              <a:off x="4644008" y="1990435"/>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70</a:t>
              </a:r>
              <a:endParaRPr lang="zh-CN" altLang="en-US" sz="900" dirty="0">
                <a:solidFill>
                  <a:schemeClr val="bg1">
                    <a:lumMod val="85000"/>
                  </a:schemeClr>
                </a:solidFill>
              </a:endParaRPr>
            </a:p>
          </p:txBody>
        </p:sp>
        <p:sp>
          <p:nvSpPr>
            <p:cNvPr id="106" name="矩形 105"/>
            <p:cNvSpPr/>
            <p:nvPr/>
          </p:nvSpPr>
          <p:spPr>
            <a:xfrm>
              <a:off x="4644008" y="2198449"/>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60</a:t>
              </a:r>
              <a:endParaRPr lang="zh-CN" altLang="en-US" sz="900" dirty="0">
                <a:solidFill>
                  <a:schemeClr val="bg1">
                    <a:lumMod val="85000"/>
                  </a:schemeClr>
                </a:solidFill>
              </a:endParaRPr>
            </a:p>
          </p:txBody>
        </p:sp>
        <p:sp>
          <p:nvSpPr>
            <p:cNvPr id="107" name="矩形 106"/>
            <p:cNvSpPr/>
            <p:nvPr/>
          </p:nvSpPr>
          <p:spPr>
            <a:xfrm>
              <a:off x="4644008" y="2406460"/>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50</a:t>
              </a:r>
              <a:endParaRPr lang="zh-CN" altLang="en-US" sz="900" dirty="0">
                <a:solidFill>
                  <a:schemeClr val="bg1">
                    <a:lumMod val="85000"/>
                  </a:schemeClr>
                </a:solidFill>
              </a:endParaRPr>
            </a:p>
          </p:txBody>
        </p:sp>
        <p:sp>
          <p:nvSpPr>
            <p:cNvPr id="108" name="矩形 107"/>
            <p:cNvSpPr/>
            <p:nvPr/>
          </p:nvSpPr>
          <p:spPr>
            <a:xfrm>
              <a:off x="4644008" y="2614474"/>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40</a:t>
              </a:r>
              <a:endParaRPr lang="zh-CN" altLang="en-US" sz="900" dirty="0">
                <a:solidFill>
                  <a:schemeClr val="bg1">
                    <a:lumMod val="85000"/>
                  </a:schemeClr>
                </a:solidFill>
              </a:endParaRPr>
            </a:p>
          </p:txBody>
        </p:sp>
        <p:sp>
          <p:nvSpPr>
            <p:cNvPr id="109" name="矩形 108"/>
            <p:cNvSpPr/>
            <p:nvPr/>
          </p:nvSpPr>
          <p:spPr>
            <a:xfrm>
              <a:off x="4644008" y="2822486"/>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30</a:t>
              </a:r>
              <a:endParaRPr lang="zh-CN" altLang="en-US" sz="900" dirty="0">
                <a:solidFill>
                  <a:schemeClr val="bg1">
                    <a:lumMod val="85000"/>
                  </a:schemeClr>
                </a:solidFill>
              </a:endParaRPr>
            </a:p>
          </p:txBody>
        </p:sp>
        <p:sp>
          <p:nvSpPr>
            <p:cNvPr id="110" name="矩形 109"/>
            <p:cNvSpPr/>
            <p:nvPr/>
          </p:nvSpPr>
          <p:spPr>
            <a:xfrm>
              <a:off x="4644008" y="3030499"/>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20</a:t>
              </a:r>
              <a:endParaRPr lang="zh-CN" altLang="en-US" sz="900" dirty="0">
                <a:solidFill>
                  <a:schemeClr val="bg1">
                    <a:lumMod val="85000"/>
                  </a:schemeClr>
                </a:solidFill>
              </a:endParaRPr>
            </a:p>
          </p:txBody>
        </p:sp>
        <p:sp>
          <p:nvSpPr>
            <p:cNvPr id="111" name="矩形 110"/>
            <p:cNvSpPr/>
            <p:nvPr/>
          </p:nvSpPr>
          <p:spPr>
            <a:xfrm>
              <a:off x="4644008" y="3238511"/>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10</a:t>
              </a:r>
              <a:endParaRPr lang="zh-CN" altLang="en-US" sz="900" dirty="0">
                <a:solidFill>
                  <a:schemeClr val="bg1">
                    <a:lumMod val="85000"/>
                  </a:schemeClr>
                </a:solidFill>
              </a:endParaRPr>
            </a:p>
          </p:txBody>
        </p:sp>
        <p:sp>
          <p:nvSpPr>
            <p:cNvPr id="112" name="矩形 111"/>
            <p:cNvSpPr/>
            <p:nvPr/>
          </p:nvSpPr>
          <p:spPr>
            <a:xfrm>
              <a:off x="4644008" y="3446521"/>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0</a:t>
              </a:r>
              <a:endParaRPr lang="zh-CN" altLang="en-US" sz="900" dirty="0">
                <a:solidFill>
                  <a:schemeClr val="bg1">
                    <a:lumMod val="85000"/>
                  </a:schemeClr>
                </a:solidFill>
              </a:endParaRPr>
            </a:p>
          </p:txBody>
        </p:sp>
      </p:grpSp>
      <p:sp>
        <p:nvSpPr>
          <p:cNvPr id="113" name="同侧圆角矩形 112"/>
          <p:cNvSpPr/>
          <p:nvPr/>
        </p:nvSpPr>
        <p:spPr>
          <a:xfrm>
            <a:off x="1890553" y="2383373"/>
            <a:ext cx="536269" cy="1943888"/>
          </a:xfrm>
          <a:prstGeom prst="round2SameRect">
            <a:avLst>
              <a:gd name="adj1" fmla="val 50000"/>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sp>
        <p:nvSpPr>
          <p:cNvPr id="114" name="同侧圆角矩形 113"/>
          <p:cNvSpPr/>
          <p:nvPr/>
        </p:nvSpPr>
        <p:spPr>
          <a:xfrm>
            <a:off x="1890553" y="3216468"/>
            <a:ext cx="536269" cy="11107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5" name="矩形 114"/>
          <p:cNvSpPr/>
          <p:nvPr/>
        </p:nvSpPr>
        <p:spPr>
          <a:xfrm>
            <a:off x="1866764" y="2522034"/>
            <a:ext cx="598805" cy="328295"/>
          </a:xfrm>
          <a:prstGeom prst="rect">
            <a:avLst/>
          </a:prstGeom>
        </p:spPr>
        <p:txBody>
          <a:bodyPr wrap="none" lIns="121908" tIns="60954" rIns="121908" bIns="60954">
            <a:spAutoFit/>
          </a:bodyPr>
          <a:lstStyle/>
          <a:p>
            <a:pPr algn="r"/>
            <a:r>
              <a:rPr lang="en-US" altLang="zh-CN" sz="1300" dirty="0">
                <a:solidFill>
                  <a:schemeClr val="accent5"/>
                </a:solidFill>
                <a:latin typeface="微软雅黑" panose="020B0503020204020204" pitchFamily="34" charset="-122"/>
                <a:ea typeface="微软雅黑" panose="020B0503020204020204" pitchFamily="34" charset="-122"/>
              </a:rPr>
              <a:t>70%</a:t>
            </a:r>
            <a:endParaRPr lang="zh-CN" altLang="en-US" sz="1300" dirty="0">
              <a:solidFill>
                <a:schemeClr val="accent5"/>
              </a:solidFill>
            </a:endParaRPr>
          </a:p>
        </p:txBody>
      </p:sp>
      <p:sp>
        <p:nvSpPr>
          <p:cNvPr id="116" name="矩形 115"/>
          <p:cNvSpPr/>
          <p:nvPr/>
        </p:nvSpPr>
        <p:spPr>
          <a:xfrm>
            <a:off x="1866764" y="3333916"/>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40%</a:t>
            </a:r>
            <a:endParaRPr lang="zh-CN" altLang="en-US" sz="1300" dirty="0">
              <a:solidFill>
                <a:schemeClr val="bg1"/>
              </a:solidFill>
            </a:endParaRPr>
          </a:p>
        </p:txBody>
      </p:sp>
      <p:sp>
        <p:nvSpPr>
          <p:cNvPr id="117" name="矩形 116"/>
          <p:cNvSpPr/>
          <p:nvPr/>
        </p:nvSpPr>
        <p:spPr>
          <a:xfrm>
            <a:off x="1877450" y="4330111"/>
            <a:ext cx="588118" cy="328295"/>
          </a:xfrm>
          <a:prstGeom prst="rect">
            <a:avLst/>
          </a:prstGeom>
        </p:spPr>
        <p:txBody>
          <a:bodyPr wrap="none" lIns="121908" tIns="60954" rIns="121908" bIns="60954">
            <a:spAutoFit/>
          </a:bodyPr>
          <a:lstStyle/>
          <a:p>
            <a:pPr algn="r"/>
            <a:r>
              <a:rPr lang="zh-CN" altLang="en-US" sz="1300" dirty="0">
                <a:solidFill>
                  <a:schemeClr val="accent5"/>
                </a:solidFill>
                <a:latin typeface="微软雅黑" panose="020B0503020204020204" pitchFamily="34" charset="-122"/>
                <a:ea typeface="微软雅黑" panose="020B0503020204020204" pitchFamily="34" charset="-122"/>
              </a:rPr>
              <a:t>名称</a:t>
            </a:r>
            <a:endParaRPr lang="zh-CN" altLang="en-US" sz="1300" dirty="0">
              <a:solidFill>
                <a:schemeClr val="accent5"/>
              </a:solidFill>
              <a:latin typeface="微软雅黑" panose="020B0503020204020204" pitchFamily="34" charset="-122"/>
              <a:ea typeface="微软雅黑" panose="020B0503020204020204" pitchFamily="34" charset="-122"/>
            </a:endParaRPr>
          </a:p>
        </p:txBody>
      </p:sp>
      <p:sp>
        <p:nvSpPr>
          <p:cNvPr id="118" name="同侧圆角矩形 117"/>
          <p:cNvSpPr/>
          <p:nvPr/>
        </p:nvSpPr>
        <p:spPr>
          <a:xfrm>
            <a:off x="2781728" y="2383373"/>
            <a:ext cx="536269" cy="1943888"/>
          </a:xfrm>
          <a:prstGeom prst="round2SameRect">
            <a:avLst>
              <a:gd name="adj1" fmla="val 5000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sp>
        <p:nvSpPr>
          <p:cNvPr id="119" name="同侧圆角矩形 118"/>
          <p:cNvSpPr/>
          <p:nvPr/>
        </p:nvSpPr>
        <p:spPr>
          <a:xfrm>
            <a:off x="2781728" y="2938617"/>
            <a:ext cx="536269" cy="138864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20" name="矩形 119"/>
          <p:cNvSpPr/>
          <p:nvPr/>
        </p:nvSpPr>
        <p:spPr>
          <a:xfrm>
            <a:off x="2757939" y="2522034"/>
            <a:ext cx="598805" cy="328295"/>
          </a:xfrm>
          <a:prstGeom prst="rect">
            <a:avLst/>
          </a:prstGeom>
        </p:spPr>
        <p:txBody>
          <a:bodyPr wrap="none" lIns="121908" tIns="60954" rIns="121908" bIns="60954">
            <a:spAutoFit/>
          </a:bodyPr>
          <a:lstStyle/>
          <a:p>
            <a:pPr algn="r"/>
            <a:r>
              <a:rPr lang="en-US" altLang="zh-CN" sz="1300" dirty="0">
                <a:solidFill>
                  <a:schemeClr val="accent4"/>
                </a:solidFill>
                <a:latin typeface="微软雅黑" panose="020B0503020204020204" pitchFamily="34" charset="-122"/>
                <a:ea typeface="微软雅黑" panose="020B0503020204020204" pitchFamily="34" charset="-122"/>
              </a:rPr>
              <a:t>70%</a:t>
            </a:r>
            <a:endParaRPr lang="zh-CN" altLang="en-US" sz="1300" dirty="0">
              <a:solidFill>
                <a:schemeClr val="accent4"/>
              </a:solidFill>
            </a:endParaRPr>
          </a:p>
        </p:txBody>
      </p:sp>
      <p:sp>
        <p:nvSpPr>
          <p:cNvPr id="121" name="矩形 120"/>
          <p:cNvSpPr/>
          <p:nvPr/>
        </p:nvSpPr>
        <p:spPr>
          <a:xfrm>
            <a:off x="2757939" y="3076734"/>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50%</a:t>
            </a:r>
            <a:endParaRPr lang="zh-CN" altLang="en-US" sz="1300" dirty="0">
              <a:solidFill>
                <a:schemeClr val="bg1"/>
              </a:solidFill>
            </a:endParaRPr>
          </a:p>
        </p:txBody>
      </p:sp>
      <p:sp>
        <p:nvSpPr>
          <p:cNvPr id="122" name="矩形 121"/>
          <p:cNvSpPr/>
          <p:nvPr/>
        </p:nvSpPr>
        <p:spPr>
          <a:xfrm>
            <a:off x="2768624" y="4330111"/>
            <a:ext cx="588118" cy="328295"/>
          </a:xfrm>
          <a:prstGeom prst="rect">
            <a:avLst/>
          </a:prstGeom>
        </p:spPr>
        <p:txBody>
          <a:bodyPr wrap="none" lIns="121908" tIns="60954" rIns="121908" bIns="60954">
            <a:spAutoFit/>
          </a:bodyPr>
          <a:lstStyle/>
          <a:p>
            <a:pPr algn="r"/>
            <a:r>
              <a:rPr lang="zh-CN" altLang="en-US" sz="1300" dirty="0">
                <a:solidFill>
                  <a:schemeClr val="accent4"/>
                </a:solidFill>
                <a:latin typeface="微软雅黑" panose="020B0503020204020204" pitchFamily="34" charset="-122"/>
                <a:ea typeface="微软雅黑" panose="020B0503020204020204" pitchFamily="34" charset="-122"/>
              </a:rPr>
              <a:t>名称</a:t>
            </a:r>
            <a:endParaRPr lang="zh-CN" altLang="en-US" sz="1300" dirty="0">
              <a:solidFill>
                <a:schemeClr val="accent4"/>
              </a:solidFill>
              <a:latin typeface="微软雅黑" panose="020B0503020204020204" pitchFamily="34" charset="-122"/>
              <a:ea typeface="微软雅黑" panose="020B0503020204020204" pitchFamily="34" charset="-122"/>
            </a:endParaRPr>
          </a:p>
        </p:txBody>
      </p:sp>
      <p:sp>
        <p:nvSpPr>
          <p:cNvPr id="123" name="同侧圆角矩形 122"/>
          <p:cNvSpPr/>
          <p:nvPr/>
        </p:nvSpPr>
        <p:spPr>
          <a:xfrm>
            <a:off x="3677722" y="1827978"/>
            <a:ext cx="536269" cy="2499284"/>
          </a:xfrm>
          <a:prstGeom prst="round2SameRect">
            <a:avLst>
              <a:gd name="adj1" fmla="val 50000"/>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sp>
        <p:nvSpPr>
          <p:cNvPr id="124" name="同侧圆角矩形 123"/>
          <p:cNvSpPr/>
          <p:nvPr/>
        </p:nvSpPr>
        <p:spPr>
          <a:xfrm>
            <a:off x="3677722" y="2383375"/>
            <a:ext cx="536269" cy="1943887"/>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25" name="矩形 124"/>
          <p:cNvSpPr/>
          <p:nvPr/>
        </p:nvSpPr>
        <p:spPr>
          <a:xfrm>
            <a:off x="3653933" y="1934060"/>
            <a:ext cx="598805" cy="328295"/>
          </a:xfrm>
          <a:prstGeom prst="rect">
            <a:avLst/>
          </a:prstGeom>
        </p:spPr>
        <p:txBody>
          <a:bodyPr wrap="none" lIns="121908" tIns="60954" rIns="121908" bIns="60954">
            <a:spAutoFit/>
          </a:bodyPr>
          <a:lstStyle/>
          <a:p>
            <a:pPr algn="r"/>
            <a:r>
              <a:rPr lang="en-US" altLang="zh-CN" sz="1300" dirty="0">
                <a:solidFill>
                  <a:schemeClr val="accent3"/>
                </a:solidFill>
                <a:latin typeface="微软雅黑" panose="020B0503020204020204" pitchFamily="34" charset="-122"/>
                <a:ea typeface="微软雅黑" panose="020B0503020204020204" pitchFamily="34" charset="-122"/>
              </a:rPr>
              <a:t>90%</a:t>
            </a:r>
            <a:endParaRPr lang="zh-CN" altLang="en-US" sz="1300" dirty="0">
              <a:solidFill>
                <a:schemeClr val="accent3"/>
              </a:solidFill>
            </a:endParaRPr>
          </a:p>
        </p:txBody>
      </p:sp>
      <p:sp>
        <p:nvSpPr>
          <p:cNvPr id="126" name="矩形 125"/>
          <p:cNvSpPr/>
          <p:nvPr/>
        </p:nvSpPr>
        <p:spPr>
          <a:xfrm>
            <a:off x="3653933" y="2532644"/>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70%</a:t>
            </a:r>
            <a:endParaRPr lang="zh-CN" altLang="en-US" sz="1300" dirty="0">
              <a:solidFill>
                <a:schemeClr val="bg1"/>
              </a:solidFill>
            </a:endParaRPr>
          </a:p>
        </p:txBody>
      </p:sp>
      <p:sp>
        <p:nvSpPr>
          <p:cNvPr id="127" name="矩形 126"/>
          <p:cNvSpPr/>
          <p:nvPr/>
        </p:nvSpPr>
        <p:spPr>
          <a:xfrm>
            <a:off x="3664618" y="4330111"/>
            <a:ext cx="588118" cy="328295"/>
          </a:xfrm>
          <a:prstGeom prst="rect">
            <a:avLst/>
          </a:prstGeom>
        </p:spPr>
        <p:txBody>
          <a:bodyPr wrap="none" lIns="121908" tIns="60954" rIns="121908" bIns="60954">
            <a:spAutoFit/>
          </a:bodyPr>
          <a:lstStyle/>
          <a:p>
            <a:pPr algn="r"/>
            <a:r>
              <a:rPr lang="zh-CN" altLang="en-US" sz="1300" dirty="0">
                <a:solidFill>
                  <a:schemeClr val="accent3"/>
                </a:solidFill>
                <a:latin typeface="微软雅黑" panose="020B0503020204020204" pitchFamily="34" charset="-122"/>
                <a:ea typeface="微软雅黑" panose="020B0503020204020204" pitchFamily="34" charset="-122"/>
              </a:rPr>
              <a:t>名称</a:t>
            </a:r>
            <a:endParaRPr lang="zh-CN" altLang="en-US" sz="1300" dirty="0">
              <a:solidFill>
                <a:schemeClr val="accent3"/>
              </a:solidFill>
              <a:latin typeface="微软雅黑" panose="020B0503020204020204" pitchFamily="34" charset="-122"/>
              <a:ea typeface="微软雅黑" panose="020B0503020204020204" pitchFamily="34" charset="-122"/>
            </a:endParaRPr>
          </a:p>
        </p:txBody>
      </p:sp>
      <p:sp>
        <p:nvSpPr>
          <p:cNvPr id="128" name="同侧圆角矩形 127"/>
          <p:cNvSpPr/>
          <p:nvPr/>
        </p:nvSpPr>
        <p:spPr>
          <a:xfrm>
            <a:off x="4579479" y="1556610"/>
            <a:ext cx="536269" cy="2770652"/>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sp>
        <p:nvSpPr>
          <p:cNvPr id="129" name="同侧圆角矩形 128"/>
          <p:cNvSpPr/>
          <p:nvPr/>
        </p:nvSpPr>
        <p:spPr>
          <a:xfrm>
            <a:off x="4579479" y="2111313"/>
            <a:ext cx="536269" cy="221594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30" name="矩形 129"/>
          <p:cNvSpPr/>
          <p:nvPr/>
        </p:nvSpPr>
        <p:spPr>
          <a:xfrm>
            <a:off x="4513473" y="1689981"/>
            <a:ext cx="699246" cy="328295"/>
          </a:xfrm>
          <a:prstGeom prst="rect">
            <a:avLst/>
          </a:prstGeom>
        </p:spPr>
        <p:txBody>
          <a:bodyPr wrap="none" lIns="121908" tIns="60954" rIns="121908" bIns="60954">
            <a:spAutoFit/>
          </a:bodyPr>
          <a:lstStyle/>
          <a:p>
            <a:pPr algn="r"/>
            <a:r>
              <a:rPr lang="en-US" altLang="zh-CN" sz="1300" dirty="0">
                <a:solidFill>
                  <a:schemeClr val="accent2"/>
                </a:solidFill>
                <a:latin typeface="微软雅黑" panose="020B0503020204020204" pitchFamily="34" charset="-122"/>
                <a:ea typeface="微软雅黑" panose="020B0503020204020204" pitchFamily="34" charset="-122"/>
              </a:rPr>
              <a:t>100%</a:t>
            </a:r>
            <a:endParaRPr lang="zh-CN" altLang="en-US" sz="1300" dirty="0">
              <a:solidFill>
                <a:schemeClr val="accent2"/>
              </a:solidFill>
            </a:endParaRPr>
          </a:p>
        </p:txBody>
      </p:sp>
      <p:sp>
        <p:nvSpPr>
          <p:cNvPr id="131" name="矩形 130"/>
          <p:cNvSpPr/>
          <p:nvPr/>
        </p:nvSpPr>
        <p:spPr>
          <a:xfrm>
            <a:off x="4540732" y="2244683"/>
            <a:ext cx="613763"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80%</a:t>
            </a:r>
            <a:endParaRPr lang="zh-CN" altLang="en-US" sz="1300" dirty="0">
              <a:solidFill>
                <a:schemeClr val="bg1"/>
              </a:solidFill>
            </a:endParaRPr>
          </a:p>
        </p:txBody>
      </p:sp>
      <p:sp>
        <p:nvSpPr>
          <p:cNvPr id="132" name="矩形 131"/>
          <p:cNvSpPr/>
          <p:nvPr/>
        </p:nvSpPr>
        <p:spPr>
          <a:xfrm>
            <a:off x="4566376" y="4330111"/>
            <a:ext cx="588118" cy="328295"/>
          </a:xfrm>
          <a:prstGeom prst="rect">
            <a:avLst/>
          </a:prstGeom>
        </p:spPr>
        <p:txBody>
          <a:bodyPr wrap="none" lIns="121908" tIns="60954" rIns="121908" bIns="60954">
            <a:spAutoFit/>
          </a:bodyPr>
          <a:lstStyle/>
          <a:p>
            <a:pPr algn="r"/>
            <a:r>
              <a:rPr lang="zh-CN" altLang="en-US" sz="1300" dirty="0">
                <a:solidFill>
                  <a:schemeClr val="accent2"/>
                </a:solidFill>
                <a:latin typeface="微软雅黑" panose="020B0503020204020204" pitchFamily="34" charset="-122"/>
                <a:ea typeface="微软雅黑" panose="020B0503020204020204" pitchFamily="34" charset="-122"/>
              </a:rPr>
              <a:t>名称</a:t>
            </a:r>
            <a:endParaRPr lang="zh-CN" altLang="en-US" sz="1300" dirty="0">
              <a:solidFill>
                <a:schemeClr val="accent2"/>
              </a:solidFill>
              <a:latin typeface="微软雅黑" panose="020B0503020204020204" pitchFamily="34" charset="-122"/>
              <a:ea typeface="微软雅黑" panose="020B0503020204020204" pitchFamily="34" charset="-122"/>
            </a:endParaRPr>
          </a:p>
        </p:txBody>
      </p:sp>
      <p:sp>
        <p:nvSpPr>
          <p:cNvPr id="133" name="矩形 132"/>
          <p:cNvSpPr/>
          <p:nvPr/>
        </p:nvSpPr>
        <p:spPr>
          <a:xfrm>
            <a:off x="1194149" y="4699320"/>
            <a:ext cx="4653498" cy="783279"/>
          </a:xfrm>
          <a:prstGeom prst="rect">
            <a:avLst/>
          </a:prstGeom>
        </p:spPr>
        <p:txBody>
          <a:bodyPr wrap="square" lIns="121908" tIns="60954" rIns="121908" bIns="60954">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在此输入图表的说明文字，在此输入图表的说明文字，在此输入图表的说明文字，在此输入图表的说明文字，在此输入图表的说明文字，在此输入图表的说明文字，在此输入图表的说明文字。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93" name="组合 192"/>
          <p:cNvGrpSpPr/>
          <p:nvPr/>
        </p:nvGrpSpPr>
        <p:grpSpPr>
          <a:xfrm>
            <a:off x="6994077" y="1550280"/>
            <a:ext cx="3886837" cy="2776983"/>
            <a:chOff x="1053129" y="1531356"/>
            <a:chExt cx="2915507" cy="2082737"/>
          </a:xfrm>
        </p:grpSpPr>
        <p:grpSp>
          <p:nvGrpSpPr>
            <p:cNvPr id="194" name="组合 193"/>
            <p:cNvGrpSpPr/>
            <p:nvPr/>
          </p:nvGrpSpPr>
          <p:grpSpPr>
            <a:xfrm>
              <a:off x="1053129" y="1531356"/>
              <a:ext cx="2915507" cy="1874463"/>
              <a:chOff x="1835696" y="1419622"/>
              <a:chExt cx="4032000" cy="2592288"/>
            </a:xfrm>
          </p:grpSpPr>
          <p:cxnSp>
            <p:nvCxnSpPr>
              <p:cNvPr id="209" name="直接连接符 208"/>
              <p:cNvCxnSpPr/>
              <p:nvPr/>
            </p:nvCxnSpPr>
            <p:spPr>
              <a:xfrm>
                <a:off x="1835696" y="1419622"/>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1835696" y="1707654"/>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1835696" y="1995686"/>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1835696" y="2283718"/>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a:off x="1835696" y="2571750"/>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1835696" y="2859782"/>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1835696" y="3147814"/>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1835696" y="3435846"/>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1835696" y="3723878"/>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a:off x="1835696" y="4011910"/>
                <a:ext cx="403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195" name="直接连接符 194"/>
            <p:cNvCxnSpPr/>
            <p:nvPr/>
          </p:nvCxnSpPr>
          <p:spPr>
            <a:xfrm>
              <a:off x="1053129" y="3614093"/>
              <a:ext cx="2915507"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V="1">
              <a:off x="1105191" y="1531356"/>
              <a:ext cx="0" cy="2082506"/>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97" name="组合 196"/>
            <p:cNvGrpSpPr/>
            <p:nvPr/>
          </p:nvGrpSpPr>
          <p:grpSpPr>
            <a:xfrm>
              <a:off x="1053129" y="1531356"/>
              <a:ext cx="52063" cy="2082737"/>
              <a:chOff x="1835696" y="1419622"/>
              <a:chExt cx="72000" cy="2880320"/>
            </a:xfrm>
          </p:grpSpPr>
          <p:cxnSp>
            <p:nvCxnSpPr>
              <p:cNvPr id="198" name="直接连接符 197"/>
              <p:cNvCxnSpPr/>
              <p:nvPr/>
            </p:nvCxnSpPr>
            <p:spPr>
              <a:xfrm>
                <a:off x="1835696" y="1419622"/>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1835696" y="1707654"/>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1835696" y="1995686"/>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1835696" y="2283718"/>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1835696" y="2571750"/>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1835696" y="2859782"/>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a:off x="1835696" y="3147814"/>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a:off x="1835696" y="3435846"/>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1835696" y="3723878"/>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1835696" y="4011910"/>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1835696" y="4299942"/>
                <a:ext cx="72000" cy="0"/>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219" name="组合 218"/>
          <p:cNvGrpSpPr/>
          <p:nvPr/>
        </p:nvGrpSpPr>
        <p:grpSpPr>
          <a:xfrm>
            <a:off x="6405394" y="1441194"/>
            <a:ext cx="627490" cy="3004330"/>
            <a:chOff x="4499992" y="1366397"/>
            <a:chExt cx="470679" cy="2253248"/>
          </a:xfrm>
        </p:grpSpPr>
        <p:sp>
          <p:nvSpPr>
            <p:cNvPr id="220" name="矩形 219"/>
            <p:cNvSpPr/>
            <p:nvPr/>
          </p:nvSpPr>
          <p:spPr>
            <a:xfrm>
              <a:off x="4499992" y="1366397"/>
              <a:ext cx="470679"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100</a:t>
              </a:r>
              <a:endParaRPr lang="zh-CN" altLang="en-US" sz="900" dirty="0">
                <a:solidFill>
                  <a:schemeClr val="bg1">
                    <a:lumMod val="85000"/>
                  </a:schemeClr>
                </a:solidFill>
              </a:endParaRPr>
            </a:p>
          </p:txBody>
        </p:sp>
        <p:sp>
          <p:nvSpPr>
            <p:cNvPr id="221" name="矩形 220"/>
            <p:cNvSpPr/>
            <p:nvPr/>
          </p:nvSpPr>
          <p:spPr>
            <a:xfrm>
              <a:off x="4644008" y="1574410"/>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90</a:t>
              </a:r>
              <a:endParaRPr lang="zh-CN" altLang="en-US" sz="900" dirty="0">
                <a:solidFill>
                  <a:schemeClr val="bg1">
                    <a:lumMod val="85000"/>
                  </a:schemeClr>
                </a:solidFill>
              </a:endParaRPr>
            </a:p>
          </p:txBody>
        </p:sp>
        <p:sp>
          <p:nvSpPr>
            <p:cNvPr id="222" name="矩形 221"/>
            <p:cNvSpPr/>
            <p:nvPr/>
          </p:nvSpPr>
          <p:spPr>
            <a:xfrm>
              <a:off x="4644008" y="1782423"/>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80</a:t>
              </a:r>
              <a:endParaRPr lang="zh-CN" altLang="en-US" sz="900" dirty="0">
                <a:solidFill>
                  <a:schemeClr val="bg1">
                    <a:lumMod val="85000"/>
                  </a:schemeClr>
                </a:solidFill>
              </a:endParaRPr>
            </a:p>
          </p:txBody>
        </p:sp>
        <p:sp>
          <p:nvSpPr>
            <p:cNvPr id="223" name="矩形 222"/>
            <p:cNvSpPr/>
            <p:nvPr/>
          </p:nvSpPr>
          <p:spPr>
            <a:xfrm>
              <a:off x="4644008" y="1990435"/>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70</a:t>
              </a:r>
              <a:endParaRPr lang="zh-CN" altLang="en-US" sz="900" dirty="0">
                <a:solidFill>
                  <a:schemeClr val="bg1">
                    <a:lumMod val="85000"/>
                  </a:schemeClr>
                </a:solidFill>
              </a:endParaRPr>
            </a:p>
          </p:txBody>
        </p:sp>
        <p:sp>
          <p:nvSpPr>
            <p:cNvPr id="224" name="矩形 223"/>
            <p:cNvSpPr/>
            <p:nvPr/>
          </p:nvSpPr>
          <p:spPr>
            <a:xfrm>
              <a:off x="4644008" y="2198449"/>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60</a:t>
              </a:r>
              <a:endParaRPr lang="zh-CN" altLang="en-US" sz="900" dirty="0">
                <a:solidFill>
                  <a:schemeClr val="bg1">
                    <a:lumMod val="85000"/>
                  </a:schemeClr>
                </a:solidFill>
              </a:endParaRPr>
            </a:p>
          </p:txBody>
        </p:sp>
        <p:sp>
          <p:nvSpPr>
            <p:cNvPr id="225" name="矩形 224"/>
            <p:cNvSpPr/>
            <p:nvPr/>
          </p:nvSpPr>
          <p:spPr>
            <a:xfrm>
              <a:off x="4644008" y="2406460"/>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50</a:t>
              </a:r>
              <a:endParaRPr lang="zh-CN" altLang="en-US" sz="900" dirty="0">
                <a:solidFill>
                  <a:schemeClr val="bg1">
                    <a:lumMod val="85000"/>
                  </a:schemeClr>
                </a:solidFill>
              </a:endParaRPr>
            </a:p>
          </p:txBody>
        </p:sp>
        <p:sp>
          <p:nvSpPr>
            <p:cNvPr id="226" name="矩形 225"/>
            <p:cNvSpPr/>
            <p:nvPr/>
          </p:nvSpPr>
          <p:spPr>
            <a:xfrm>
              <a:off x="4644008" y="2614474"/>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40</a:t>
              </a:r>
              <a:endParaRPr lang="zh-CN" altLang="en-US" sz="900" dirty="0">
                <a:solidFill>
                  <a:schemeClr val="bg1">
                    <a:lumMod val="85000"/>
                  </a:schemeClr>
                </a:solidFill>
              </a:endParaRPr>
            </a:p>
          </p:txBody>
        </p:sp>
        <p:sp>
          <p:nvSpPr>
            <p:cNvPr id="227" name="矩形 226"/>
            <p:cNvSpPr/>
            <p:nvPr/>
          </p:nvSpPr>
          <p:spPr>
            <a:xfrm>
              <a:off x="4644008" y="2822486"/>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30</a:t>
              </a:r>
              <a:endParaRPr lang="zh-CN" altLang="en-US" sz="900" dirty="0">
                <a:solidFill>
                  <a:schemeClr val="bg1">
                    <a:lumMod val="85000"/>
                  </a:schemeClr>
                </a:solidFill>
              </a:endParaRPr>
            </a:p>
          </p:txBody>
        </p:sp>
        <p:sp>
          <p:nvSpPr>
            <p:cNvPr id="228" name="矩形 227"/>
            <p:cNvSpPr/>
            <p:nvPr/>
          </p:nvSpPr>
          <p:spPr>
            <a:xfrm>
              <a:off x="4644008" y="3030499"/>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20</a:t>
              </a:r>
              <a:endParaRPr lang="zh-CN" altLang="en-US" sz="900" dirty="0">
                <a:solidFill>
                  <a:schemeClr val="bg1">
                    <a:lumMod val="85000"/>
                  </a:schemeClr>
                </a:solidFill>
              </a:endParaRPr>
            </a:p>
          </p:txBody>
        </p:sp>
        <p:sp>
          <p:nvSpPr>
            <p:cNvPr id="229" name="矩形 228"/>
            <p:cNvSpPr/>
            <p:nvPr/>
          </p:nvSpPr>
          <p:spPr>
            <a:xfrm>
              <a:off x="4644008" y="3238511"/>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10</a:t>
              </a:r>
              <a:endParaRPr lang="zh-CN" altLang="en-US" sz="900" dirty="0">
                <a:solidFill>
                  <a:schemeClr val="bg1">
                    <a:lumMod val="85000"/>
                  </a:schemeClr>
                </a:solidFill>
              </a:endParaRPr>
            </a:p>
          </p:txBody>
        </p:sp>
        <p:sp>
          <p:nvSpPr>
            <p:cNvPr id="230" name="矩形 229"/>
            <p:cNvSpPr/>
            <p:nvPr/>
          </p:nvSpPr>
          <p:spPr>
            <a:xfrm>
              <a:off x="4644008" y="3446521"/>
              <a:ext cx="326663" cy="173124"/>
            </a:xfrm>
            <a:prstGeom prst="rect">
              <a:avLst/>
            </a:prstGeom>
          </p:spPr>
          <p:txBody>
            <a:bodyPr wrap="square" anchor="ctr">
              <a:spAutoFit/>
            </a:bodyPr>
            <a:lstStyle/>
            <a:p>
              <a:pPr algn="r"/>
              <a:r>
                <a:rPr lang="en-US" altLang="zh-CN" sz="900" dirty="0">
                  <a:solidFill>
                    <a:schemeClr val="bg1">
                      <a:lumMod val="85000"/>
                    </a:schemeClr>
                  </a:solidFill>
                  <a:latin typeface="微软雅黑" panose="020B0503020204020204" pitchFamily="34" charset="-122"/>
                  <a:ea typeface="微软雅黑" panose="020B0503020204020204" pitchFamily="34" charset="-122"/>
                </a:rPr>
                <a:t>0</a:t>
              </a:r>
              <a:endParaRPr lang="zh-CN" altLang="en-US" sz="900" dirty="0">
                <a:solidFill>
                  <a:schemeClr val="bg1">
                    <a:lumMod val="85000"/>
                  </a:schemeClr>
                </a:solidFill>
              </a:endParaRPr>
            </a:p>
          </p:txBody>
        </p:sp>
      </p:grpSp>
      <p:sp>
        <p:nvSpPr>
          <p:cNvPr id="231" name="同侧圆角矩形 230"/>
          <p:cNvSpPr/>
          <p:nvPr/>
        </p:nvSpPr>
        <p:spPr>
          <a:xfrm>
            <a:off x="7307148" y="2383373"/>
            <a:ext cx="536269" cy="1943888"/>
          </a:xfrm>
          <a:prstGeom prst="round2SameRect">
            <a:avLst>
              <a:gd name="adj1" fmla="val 50000"/>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sp>
        <p:nvSpPr>
          <p:cNvPr id="232" name="同侧圆角矩形 231"/>
          <p:cNvSpPr/>
          <p:nvPr/>
        </p:nvSpPr>
        <p:spPr>
          <a:xfrm>
            <a:off x="7307148" y="3216468"/>
            <a:ext cx="536269" cy="11107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33" name="矩形 232"/>
          <p:cNvSpPr/>
          <p:nvPr/>
        </p:nvSpPr>
        <p:spPr>
          <a:xfrm>
            <a:off x="7283359" y="2522034"/>
            <a:ext cx="598805" cy="328295"/>
          </a:xfrm>
          <a:prstGeom prst="rect">
            <a:avLst/>
          </a:prstGeom>
        </p:spPr>
        <p:txBody>
          <a:bodyPr wrap="none" lIns="121908" tIns="60954" rIns="121908" bIns="60954">
            <a:spAutoFit/>
          </a:bodyPr>
          <a:lstStyle/>
          <a:p>
            <a:pPr algn="r"/>
            <a:r>
              <a:rPr lang="en-US" altLang="zh-CN" sz="1300" dirty="0">
                <a:solidFill>
                  <a:schemeClr val="accent5"/>
                </a:solidFill>
                <a:latin typeface="微软雅黑" panose="020B0503020204020204" pitchFamily="34" charset="-122"/>
                <a:ea typeface="微软雅黑" panose="020B0503020204020204" pitchFamily="34" charset="-122"/>
              </a:rPr>
              <a:t>70%</a:t>
            </a:r>
            <a:endParaRPr lang="zh-CN" altLang="en-US" sz="1300" dirty="0">
              <a:solidFill>
                <a:schemeClr val="accent5"/>
              </a:solidFill>
            </a:endParaRPr>
          </a:p>
        </p:txBody>
      </p:sp>
      <p:sp>
        <p:nvSpPr>
          <p:cNvPr id="234" name="矩形 233"/>
          <p:cNvSpPr/>
          <p:nvPr/>
        </p:nvSpPr>
        <p:spPr>
          <a:xfrm>
            <a:off x="7283359" y="3333916"/>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40%</a:t>
            </a:r>
            <a:endParaRPr lang="zh-CN" altLang="en-US" sz="1300" dirty="0">
              <a:solidFill>
                <a:schemeClr val="bg1"/>
              </a:solidFill>
            </a:endParaRPr>
          </a:p>
        </p:txBody>
      </p:sp>
      <p:sp>
        <p:nvSpPr>
          <p:cNvPr id="235" name="矩形 234"/>
          <p:cNvSpPr/>
          <p:nvPr/>
        </p:nvSpPr>
        <p:spPr>
          <a:xfrm>
            <a:off x="7294045" y="4330111"/>
            <a:ext cx="588118" cy="328295"/>
          </a:xfrm>
          <a:prstGeom prst="rect">
            <a:avLst/>
          </a:prstGeom>
        </p:spPr>
        <p:txBody>
          <a:bodyPr wrap="none" lIns="121908" tIns="60954" rIns="121908" bIns="60954">
            <a:spAutoFit/>
          </a:bodyPr>
          <a:lstStyle/>
          <a:p>
            <a:pPr algn="r"/>
            <a:r>
              <a:rPr lang="zh-CN" altLang="en-US" sz="1300" dirty="0">
                <a:solidFill>
                  <a:schemeClr val="accent5"/>
                </a:solidFill>
                <a:latin typeface="微软雅黑" panose="020B0503020204020204" pitchFamily="34" charset="-122"/>
                <a:ea typeface="微软雅黑" panose="020B0503020204020204" pitchFamily="34" charset="-122"/>
              </a:rPr>
              <a:t>名称</a:t>
            </a:r>
            <a:endParaRPr lang="zh-CN" altLang="en-US" sz="1300" dirty="0">
              <a:solidFill>
                <a:schemeClr val="accent5"/>
              </a:solidFill>
              <a:latin typeface="微软雅黑" panose="020B0503020204020204" pitchFamily="34" charset="-122"/>
              <a:ea typeface="微软雅黑" panose="020B0503020204020204" pitchFamily="34" charset="-122"/>
            </a:endParaRPr>
          </a:p>
        </p:txBody>
      </p:sp>
      <p:sp>
        <p:nvSpPr>
          <p:cNvPr id="236" name="同侧圆角矩形 235"/>
          <p:cNvSpPr/>
          <p:nvPr/>
        </p:nvSpPr>
        <p:spPr>
          <a:xfrm>
            <a:off x="8198322" y="2383373"/>
            <a:ext cx="536269" cy="1943888"/>
          </a:xfrm>
          <a:prstGeom prst="round2SameRect">
            <a:avLst>
              <a:gd name="adj1" fmla="val 5000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sp>
        <p:nvSpPr>
          <p:cNvPr id="237" name="同侧圆角矩形 236"/>
          <p:cNvSpPr/>
          <p:nvPr/>
        </p:nvSpPr>
        <p:spPr>
          <a:xfrm>
            <a:off x="8198322" y="2938617"/>
            <a:ext cx="536269" cy="138864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38" name="矩形 237"/>
          <p:cNvSpPr/>
          <p:nvPr/>
        </p:nvSpPr>
        <p:spPr>
          <a:xfrm>
            <a:off x="8174533" y="2522034"/>
            <a:ext cx="598805" cy="328295"/>
          </a:xfrm>
          <a:prstGeom prst="rect">
            <a:avLst/>
          </a:prstGeom>
        </p:spPr>
        <p:txBody>
          <a:bodyPr wrap="none" lIns="121908" tIns="60954" rIns="121908" bIns="60954">
            <a:spAutoFit/>
          </a:bodyPr>
          <a:lstStyle/>
          <a:p>
            <a:pPr algn="r"/>
            <a:r>
              <a:rPr lang="en-US" altLang="zh-CN" sz="1300" dirty="0">
                <a:solidFill>
                  <a:schemeClr val="accent4"/>
                </a:solidFill>
                <a:latin typeface="微软雅黑" panose="020B0503020204020204" pitchFamily="34" charset="-122"/>
                <a:ea typeface="微软雅黑" panose="020B0503020204020204" pitchFamily="34" charset="-122"/>
              </a:rPr>
              <a:t>70%</a:t>
            </a:r>
            <a:endParaRPr lang="zh-CN" altLang="en-US" sz="1300" dirty="0">
              <a:solidFill>
                <a:schemeClr val="accent4"/>
              </a:solidFill>
            </a:endParaRPr>
          </a:p>
        </p:txBody>
      </p:sp>
      <p:sp>
        <p:nvSpPr>
          <p:cNvPr id="239" name="矩形 238"/>
          <p:cNvSpPr/>
          <p:nvPr/>
        </p:nvSpPr>
        <p:spPr>
          <a:xfrm>
            <a:off x="8174533" y="3076734"/>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50%</a:t>
            </a:r>
            <a:endParaRPr lang="zh-CN" altLang="en-US" sz="1300" dirty="0">
              <a:solidFill>
                <a:schemeClr val="bg1"/>
              </a:solidFill>
            </a:endParaRPr>
          </a:p>
        </p:txBody>
      </p:sp>
      <p:sp>
        <p:nvSpPr>
          <p:cNvPr id="240" name="矩形 239"/>
          <p:cNvSpPr/>
          <p:nvPr/>
        </p:nvSpPr>
        <p:spPr>
          <a:xfrm>
            <a:off x="8185219" y="4330111"/>
            <a:ext cx="588118" cy="328295"/>
          </a:xfrm>
          <a:prstGeom prst="rect">
            <a:avLst/>
          </a:prstGeom>
        </p:spPr>
        <p:txBody>
          <a:bodyPr wrap="none" lIns="121908" tIns="60954" rIns="121908" bIns="60954">
            <a:spAutoFit/>
          </a:bodyPr>
          <a:lstStyle/>
          <a:p>
            <a:pPr algn="r"/>
            <a:r>
              <a:rPr lang="zh-CN" altLang="en-US" sz="1300" dirty="0">
                <a:solidFill>
                  <a:schemeClr val="accent4"/>
                </a:solidFill>
                <a:latin typeface="微软雅黑" panose="020B0503020204020204" pitchFamily="34" charset="-122"/>
                <a:ea typeface="微软雅黑" panose="020B0503020204020204" pitchFamily="34" charset="-122"/>
              </a:rPr>
              <a:t>名称</a:t>
            </a:r>
            <a:endParaRPr lang="zh-CN" altLang="en-US" sz="1300" dirty="0">
              <a:solidFill>
                <a:schemeClr val="accent4"/>
              </a:solidFill>
              <a:latin typeface="微软雅黑" panose="020B0503020204020204" pitchFamily="34" charset="-122"/>
              <a:ea typeface="微软雅黑" panose="020B0503020204020204" pitchFamily="34" charset="-122"/>
            </a:endParaRPr>
          </a:p>
        </p:txBody>
      </p:sp>
      <p:sp>
        <p:nvSpPr>
          <p:cNvPr id="241" name="同侧圆角矩形 240"/>
          <p:cNvSpPr/>
          <p:nvPr/>
        </p:nvSpPr>
        <p:spPr>
          <a:xfrm>
            <a:off x="9094316" y="1827978"/>
            <a:ext cx="536269" cy="2499284"/>
          </a:xfrm>
          <a:prstGeom prst="round2SameRect">
            <a:avLst>
              <a:gd name="adj1" fmla="val 50000"/>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sp>
        <p:nvSpPr>
          <p:cNvPr id="242" name="同侧圆角矩形 241"/>
          <p:cNvSpPr/>
          <p:nvPr/>
        </p:nvSpPr>
        <p:spPr>
          <a:xfrm>
            <a:off x="9094316" y="2383375"/>
            <a:ext cx="536269" cy="1943887"/>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3" name="矩形 242"/>
          <p:cNvSpPr/>
          <p:nvPr/>
        </p:nvSpPr>
        <p:spPr>
          <a:xfrm>
            <a:off x="9070527" y="1934060"/>
            <a:ext cx="598805" cy="328295"/>
          </a:xfrm>
          <a:prstGeom prst="rect">
            <a:avLst/>
          </a:prstGeom>
        </p:spPr>
        <p:txBody>
          <a:bodyPr wrap="none" lIns="121908" tIns="60954" rIns="121908" bIns="60954">
            <a:spAutoFit/>
          </a:bodyPr>
          <a:lstStyle/>
          <a:p>
            <a:pPr algn="r"/>
            <a:r>
              <a:rPr lang="en-US" altLang="zh-CN" sz="1300" dirty="0">
                <a:solidFill>
                  <a:schemeClr val="accent3"/>
                </a:solidFill>
                <a:latin typeface="微软雅黑" panose="020B0503020204020204" pitchFamily="34" charset="-122"/>
                <a:ea typeface="微软雅黑" panose="020B0503020204020204" pitchFamily="34" charset="-122"/>
              </a:rPr>
              <a:t>90%</a:t>
            </a:r>
            <a:endParaRPr lang="zh-CN" altLang="en-US" sz="1300" dirty="0">
              <a:solidFill>
                <a:schemeClr val="accent3"/>
              </a:solidFill>
            </a:endParaRPr>
          </a:p>
        </p:txBody>
      </p:sp>
      <p:sp>
        <p:nvSpPr>
          <p:cNvPr id="244" name="矩形 243"/>
          <p:cNvSpPr/>
          <p:nvPr/>
        </p:nvSpPr>
        <p:spPr>
          <a:xfrm>
            <a:off x="9070527" y="2532644"/>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70%</a:t>
            </a:r>
            <a:endParaRPr lang="zh-CN" altLang="en-US" sz="1300" dirty="0">
              <a:solidFill>
                <a:schemeClr val="bg1"/>
              </a:solidFill>
            </a:endParaRPr>
          </a:p>
        </p:txBody>
      </p:sp>
      <p:sp>
        <p:nvSpPr>
          <p:cNvPr id="245" name="矩形 244"/>
          <p:cNvSpPr/>
          <p:nvPr/>
        </p:nvSpPr>
        <p:spPr>
          <a:xfrm>
            <a:off x="9081213" y="4330111"/>
            <a:ext cx="588118" cy="328295"/>
          </a:xfrm>
          <a:prstGeom prst="rect">
            <a:avLst/>
          </a:prstGeom>
        </p:spPr>
        <p:txBody>
          <a:bodyPr wrap="none" lIns="121908" tIns="60954" rIns="121908" bIns="60954">
            <a:spAutoFit/>
          </a:bodyPr>
          <a:lstStyle/>
          <a:p>
            <a:pPr algn="r"/>
            <a:r>
              <a:rPr lang="zh-CN" altLang="en-US" sz="1300" dirty="0">
                <a:solidFill>
                  <a:schemeClr val="accent3"/>
                </a:solidFill>
                <a:latin typeface="微软雅黑" panose="020B0503020204020204" pitchFamily="34" charset="-122"/>
                <a:ea typeface="微软雅黑" panose="020B0503020204020204" pitchFamily="34" charset="-122"/>
              </a:rPr>
              <a:t>名称</a:t>
            </a:r>
            <a:endParaRPr lang="zh-CN" altLang="en-US" sz="1300" dirty="0">
              <a:solidFill>
                <a:schemeClr val="accent3"/>
              </a:solidFill>
              <a:latin typeface="微软雅黑" panose="020B0503020204020204" pitchFamily="34" charset="-122"/>
              <a:ea typeface="微软雅黑" panose="020B0503020204020204" pitchFamily="34" charset="-122"/>
            </a:endParaRPr>
          </a:p>
        </p:txBody>
      </p:sp>
      <p:sp>
        <p:nvSpPr>
          <p:cNvPr id="246" name="同侧圆角矩形 245"/>
          <p:cNvSpPr/>
          <p:nvPr/>
        </p:nvSpPr>
        <p:spPr>
          <a:xfrm>
            <a:off x="9996074" y="1556610"/>
            <a:ext cx="536269" cy="2770652"/>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sp>
        <p:nvSpPr>
          <p:cNvPr id="247" name="同侧圆角矩形 246"/>
          <p:cNvSpPr/>
          <p:nvPr/>
        </p:nvSpPr>
        <p:spPr>
          <a:xfrm>
            <a:off x="9996074" y="2111313"/>
            <a:ext cx="536269" cy="221594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8" name="矩形 247"/>
          <p:cNvSpPr/>
          <p:nvPr/>
        </p:nvSpPr>
        <p:spPr>
          <a:xfrm>
            <a:off x="9930068" y="1689981"/>
            <a:ext cx="699246" cy="328295"/>
          </a:xfrm>
          <a:prstGeom prst="rect">
            <a:avLst/>
          </a:prstGeom>
        </p:spPr>
        <p:txBody>
          <a:bodyPr wrap="none" lIns="121908" tIns="60954" rIns="121908" bIns="60954">
            <a:spAutoFit/>
          </a:bodyPr>
          <a:lstStyle/>
          <a:p>
            <a:pPr algn="r"/>
            <a:r>
              <a:rPr lang="en-US" altLang="zh-CN" sz="1300" dirty="0">
                <a:solidFill>
                  <a:schemeClr val="accent2"/>
                </a:solidFill>
                <a:latin typeface="微软雅黑" panose="020B0503020204020204" pitchFamily="34" charset="-122"/>
                <a:ea typeface="微软雅黑" panose="020B0503020204020204" pitchFamily="34" charset="-122"/>
              </a:rPr>
              <a:t>100%</a:t>
            </a:r>
            <a:endParaRPr lang="zh-CN" altLang="en-US" sz="1300" dirty="0">
              <a:solidFill>
                <a:schemeClr val="accent2"/>
              </a:solidFill>
            </a:endParaRPr>
          </a:p>
        </p:txBody>
      </p:sp>
      <p:sp>
        <p:nvSpPr>
          <p:cNvPr id="249" name="矩形 248"/>
          <p:cNvSpPr/>
          <p:nvPr/>
        </p:nvSpPr>
        <p:spPr>
          <a:xfrm>
            <a:off x="9957327" y="2244683"/>
            <a:ext cx="613763"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80%</a:t>
            </a:r>
            <a:endParaRPr lang="zh-CN" altLang="en-US" sz="1300" dirty="0">
              <a:solidFill>
                <a:schemeClr val="bg1"/>
              </a:solidFill>
            </a:endParaRPr>
          </a:p>
        </p:txBody>
      </p:sp>
      <p:sp>
        <p:nvSpPr>
          <p:cNvPr id="250" name="矩形 249"/>
          <p:cNvSpPr/>
          <p:nvPr/>
        </p:nvSpPr>
        <p:spPr>
          <a:xfrm>
            <a:off x="9982971" y="4330111"/>
            <a:ext cx="588118" cy="328295"/>
          </a:xfrm>
          <a:prstGeom prst="rect">
            <a:avLst/>
          </a:prstGeom>
        </p:spPr>
        <p:txBody>
          <a:bodyPr wrap="none" lIns="121908" tIns="60954" rIns="121908" bIns="60954">
            <a:spAutoFit/>
          </a:bodyPr>
          <a:lstStyle/>
          <a:p>
            <a:pPr algn="r"/>
            <a:r>
              <a:rPr lang="zh-CN" altLang="en-US" sz="1300" dirty="0">
                <a:solidFill>
                  <a:schemeClr val="accent2"/>
                </a:solidFill>
                <a:latin typeface="微软雅黑" panose="020B0503020204020204" pitchFamily="34" charset="-122"/>
                <a:ea typeface="微软雅黑" panose="020B0503020204020204" pitchFamily="34" charset="-122"/>
              </a:rPr>
              <a:t>名称</a:t>
            </a:r>
            <a:endParaRPr lang="zh-CN" altLang="en-US" sz="1300" dirty="0">
              <a:solidFill>
                <a:schemeClr val="accent2"/>
              </a:solidFill>
              <a:latin typeface="微软雅黑" panose="020B0503020204020204" pitchFamily="34" charset="-122"/>
              <a:ea typeface="微软雅黑" panose="020B0503020204020204" pitchFamily="34" charset="-122"/>
            </a:endParaRPr>
          </a:p>
        </p:txBody>
      </p:sp>
      <p:sp>
        <p:nvSpPr>
          <p:cNvPr id="251" name="矩形 250"/>
          <p:cNvSpPr/>
          <p:nvPr/>
        </p:nvSpPr>
        <p:spPr>
          <a:xfrm>
            <a:off x="6610744" y="4699320"/>
            <a:ext cx="4653498" cy="783279"/>
          </a:xfrm>
          <a:prstGeom prst="rect">
            <a:avLst/>
          </a:prstGeom>
        </p:spPr>
        <p:txBody>
          <a:bodyPr wrap="square" lIns="121908" tIns="60954" rIns="121908" bIns="60954">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在此输入图表的说明文字，在此输入图表的说明文字，在此输入图表的说明文字，在此输入图表的说明文字，在此输入图表的说明文字，在此输入图表的说明文字，在此输入图表的说明文字。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250"/>
                                        <p:tgtEl>
                                          <p:spTgt spid="7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250" fill="hold"/>
                                        <p:tgtEl>
                                          <p:spTgt spid="117"/>
                                        </p:tgtEl>
                                        <p:attrNameLst>
                                          <p:attrName>ppt_w</p:attrName>
                                        </p:attrNameLst>
                                      </p:cBhvr>
                                      <p:tavLst>
                                        <p:tav tm="0">
                                          <p:val>
                                            <p:fltVal val="0"/>
                                          </p:val>
                                        </p:tav>
                                        <p:tav tm="100000">
                                          <p:val>
                                            <p:strVal val="#ppt_w"/>
                                          </p:val>
                                        </p:tav>
                                      </p:tavLst>
                                    </p:anim>
                                    <p:anim calcmode="lin" valueType="num">
                                      <p:cBhvr>
                                        <p:cTn id="16" dur="250" fill="hold"/>
                                        <p:tgtEl>
                                          <p:spTgt spid="117"/>
                                        </p:tgtEl>
                                        <p:attrNameLst>
                                          <p:attrName>ppt_h</p:attrName>
                                        </p:attrNameLst>
                                      </p:cBhvr>
                                      <p:tavLst>
                                        <p:tav tm="0">
                                          <p:val>
                                            <p:fltVal val="0"/>
                                          </p:val>
                                        </p:tav>
                                        <p:tav tm="100000">
                                          <p:val>
                                            <p:strVal val="#ppt_h"/>
                                          </p:val>
                                        </p:tav>
                                      </p:tavLst>
                                    </p:anim>
                                    <p:animEffect transition="in" filter="fade">
                                      <p:cBhvr>
                                        <p:cTn id="17" dur="250"/>
                                        <p:tgtEl>
                                          <p:spTgt spid="117"/>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down)">
                                      <p:cBhvr>
                                        <p:cTn id="21" dur="250"/>
                                        <p:tgtEl>
                                          <p:spTgt spid="11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250" fill="hold"/>
                                        <p:tgtEl>
                                          <p:spTgt spid="115"/>
                                        </p:tgtEl>
                                        <p:attrNameLst>
                                          <p:attrName>ppt_w</p:attrName>
                                        </p:attrNameLst>
                                      </p:cBhvr>
                                      <p:tavLst>
                                        <p:tav tm="0">
                                          <p:val>
                                            <p:fltVal val="0"/>
                                          </p:val>
                                        </p:tav>
                                        <p:tav tm="100000">
                                          <p:val>
                                            <p:strVal val="#ppt_w"/>
                                          </p:val>
                                        </p:tav>
                                      </p:tavLst>
                                    </p:anim>
                                    <p:anim calcmode="lin" valueType="num">
                                      <p:cBhvr>
                                        <p:cTn id="26" dur="250" fill="hold"/>
                                        <p:tgtEl>
                                          <p:spTgt spid="115"/>
                                        </p:tgtEl>
                                        <p:attrNameLst>
                                          <p:attrName>ppt_h</p:attrName>
                                        </p:attrNameLst>
                                      </p:cBhvr>
                                      <p:tavLst>
                                        <p:tav tm="0">
                                          <p:val>
                                            <p:fltVal val="0"/>
                                          </p:val>
                                        </p:tav>
                                        <p:tav tm="100000">
                                          <p:val>
                                            <p:strVal val="#ppt_h"/>
                                          </p:val>
                                        </p:tav>
                                      </p:tavLst>
                                    </p:anim>
                                    <p:animEffect transition="in" filter="fade">
                                      <p:cBhvr>
                                        <p:cTn id="27" dur="250"/>
                                        <p:tgtEl>
                                          <p:spTgt spid="115"/>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down)">
                                      <p:cBhvr>
                                        <p:cTn id="31" dur="250"/>
                                        <p:tgtEl>
                                          <p:spTgt spid="114"/>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16"/>
                                        </p:tgtEl>
                                        <p:attrNameLst>
                                          <p:attrName>style.visibility</p:attrName>
                                        </p:attrNameLst>
                                      </p:cBhvr>
                                      <p:to>
                                        <p:strVal val="visible"/>
                                      </p:to>
                                    </p:set>
                                    <p:anim calcmode="lin" valueType="num">
                                      <p:cBhvr>
                                        <p:cTn id="35" dur="250" fill="hold"/>
                                        <p:tgtEl>
                                          <p:spTgt spid="116"/>
                                        </p:tgtEl>
                                        <p:attrNameLst>
                                          <p:attrName>ppt_w</p:attrName>
                                        </p:attrNameLst>
                                      </p:cBhvr>
                                      <p:tavLst>
                                        <p:tav tm="0">
                                          <p:val>
                                            <p:fltVal val="0"/>
                                          </p:val>
                                        </p:tav>
                                        <p:tav tm="100000">
                                          <p:val>
                                            <p:strVal val="#ppt_w"/>
                                          </p:val>
                                        </p:tav>
                                      </p:tavLst>
                                    </p:anim>
                                    <p:anim calcmode="lin" valueType="num">
                                      <p:cBhvr>
                                        <p:cTn id="36" dur="250" fill="hold"/>
                                        <p:tgtEl>
                                          <p:spTgt spid="116"/>
                                        </p:tgtEl>
                                        <p:attrNameLst>
                                          <p:attrName>ppt_h</p:attrName>
                                        </p:attrNameLst>
                                      </p:cBhvr>
                                      <p:tavLst>
                                        <p:tav tm="0">
                                          <p:val>
                                            <p:fltVal val="0"/>
                                          </p:val>
                                        </p:tav>
                                        <p:tav tm="100000">
                                          <p:val>
                                            <p:strVal val="#ppt_h"/>
                                          </p:val>
                                        </p:tav>
                                      </p:tavLst>
                                    </p:anim>
                                    <p:animEffect transition="in" filter="fade">
                                      <p:cBhvr>
                                        <p:cTn id="37" dur="250"/>
                                        <p:tgtEl>
                                          <p:spTgt spid="116"/>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2"/>
                                        </p:tgtEl>
                                        <p:attrNameLst>
                                          <p:attrName>style.visibility</p:attrName>
                                        </p:attrNameLst>
                                      </p:cBhvr>
                                      <p:to>
                                        <p:strVal val="visible"/>
                                      </p:to>
                                    </p:set>
                                    <p:anim calcmode="lin" valueType="num">
                                      <p:cBhvr>
                                        <p:cTn id="41" dur="250" fill="hold"/>
                                        <p:tgtEl>
                                          <p:spTgt spid="122"/>
                                        </p:tgtEl>
                                        <p:attrNameLst>
                                          <p:attrName>ppt_w</p:attrName>
                                        </p:attrNameLst>
                                      </p:cBhvr>
                                      <p:tavLst>
                                        <p:tav tm="0">
                                          <p:val>
                                            <p:fltVal val="0"/>
                                          </p:val>
                                        </p:tav>
                                        <p:tav tm="100000">
                                          <p:val>
                                            <p:strVal val="#ppt_w"/>
                                          </p:val>
                                        </p:tav>
                                      </p:tavLst>
                                    </p:anim>
                                    <p:anim calcmode="lin" valueType="num">
                                      <p:cBhvr>
                                        <p:cTn id="42" dur="250" fill="hold"/>
                                        <p:tgtEl>
                                          <p:spTgt spid="122"/>
                                        </p:tgtEl>
                                        <p:attrNameLst>
                                          <p:attrName>ppt_h</p:attrName>
                                        </p:attrNameLst>
                                      </p:cBhvr>
                                      <p:tavLst>
                                        <p:tav tm="0">
                                          <p:val>
                                            <p:fltVal val="0"/>
                                          </p:val>
                                        </p:tav>
                                        <p:tav tm="100000">
                                          <p:val>
                                            <p:strVal val="#ppt_h"/>
                                          </p:val>
                                        </p:tav>
                                      </p:tavLst>
                                    </p:anim>
                                    <p:animEffect transition="in" filter="fade">
                                      <p:cBhvr>
                                        <p:cTn id="43" dur="250"/>
                                        <p:tgtEl>
                                          <p:spTgt spid="122"/>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wipe(down)">
                                      <p:cBhvr>
                                        <p:cTn id="47" dur="250"/>
                                        <p:tgtEl>
                                          <p:spTgt spid="118"/>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 calcmode="lin" valueType="num">
                                      <p:cBhvr>
                                        <p:cTn id="51" dur="250" fill="hold"/>
                                        <p:tgtEl>
                                          <p:spTgt spid="120"/>
                                        </p:tgtEl>
                                        <p:attrNameLst>
                                          <p:attrName>ppt_w</p:attrName>
                                        </p:attrNameLst>
                                      </p:cBhvr>
                                      <p:tavLst>
                                        <p:tav tm="0">
                                          <p:val>
                                            <p:fltVal val="0"/>
                                          </p:val>
                                        </p:tav>
                                        <p:tav tm="100000">
                                          <p:val>
                                            <p:strVal val="#ppt_w"/>
                                          </p:val>
                                        </p:tav>
                                      </p:tavLst>
                                    </p:anim>
                                    <p:anim calcmode="lin" valueType="num">
                                      <p:cBhvr>
                                        <p:cTn id="52" dur="250" fill="hold"/>
                                        <p:tgtEl>
                                          <p:spTgt spid="120"/>
                                        </p:tgtEl>
                                        <p:attrNameLst>
                                          <p:attrName>ppt_h</p:attrName>
                                        </p:attrNameLst>
                                      </p:cBhvr>
                                      <p:tavLst>
                                        <p:tav tm="0">
                                          <p:val>
                                            <p:fltVal val="0"/>
                                          </p:val>
                                        </p:tav>
                                        <p:tav tm="100000">
                                          <p:val>
                                            <p:strVal val="#ppt_h"/>
                                          </p:val>
                                        </p:tav>
                                      </p:tavLst>
                                    </p:anim>
                                    <p:animEffect transition="in" filter="fade">
                                      <p:cBhvr>
                                        <p:cTn id="53" dur="250"/>
                                        <p:tgtEl>
                                          <p:spTgt spid="120"/>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119"/>
                                        </p:tgtEl>
                                        <p:attrNameLst>
                                          <p:attrName>style.visibility</p:attrName>
                                        </p:attrNameLst>
                                      </p:cBhvr>
                                      <p:to>
                                        <p:strVal val="visible"/>
                                      </p:to>
                                    </p:set>
                                    <p:animEffect transition="in" filter="wipe(down)">
                                      <p:cBhvr>
                                        <p:cTn id="57" dur="250"/>
                                        <p:tgtEl>
                                          <p:spTgt spid="11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121"/>
                                        </p:tgtEl>
                                        <p:attrNameLst>
                                          <p:attrName>style.visibility</p:attrName>
                                        </p:attrNameLst>
                                      </p:cBhvr>
                                      <p:to>
                                        <p:strVal val="visible"/>
                                      </p:to>
                                    </p:set>
                                    <p:anim calcmode="lin" valueType="num">
                                      <p:cBhvr>
                                        <p:cTn id="61" dur="250" fill="hold"/>
                                        <p:tgtEl>
                                          <p:spTgt spid="121"/>
                                        </p:tgtEl>
                                        <p:attrNameLst>
                                          <p:attrName>ppt_w</p:attrName>
                                        </p:attrNameLst>
                                      </p:cBhvr>
                                      <p:tavLst>
                                        <p:tav tm="0">
                                          <p:val>
                                            <p:fltVal val="0"/>
                                          </p:val>
                                        </p:tav>
                                        <p:tav tm="100000">
                                          <p:val>
                                            <p:strVal val="#ppt_w"/>
                                          </p:val>
                                        </p:tav>
                                      </p:tavLst>
                                    </p:anim>
                                    <p:anim calcmode="lin" valueType="num">
                                      <p:cBhvr>
                                        <p:cTn id="62" dur="250" fill="hold"/>
                                        <p:tgtEl>
                                          <p:spTgt spid="121"/>
                                        </p:tgtEl>
                                        <p:attrNameLst>
                                          <p:attrName>ppt_h</p:attrName>
                                        </p:attrNameLst>
                                      </p:cBhvr>
                                      <p:tavLst>
                                        <p:tav tm="0">
                                          <p:val>
                                            <p:fltVal val="0"/>
                                          </p:val>
                                        </p:tav>
                                        <p:tav tm="100000">
                                          <p:val>
                                            <p:strVal val="#ppt_h"/>
                                          </p:val>
                                        </p:tav>
                                      </p:tavLst>
                                    </p:anim>
                                    <p:animEffect transition="in" filter="fade">
                                      <p:cBhvr>
                                        <p:cTn id="63" dur="250"/>
                                        <p:tgtEl>
                                          <p:spTgt spid="121"/>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27"/>
                                        </p:tgtEl>
                                        <p:attrNameLst>
                                          <p:attrName>style.visibility</p:attrName>
                                        </p:attrNameLst>
                                      </p:cBhvr>
                                      <p:to>
                                        <p:strVal val="visible"/>
                                      </p:to>
                                    </p:set>
                                    <p:anim calcmode="lin" valueType="num">
                                      <p:cBhvr>
                                        <p:cTn id="67" dur="250" fill="hold"/>
                                        <p:tgtEl>
                                          <p:spTgt spid="127"/>
                                        </p:tgtEl>
                                        <p:attrNameLst>
                                          <p:attrName>ppt_w</p:attrName>
                                        </p:attrNameLst>
                                      </p:cBhvr>
                                      <p:tavLst>
                                        <p:tav tm="0">
                                          <p:val>
                                            <p:fltVal val="0"/>
                                          </p:val>
                                        </p:tav>
                                        <p:tav tm="100000">
                                          <p:val>
                                            <p:strVal val="#ppt_w"/>
                                          </p:val>
                                        </p:tav>
                                      </p:tavLst>
                                    </p:anim>
                                    <p:anim calcmode="lin" valueType="num">
                                      <p:cBhvr>
                                        <p:cTn id="68" dur="250" fill="hold"/>
                                        <p:tgtEl>
                                          <p:spTgt spid="127"/>
                                        </p:tgtEl>
                                        <p:attrNameLst>
                                          <p:attrName>ppt_h</p:attrName>
                                        </p:attrNameLst>
                                      </p:cBhvr>
                                      <p:tavLst>
                                        <p:tav tm="0">
                                          <p:val>
                                            <p:fltVal val="0"/>
                                          </p:val>
                                        </p:tav>
                                        <p:tav tm="100000">
                                          <p:val>
                                            <p:strVal val="#ppt_h"/>
                                          </p:val>
                                        </p:tav>
                                      </p:tavLst>
                                    </p:anim>
                                    <p:animEffect transition="in" filter="fade">
                                      <p:cBhvr>
                                        <p:cTn id="69" dur="250"/>
                                        <p:tgtEl>
                                          <p:spTgt spid="127"/>
                                        </p:tgtEl>
                                      </p:cBhvr>
                                    </p:animEffect>
                                  </p:childTnLst>
                                </p:cTn>
                              </p:par>
                            </p:childTnLst>
                          </p:cTn>
                        </p:par>
                        <p:par>
                          <p:cTn id="70" fill="hold">
                            <p:stCondLst>
                              <p:cond delay="6500"/>
                            </p:stCondLst>
                            <p:childTnLst>
                              <p:par>
                                <p:cTn id="71" presetID="22" presetClass="entr" presetSubtype="4" fill="hold" grpId="0" nodeType="after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wipe(down)">
                                      <p:cBhvr>
                                        <p:cTn id="73" dur="250"/>
                                        <p:tgtEl>
                                          <p:spTgt spid="123"/>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p:cTn id="77" dur="250" fill="hold"/>
                                        <p:tgtEl>
                                          <p:spTgt spid="125"/>
                                        </p:tgtEl>
                                        <p:attrNameLst>
                                          <p:attrName>ppt_w</p:attrName>
                                        </p:attrNameLst>
                                      </p:cBhvr>
                                      <p:tavLst>
                                        <p:tav tm="0">
                                          <p:val>
                                            <p:fltVal val="0"/>
                                          </p:val>
                                        </p:tav>
                                        <p:tav tm="100000">
                                          <p:val>
                                            <p:strVal val="#ppt_w"/>
                                          </p:val>
                                        </p:tav>
                                      </p:tavLst>
                                    </p:anim>
                                    <p:anim calcmode="lin" valueType="num">
                                      <p:cBhvr>
                                        <p:cTn id="78" dur="250" fill="hold"/>
                                        <p:tgtEl>
                                          <p:spTgt spid="125"/>
                                        </p:tgtEl>
                                        <p:attrNameLst>
                                          <p:attrName>ppt_h</p:attrName>
                                        </p:attrNameLst>
                                      </p:cBhvr>
                                      <p:tavLst>
                                        <p:tav tm="0">
                                          <p:val>
                                            <p:fltVal val="0"/>
                                          </p:val>
                                        </p:tav>
                                        <p:tav tm="100000">
                                          <p:val>
                                            <p:strVal val="#ppt_h"/>
                                          </p:val>
                                        </p:tav>
                                      </p:tavLst>
                                    </p:anim>
                                    <p:animEffect transition="in" filter="fade">
                                      <p:cBhvr>
                                        <p:cTn id="79" dur="250"/>
                                        <p:tgtEl>
                                          <p:spTgt spid="125"/>
                                        </p:tgtEl>
                                      </p:cBhvr>
                                    </p:animEffect>
                                  </p:childTnLst>
                                </p:cTn>
                              </p:par>
                            </p:childTnLst>
                          </p:cTn>
                        </p:par>
                        <p:par>
                          <p:cTn id="80" fill="hold">
                            <p:stCondLst>
                              <p:cond delay="7500"/>
                            </p:stCondLst>
                            <p:childTnLst>
                              <p:par>
                                <p:cTn id="81" presetID="22" presetClass="entr" presetSubtype="4" fill="hold" grpId="0" nodeType="afterEffect">
                                  <p:stCondLst>
                                    <p:cond delay="0"/>
                                  </p:stCondLst>
                                  <p:childTnLst>
                                    <p:set>
                                      <p:cBhvr>
                                        <p:cTn id="82" dur="1" fill="hold">
                                          <p:stCondLst>
                                            <p:cond delay="0"/>
                                          </p:stCondLst>
                                        </p:cTn>
                                        <p:tgtEl>
                                          <p:spTgt spid="124"/>
                                        </p:tgtEl>
                                        <p:attrNameLst>
                                          <p:attrName>style.visibility</p:attrName>
                                        </p:attrNameLst>
                                      </p:cBhvr>
                                      <p:to>
                                        <p:strVal val="visible"/>
                                      </p:to>
                                    </p:set>
                                    <p:animEffect transition="in" filter="wipe(down)">
                                      <p:cBhvr>
                                        <p:cTn id="83" dur="250"/>
                                        <p:tgtEl>
                                          <p:spTgt spid="124"/>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126"/>
                                        </p:tgtEl>
                                        <p:attrNameLst>
                                          <p:attrName>style.visibility</p:attrName>
                                        </p:attrNameLst>
                                      </p:cBhvr>
                                      <p:to>
                                        <p:strVal val="visible"/>
                                      </p:to>
                                    </p:set>
                                    <p:anim calcmode="lin" valueType="num">
                                      <p:cBhvr>
                                        <p:cTn id="87" dur="250" fill="hold"/>
                                        <p:tgtEl>
                                          <p:spTgt spid="126"/>
                                        </p:tgtEl>
                                        <p:attrNameLst>
                                          <p:attrName>ppt_w</p:attrName>
                                        </p:attrNameLst>
                                      </p:cBhvr>
                                      <p:tavLst>
                                        <p:tav tm="0">
                                          <p:val>
                                            <p:fltVal val="0"/>
                                          </p:val>
                                        </p:tav>
                                        <p:tav tm="100000">
                                          <p:val>
                                            <p:strVal val="#ppt_w"/>
                                          </p:val>
                                        </p:tav>
                                      </p:tavLst>
                                    </p:anim>
                                    <p:anim calcmode="lin" valueType="num">
                                      <p:cBhvr>
                                        <p:cTn id="88" dur="250" fill="hold"/>
                                        <p:tgtEl>
                                          <p:spTgt spid="126"/>
                                        </p:tgtEl>
                                        <p:attrNameLst>
                                          <p:attrName>ppt_h</p:attrName>
                                        </p:attrNameLst>
                                      </p:cBhvr>
                                      <p:tavLst>
                                        <p:tav tm="0">
                                          <p:val>
                                            <p:fltVal val="0"/>
                                          </p:val>
                                        </p:tav>
                                        <p:tav tm="100000">
                                          <p:val>
                                            <p:strVal val="#ppt_h"/>
                                          </p:val>
                                        </p:tav>
                                      </p:tavLst>
                                    </p:anim>
                                    <p:animEffect transition="in" filter="fade">
                                      <p:cBhvr>
                                        <p:cTn id="89" dur="250"/>
                                        <p:tgtEl>
                                          <p:spTgt spid="126"/>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32"/>
                                        </p:tgtEl>
                                        <p:attrNameLst>
                                          <p:attrName>style.visibility</p:attrName>
                                        </p:attrNameLst>
                                      </p:cBhvr>
                                      <p:to>
                                        <p:strVal val="visible"/>
                                      </p:to>
                                    </p:set>
                                    <p:anim calcmode="lin" valueType="num">
                                      <p:cBhvr>
                                        <p:cTn id="93" dur="250" fill="hold"/>
                                        <p:tgtEl>
                                          <p:spTgt spid="132"/>
                                        </p:tgtEl>
                                        <p:attrNameLst>
                                          <p:attrName>ppt_w</p:attrName>
                                        </p:attrNameLst>
                                      </p:cBhvr>
                                      <p:tavLst>
                                        <p:tav tm="0">
                                          <p:val>
                                            <p:fltVal val="0"/>
                                          </p:val>
                                        </p:tav>
                                        <p:tav tm="100000">
                                          <p:val>
                                            <p:strVal val="#ppt_w"/>
                                          </p:val>
                                        </p:tav>
                                      </p:tavLst>
                                    </p:anim>
                                    <p:anim calcmode="lin" valueType="num">
                                      <p:cBhvr>
                                        <p:cTn id="94" dur="250" fill="hold"/>
                                        <p:tgtEl>
                                          <p:spTgt spid="132"/>
                                        </p:tgtEl>
                                        <p:attrNameLst>
                                          <p:attrName>ppt_h</p:attrName>
                                        </p:attrNameLst>
                                      </p:cBhvr>
                                      <p:tavLst>
                                        <p:tav tm="0">
                                          <p:val>
                                            <p:fltVal val="0"/>
                                          </p:val>
                                        </p:tav>
                                        <p:tav tm="100000">
                                          <p:val>
                                            <p:strVal val="#ppt_h"/>
                                          </p:val>
                                        </p:tav>
                                      </p:tavLst>
                                    </p:anim>
                                    <p:animEffect transition="in" filter="fade">
                                      <p:cBhvr>
                                        <p:cTn id="95" dur="250"/>
                                        <p:tgtEl>
                                          <p:spTgt spid="132"/>
                                        </p:tgtEl>
                                      </p:cBhvr>
                                    </p:animEffect>
                                  </p:childTnLst>
                                </p:cTn>
                              </p:par>
                            </p:childTnLst>
                          </p:cTn>
                        </p:par>
                        <p:par>
                          <p:cTn id="96" fill="hold">
                            <p:stCondLst>
                              <p:cond delay="9000"/>
                            </p:stCondLst>
                            <p:childTnLst>
                              <p:par>
                                <p:cTn id="97" presetID="22" presetClass="entr" presetSubtype="4" fill="hold" grpId="0" nodeType="afterEffect">
                                  <p:stCondLst>
                                    <p:cond delay="0"/>
                                  </p:stCondLst>
                                  <p:childTnLst>
                                    <p:set>
                                      <p:cBhvr>
                                        <p:cTn id="98" dur="1" fill="hold">
                                          <p:stCondLst>
                                            <p:cond delay="0"/>
                                          </p:stCondLst>
                                        </p:cTn>
                                        <p:tgtEl>
                                          <p:spTgt spid="128"/>
                                        </p:tgtEl>
                                        <p:attrNameLst>
                                          <p:attrName>style.visibility</p:attrName>
                                        </p:attrNameLst>
                                      </p:cBhvr>
                                      <p:to>
                                        <p:strVal val="visible"/>
                                      </p:to>
                                    </p:set>
                                    <p:animEffect transition="in" filter="wipe(down)">
                                      <p:cBhvr>
                                        <p:cTn id="99" dur="250"/>
                                        <p:tgtEl>
                                          <p:spTgt spid="128"/>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130"/>
                                        </p:tgtEl>
                                        <p:attrNameLst>
                                          <p:attrName>style.visibility</p:attrName>
                                        </p:attrNameLst>
                                      </p:cBhvr>
                                      <p:to>
                                        <p:strVal val="visible"/>
                                      </p:to>
                                    </p:set>
                                    <p:anim calcmode="lin" valueType="num">
                                      <p:cBhvr>
                                        <p:cTn id="103" dur="250" fill="hold"/>
                                        <p:tgtEl>
                                          <p:spTgt spid="130"/>
                                        </p:tgtEl>
                                        <p:attrNameLst>
                                          <p:attrName>ppt_w</p:attrName>
                                        </p:attrNameLst>
                                      </p:cBhvr>
                                      <p:tavLst>
                                        <p:tav tm="0">
                                          <p:val>
                                            <p:fltVal val="0"/>
                                          </p:val>
                                        </p:tav>
                                        <p:tav tm="100000">
                                          <p:val>
                                            <p:strVal val="#ppt_w"/>
                                          </p:val>
                                        </p:tav>
                                      </p:tavLst>
                                    </p:anim>
                                    <p:anim calcmode="lin" valueType="num">
                                      <p:cBhvr>
                                        <p:cTn id="104" dur="250" fill="hold"/>
                                        <p:tgtEl>
                                          <p:spTgt spid="130"/>
                                        </p:tgtEl>
                                        <p:attrNameLst>
                                          <p:attrName>ppt_h</p:attrName>
                                        </p:attrNameLst>
                                      </p:cBhvr>
                                      <p:tavLst>
                                        <p:tav tm="0">
                                          <p:val>
                                            <p:fltVal val="0"/>
                                          </p:val>
                                        </p:tav>
                                        <p:tav tm="100000">
                                          <p:val>
                                            <p:strVal val="#ppt_h"/>
                                          </p:val>
                                        </p:tav>
                                      </p:tavLst>
                                    </p:anim>
                                    <p:animEffect transition="in" filter="fade">
                                      <p:cBhvr>
                                        <p:cTn id="105" dur="250"/>
                                        <p:tgtEl>
                                          <p:spTgt spid="130"/>
                                        </p:tgtEl>
                                      </p:cBhvr>
                                    </p:animEffect>
                                  </p:childTnLst>
                                </p:cTn>
                              </p:par>
                            </p:childTnLst>
                          </p:cTn>
                        </p:par>
                        <p:par>
                          <p:cTn id="106" fill="hold">
                            <p:stCondLst>
                              <p:cond delay="10000"/>
                            </p:stCondLst>
                            <p:childTnLst>
                              <p:par>
                                <p:cTn id="107" presetID="22" presetClass="entr" presetSubtype="4" fill="hold" grpId="0" nodeType="afterEffect">
                                  <p:stCondLst>
                                    <p:cond delay="0"/>
                                  </p:stCondLst>
                                  <p:childTnLst>
                                    <p:set>
                                      <p:cBhvr>
                                        <p:cTn id="108" dur="1" fill="hold">
                                          <p:stCondLst>
                                            <p:cond delay="0"/>
                                          </p:stCondLst>
                                        </p:cTn>
                                        <p:tgtEl>
                                          <p:spTgt spid="129"/>
                                        </p:tgtEl>
                                        <p:attrNameLst>
                                          <p:attrName>style.visibility</p:attrName>
                                        </p:attrNameLst>
                                      </p:cBhvr>
                                      <p:to>
                                        <p:strVal val="visible"/>
                                      </p:to>
                                    </p:set>
                                    <p:animEffect transition="in" filter="wipe(down)">
                                      <p:cBhvr>
                                        <p:cTn id="109" dur="250"/>
                                        <p:tgtEl>
                                          <p:spTgt spid="129"/>
                                        </p:tgtEl>
                                      </p:cBhvr>
                                    </p:animEffect>
                                  </p:childTnLst>
                                </p:cTn>
                              </p:par>
                            </p:childTnLst>
                          </p:cTn>
                        </p:par>
                        <p:par>
                          <p:cTn id="110" fill="hold">
                            <p:stCondLst>
                              <p:cond delay="10500"/>
                            </p:stCondLst>
                            <p:childTnLst>
                              <p:par>
                                <p:cTn id="111" presetID="53" presetClass="entr" presetSubtype="16" fill="hold" grpId="0" nodeType="afterEffect">
                                  <p:stCondLst>
                                    <p:cond delay="0"/>
                                  </p:stCondLst>
                                  <p:childTnLst>
                                    <p:set>
                                      <p:cBhvr>
                                        <p:cTn id="112" dur="1" fill="hold">
                                          <p:stCondLst>
                                            <p:cond delay="0"/>
                                          </p:stCondLst>
                                        </p:cTn>
                                        <p:tgtEl>
                                          <p:spTgt spid="131"/>
                                        </p:tgtEl>
                                        <p:attrNameLst>
                                          <p:attrName>style.visibility</p:attrName>
                                        </p:attrNameLst>
                                      </p:cBhvr>
                                      <p:to>
                                        <p:strVal val="visible"/>
                                      </p:to>
                                    </p:set>
                                    <p:anim calcmode="lin" valueType="num">
                                      <p:cBhvr>
                                        <p:cTn id="113" dur="250" fill="hold"/>
                                        <p:tgtEl>
                                          <p:spTgt spid="131"/>
                                        </p:tgtEl>
                                        <p:attrNameLst>
                                          <p:attrName>ppt_w</p:attrName>
                                        </p:attrNameLst>
                                      </p:cBhvr>
                                      <p:tavLst>
                                        <p:tav tm="0">
                                          <p:val>
                                            <p:fltVal val="0"/>
                                          </p:val>
                                        </p:tav>
                                        <p:tav tm="100000">
                                          <p:val>
                                            <p:strVal val="#ppt_w"/>
                                          </p:val>
                                        </p:tav>
                                      </p:tavLst>
                                    </p:anim>
                                    <p:anim calcmode="lin" valueType="num">
                                      <p:cBhvr>
                                        <p:cTn id="114" dur="250" fill="hold"/>
                                        <p:tgtEl>
                                          <p:spTgt spid="131"/>
                                        </p:tgtEl>
                                        <p:attrNameLst>
                                          <p:attrName>ppt_h</p:attrName>
                                        </p:attrNameLst>
                                      </p:cBhvr>
                                      <p:tavLst>
                                        <p:tav tm="0">
                                          <p:val>
                                            <p:fltVal val="0"/>
                                          </p:val>
                                        </p:tav>
                                        <p:tav tm="100000">
                                          <p:val>
                                            <p:strVal val="#ppt_h"/>
                                          </p:val>
                                        </p:tav>
                                      </p:tavLst>
                                    </p:anim>
                                    <p:animEffect transition="in" filter="fade">
                                      <p:cBhvr>
                                        <p:cTn id="115" dur="250"/>
                                        <p:tgtEl>
                                          <p:spTgt spid="131"/>
                                        </p:tgtEl>
                                      </p:cBhvr>
                                    </p:animEffect>
                                  </p:childTnLst>
                                </p:cTn>
                              </p:par>
                            </p:childTnLst>
                          </p:cTn>
                        </p:par>
                        <p:par>
                          <p:cTn id="116" fill="hold">
                            <p:stCondLst>
                              <p:cond delay="11000"/>
                            </p:stCondLst>
                            <p:childTnLst>
                              <p:par>
                                <p:cTn id="117" presetID="42" presetClass="entr" presetSubtype="0"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fade">
                                      <p:cBhvr>
                                        <p:cTn id="119" dur="500"/>
                                        <p:tgtEl>
                                          <p:spTgt spid="133"/>
                                        </p:tgtEl>
                                      </p:cBhvr>
                                    </p:animEffect>
                                    <p:anim calcmode="lin" valueType="num">
                                      <p:cBhvr>
                                        <p:cTn id="120" dur="500" fill="hold"/>
                                        <p:tgtEl>
                                          <p:spTgt spid="133"/>
                                        </p:tgtEl>
                                        <p:attrNameLst>
                                          <p:attrName>ppt_x</p:attrName>
                                        </p:attrNameLst>
                                      </p:cBhvr>
                                      <p:tavLst>
                                        <p:tav tm="0">
                                          <p:val>
                                            <p:strVal val="#ppt_x"/>
                                          </p:val>
                                        </p:tav>
                                        <p:tav tm="100000">
                                          <p:val>
                                            <p:strVal val="#ppt_x"/>
                                          </p:val>
                                        </p:tav>
                                      </p:tavLst>
                                    </p:anim>
                                    <p:anim calcmode="lin" valueType="num">
                                      <p:cBhvr>
                                        <p:cTn id="121"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19"/>
                                        </p:tgtEl>
                                        <p:attrNameLst>
                                          <p:attrName>style.visibility</p:attrName>
                                        </p:attrNameLst>
                                      </p:cBhvr>
                                      <p:to>
                                        <p:strVal val="visible"/>
                                      </p:to>
                                    </p:set>
                                    <p:animEffect transition="in" filter="fade">
                                      <p:cBhvr>
                                        <p:cTn id="126" dur="500"/>
                                        <p:tgtEl>
                                          <p:spTgt spid="219"/>
                                        </p:tgtEl>
                                      </p:cBhvr>
                                    </p:animEffect>
                                  </p:childTnLst>
                                </p:cTn>
                              </p:par>
                            </p:childTnLst>
                          </p:cTn>
                        </p:par>
                        <p:par>
                          <p:cTn id="127" fill="hold">
                            <p:stCondLst>
                              <p:cond delay="500"/>
                            </p:stCondLst>
                            <p:childTnLst>
                              <p:par>
                                <p:cTn id="128" presetID="22" presetClass="entr" presetSubtype="8" fill="hold" nodeType="afterEffect">
                                  <p:stCondLst>
                                    <p:cond delay="0"/>
                                  </p:stCondLst>
                                  <p:childTnLst>
                                    <p:set>
                                      <p:cBhvr>
                                        <p:cTn id="129" dur="1" fill="hold">
                                          <p:stCondLst>
                                            <p:cond delay="0"/>
                                          </p:stCondLst>
                                        </p:cTn>
                                        <p:tgtEl>
                                          <p:spTgt spid="193"/>
                                        </p:tgtEl>
                                        <p:attrNameLst>
                                          <p:attrName>style.visibility</p:attrName>
                                        </p:attrNameLst>
                                      </p:cBhvr>
                                      <p:to>
                                        <p:strVal val="visible"/>
                                      </p:to>
                                    </p:set>
                                    <p:animEffect transition="in" filter="wipe(left)">
                                      <p:cBhvr>
                                        <p:cTn id="130" dur="250"/>
                                        <p:tgtEl>
                                          <p:spTgt spid="193"/>
                                        </p:tgtEl>
                                      </p:cBhvr>
                                    </p:animEffect>
                                  </p:childTnLst>
                                </p:cTn>
                              </p:par>
                            </p:childTnLst>
                          </p:cTn>
                        </p:par>
                        <p:par>
                          <p:cTn id="131" fill="hold">
                            <p:stCondLst>
                              <p:cond delay="1000"/>
                            </p:stCondLst>
                            <p:childTnLst>
                              <p:par>
                                <p:cTn id="132" presetID="53" presetClass="entr" presetSubtype="16" fill="hold" grpId="0" nodeType="afterEffect">
                                  <p:stCondLst>
                                    <p:cond delay="0"/>
                                  </p:stCondLst>
                                  <p:childTnLst>
                                    <p:set>
                                      <p:cBhvr>
                                        <p:cTn id="133" dur="1" fill="hold">
                                          <p:stCondLst>
                                            <p:cond delay="0"/>
                                          </p:stCondLst>
                                        </p:cTn>
                                        <p:tgtEl>
                                          <p:spTgt spid="235"/>
                                        </p:tgtEl>
                                        <p:attrNameLst>
                                          <p:attrName>style.visibility</p:attrName>
                                        </p:attrNameLst>
                                      </p:cBhvr>
                                      <p:to>
                                        <p:strVal val="visible"/>
                                      </p:to>
                                    </p:set>
                                    <p:anim calcmode="lin" valueType="num">
                                      <p:cBhvr>
                                        <p:cTn id="134" dur="250" fill="hold"/>
                                        <p:tgtEl>
                                          <p:spTgt spid="235"/>
                                        </p:tgtEl>
                                        <p:attrNameLst>
                                          <p:attrName>ppt_w</p:attrName>
                                        </p:attrNameLst>
                                      </p:cBhvr>
                                      <p:tavLst>
                                        <p:tav tm="0">
                                          <p:val>
                                            <p:fltVal val="0"/>
                                          </p:val>
                                        </p:tav>
                                        <p:tav tm="100000">
                                          <p:val>
                                            <p:strVal val="#ppt_w"/>
                                          </p:val>
                                        </p:tav>
                                      </p:tavLst>
                                    </p:anim>
                                    <p:anim calcmode="lin" valueType="num">
                                      <p:cBhvr>
                                        <p:cTn id="135" dur="250" fill="hold"/>
                                        <p:tgtEl>
                                          <p:spTgt spid="235"/>
                                        </p:tgtEl>
                                        <p:attrNameLst>
                                          <p:attrName>ppt_h</p:attrName>
                                        </p:attrNameLst>
                                      </p:cBhvr>
                                      <p:tavLst>
                                        <p:tav tm="0">
                                          <p:val>
                                            <p:fltVal val="0"/>
                                          </p:val>
                                        </p:tav>
                                        <p:tav tm="100000">
                                          <p:val>
                                            <p:strVal val="#ppt_h"/>
                                          </p:val>
                                        </p:tav>
                                      </p:tavLst>
                                    </p:anim>
                                    <p:animEffect transition="in" filter="fade">
                                      <p:cBhvr>
                                        <p:cTn id="136" dur="250"/>
                                        <p:tgtEl>
                                          <p:spTgt spid="235"/>
                                        </p:tgtEl>
                                      </p:cBhvr>
                                    </p:animEffect>
                                  </p:childTnLst>
                                </p:cTn>
                              </p:par>
                            </p:childTnLst>
                          </p:cTn>
                        </p:par>
                        <p:par>
                          <p:cTn id="137" fill="hold">
                            <p:stCondLst>
                              <p:cond delay="1500"/>
                            </p:stCondLst>
                            <p:childTnLst>
                              <p:par>
                                <p:cTn id="138" presetID="22" presetClass="entr" presetSubtype="4" fill="hold" grpId="0" nodeType="afterEffect">
                                  <p:stCondLst>
                                    <p:cond delay="0"/>
                                  </p:stCondLst>
                                  <p:childTnLst>
                                    <p:set>
                                      <p:cBhvr>
                                        <p:cTn id="139" dur="1" fill="hold">
                                          <p:stCondLst>
                                            <p:cond delay="0"/>
                                          </p:stCondLst>
                                        </p:cTn>
                                        <p:tgtEl>
                                          <p:spTgt spid="231"/>
                                        </p:tgtEl>
                                        <p:attrNameLst>
                                          <p:attrName>style.visibility</p:attrName>
                                        </p:attrNameLst>
                                      </p:cBhvr>
                                      <p:to>
                                        <p:strVal val="visible"/>
                                      </p:to>
                                    </p:set>
                                    <p:animEffect transition="in" filter="wipe(down)">
                                      <p:cBhvr>
                                        <p:cTn id="140" dur="250"/>
                                        <p:tgtEl>
                                          <p:spTgt spid="231"/>
                                        </p:tgtEl>
                                      </p:cBhvr>
                                    </p:animEffect>
                                  </p:childTnLst>
                                </p:cTn>
                              </p:par>
                            </p:childTnLst>
                          </p:cTn>
                        </p:par>
                        <p:par>
                          <p:cTn id="141" fill="hold">
                            <p:stCondLst>
                              <p:cond delay="2000"/>
                            </p:stCondLst>
                            <p:childTnLst>
                              <p:par>
                                <p:cTn id="142" presetID="53" presetClass="entr" presetSubtype="16" fill="hold" grpId="0" nodeType="afterEffect">
                                  <p:stCondLst>
                                    <p:cond delay="0"/>
                                  </p:stCondLst>
                                  <p:childTnLst>
                                    <p:set>
                                      <p:cBhvr>
                                        <p:cTn id="143" dur="1" fill="hold">
                                          <p:stCondLst>
                                            <p:cond delay="0"/>
                                          </p:stCondLst>
                                        </p:cTn>
                                        <p:tgtEl>
                                          <p:spTgt spid="233"/>
                                        </p:tgtEl>
                                        <p:attrNameLst>
                                          <p:attrName>style.visibility</p:attrName>
                                        </p:attrNameLst>
                                      </p:cBhvr>
                                      <p:to>
                                        <p:strVal val="visible"/>
                                      </p:to>
                                    </p:set>
                                    <p:anim calcmode="lin" valueType="num">
                                      <p:cBhvr>
                                        <p:cTn id="144" dur="250" fill="hold"/>
                                        <p:tgtEl>
                                          <p:spTgt spid="233"/>
                                        </p:tgtEl>
                                        <p:attrNameLst>
                                          <p:attrName>ppt_w</p:attrName>
                                        </p:attrNameLst>
                                      </p:cBhvr>
                                      <p:tavLst>
                                        <p:tav tm="0">
                                          <p:val>
                                            <p:fltVal val="0"/>
                                          </p:val>
                                        </p:tav>
                                        <p:tav tm="100000">
                                          <p:val>
                                            <p:strVal val="#ppt_w"/>
                                          </p:val>
                                        </p:tav>
                                      </p:tavLst>
                                    </p:anim>
                                    <p:anim calcmode="lin" valueType="num">
                                      <p:cBhvr>
                                        <p:cTn id="145" dur="250" fill="hold"/>
                                        <p:tgtEl>
                                          <p:spTgt spid="233"/>
                                        </p:tgtEl>
                                        <p:attrNameLst>
                                          <p:attrName>ppt_h</p:attrName>
                                        </p:attrNameLst>
                                      </p:cBhvr>
                                      <p:tavLst>
                                        <p:tav tm="0">
                                          <p:val>
                                            <p:fltVal val="0"/>
                                          </p:val>
                                        </p:tav>
                                        <p:tav tm="100000">
                                          <p:val>
                                            <p:strVal val="#ppt_h"/>
                                          </p:val>
                                        </p:tav>
                                      </p:tavLst>
                                    </p:anim>
                                    <p:animEffect transition="in" filter="fade">
                                      <p:cBhvr>
                                        <p:cTn id="146" dur="250"/>
                                        <p:tgtEl>
                                          <p:spTgt spid="233"/>
                                        </p:tgtEl>
                                      </p:cBhvr>
                                    </p:animEffect>
                                  </p:childTnLst>
                                </p:cTn>
                              </p:par>
                            </p:childTnLst>
                          </p:cTn>
                        </p:par>
                        <p:par>
                          <p:cTn id="147" fill="hold">
                            <p:stCondLst>
                              <p:cond delay="2500"/>
                            </p:stCondLst>
                            <p:childTnLst>
                              <p:par>
                                <p:cTn id="148" presetID="22" presetClass="entr" presetSubtype="4" fill="hold" grpId="0" nodeType="afterEffect">
                                  <p:stCondLst>
                                    <p:cond delay="0"/>
                                  </p:stCondLst>
                                  <p:childTnLst>
                                    <p:set>
                                      <p:cBhvr>
                                        <p:cTn id="149" dur="1" fill="hold">
                                          <p:stCondLst>
                                            <p:cond delay="0"/>
                                          </p:stCondLst>
                                        </p:cTn>
                                        <p:tgtEl>
                                          <p:spTgt spid="232"/>
                                        </p:tgtEl>
                                        <p:attrNameLst>
                                          <p:attrName>style.visibility</p:attrName>
                                        </p:attrNameLst>
                                      </p:cBhvr>
                                      <p:to>
                                        <p:strVal val="visible"/>
                                      </p:to>
                                    </p:set>
                                    <p:animEffect transition="in" filter="wipe(down)">
                                      <p:cBhvr>
                                        <p:cTn id="150" dur="250"/>
                                        <p:tgtEl>
                                          <p:spTgt spid="232"/>
                                        </p:tgtEl>
                                      </p:cBhvr>
                                    </p:animEffect>
                                  </p:childTnLst>
                                </p:cTn>
                              </p:par>
                            </p:childTnLst>
                          </p:cTn>
                        </p:par>
                        <p:par>
                          <p:cTn id="151" fill="hold">
                            <p:stCondLst>
                              <p:cond delay="3000"/>
                            </p:stCondLst>
                            <p:childTnLst>
                              <p:par>
                                <p:cTn id="152" presetID="53" presetClass="entr" presetSubtype="16" fill="hold" grpId="0" nodeType="afterEffect">
                                  <p:stCondLst>
                                    <p:cond delay="0"/>
                                  </p:stCondLst>
                                  <p:childTnLst>
                                    <p:set>
                                      <p:cBhvr>
                                        <p:cTn id="153" dur="1" fill="hold">
                                          <p:stCondLst>
                                            <p:cond delay="0"/>
                                          </p:stCondLst>
                                        </p:cTn>
                                        <p:tgtEl>
                                          <p:spTgt spid="234"/>
                                        </p:tgtEl>
                                        <p:attrNameLst>
                                          <p:attrName>style.visibility</p:attrName>
                                        </p:attrNameLst>
                                      </p:cBhvr>
                                      <p:to>
                                        <p:strVal val="visible"/>
                                      </p:to>
                                    </p:set>
                                    <p:anim calcmode="lin" valueType="num">
                                      <p:cBhvr>
                                        <p:cTn id="154" dur="250" fill="hold"/>
                                        <p:tgtEl>
                                          <p:spTgt spid="234"/>
                                        </p:tgtEl>
                                        <p:attrNameLst>
                                          <p:attrName>ppt_w</p:attrName>
                                        </p:attrNameLst>
                                      </p:cBhvr>
                                      <p:tavLst>
                                        <p:tav tm="0">
                                          <p:val>
                                            <p:fltVal val="0"/>
                                          </p:val>
                                        </p:tav>
                                        <p:tav tm="100000">
                                          <p:val>
                                            <p:strVal val="#ppt_w"/>
                                          </p:val>
                                        </p:tav>
                                      </p:tavLst>
                                    </p:anim>
                                    <p:anim calcmode="lin" valueType="num">
                                      <p:cBhvr>
                                        <p:cTn id="155" dur="250" fill="hold"/>
                                        <p:tgtEl>
                                          <p:spTgt spid="234"/>
                                        </p:tgtEl>
                                        <p:attrNameLst>
                                          <p:attrName>ppt_h</p:attrName>
                                        </p:attrNameLst>
                                      </p:cBhvr>
                                      <p:tavLst>
                                        <p:tav tm="0">
                                          <p:val>
                                            <p:fltVal val="0"/>
                                          </p:val>
                                        </p:tav>
                                        <p:tav tm="100000">
                                          <p:val>
                                            <p:strVal val="#ppt_h"/>
                                          </p:val>
                                        </p:tav>
                                      </p:tavLst>
                                    </p:anim>
                                    <p:animEffect transition="in" filter="fade">
                                      <p:cBhvr>
                                        <p:cTn id="156" dur="250"/>
                                        <p:tgtEl>
                                          <p:spTgt spid="234"/>
                                        </p:tgtEl>
                                      </p:cBhvr>
                                    </p:animEffect>
                                  </p:childTnLst>
                                </p:cTn>
                              </p:par>
                            </p:childTnLst>
                          </p:cTn>
                        </p:par>
                        <p:par>
                          <p:cTn id="157" fill="hold">
                            <p:stCondLst>
                              <p:cond delay="3500"/>
                            </p:stCondLst>
                            <p:childTnLst>
                              <p:par>
                                <p:cTn id="158" presetID="53" presetClass="entr" presetSubtype="16" fill="hold" grpId="0" nodeType="afterEffect">
                                  <p:stCondLst>
                                    <p:cond delay="0"/>
                                  </p:stCondLst>
                                  <p:childTnLst>
                                    <p:set>
                                      <p:cBhvr>
                                        <p:cTn id="159" dur="1" fill="hold">
                                          <p:stCondLst>
                                            <p:cond delay="0"/>
                                          </p:stCondLst>
                                        </p:cTn>
                                        <p:tgtEl>
                                          <p:spTgt spid="240"/>
                                        </p:tgtEl>
                                        <p:attrNameLst>
                                          <p:attrName>style.visibility</p:attrName>
                                        </p:attrNameLst>
                                      </p:cBhvr>
                                      <p:to>
                                        <p:strVal val="visible"/>
                                      </p:to>
                                    </p:set>
                                    <p:anim calcmode="lin" valueType="num">
                                      <p:cBhvr>
                                        <p:cTn id="160" dur="250" fill="hold"/>
                                        <p:tgtEl>
                                          <p:spTgt spid="240"/>
                                        </p:tgtEl>
                                        <p:attrNameLst>
                                          <p:attrName>ppt_w</p:attrName>
                                        </p:attrNameLst>
                                      </p:cBhvr>
                                      <p:tavLst>
                                        <p:tav tm="0">
                                          <p:val>
                                            <p:fltVal val="0"/>
                                          </p:val>
                                        </p:tav>
                                        <p:tav tm="100000">
                                          <p:val>
                                            <p:strVal val="#ppt_w"/>
                                          </p:val>
                                        </p:tav>
                                      </p:tavLst>
                                    </p:anim>
                                    <p:anim calcmode="lin" valueType="num">
                                      <p:cBhvr>
                                        <p:cTn id="161" dur="250" fill="hold"/>
                                        <p:tgtEl>
                                          <p:spTgt spid="240"/>
                                        </p:tgtEl>
                                        <p:attrNameLst>
                                          <p:attrName>ppt_h</p:attrName>
                                        </p:attrNameLst>
                                      </p:cBhvr>
                                      <p:tavLst>
                                        <p:tav tm="0">
                                          <p:val>
                                            <p:fltVal val="0"/>
                                          </p:val>
                                        </p:tav>
                                        <p:tav tm="100000">
                                          <p:val>
                                            <p:strVal val="#ppt_h"/>
                                          </p:val>
                                        </p:tav>
                                      </p:tavLst>
                                    </p:anim>
                                    <p:animEffect transition="in" filter="fade">
                                      <p:cBhvr>
                                        <p:cTn id="162" dur="250"/>
                                        <p:tgtEl>
                                          <p:spTgt spid="240"/>
                                        </p:tgtEl>
                                      </p:cBhvr>
                                    </p:animEffect>
                                  </p:childTnLst>
                                </p:cTn>
                              </p:par>
                            </p:childTnLst>
                          </p:cTn>
                        </p:par>
                        <p:par>
                          <p:cTn id="163" fill="hold">
                            <p:stCondLst>
                              <p:cond delay="4000"/>
                            </p:stCondLst>
                            <p:childTnLst>
                              <p:par>
                                <p:cTn id="164" presetID="22" presetClass="entr" presetSubtype="4" fill="hold" grpId="0" nodeType="afterEffect">
                                  <p:stCondLst>
                                    <p:cond delay="0"/>
                                  </p:stCondLst>
                                  <p:childTnLst>
                                    <p:set>
                                      <p:cBhvr>
                                        <p:cTn id="165" dur="1" fill="hold">
                                          <p:stCondLst>
                                            <p:cond delay="0"/>
                                          </p:stCondLst>
                                        </p:cTn>
                                        <p:tgtEl>
                                          <p:spTgt spid="236"/>
                                        </p:tgtEl>
                                        <p:attrNameLst>
                                          <p:attrName>style.visibility</p:attrName>
                                        </p:attrNameLst>
                                      </p:cBhvr>
                                      <p:to>
                                        <p:strVal val="visible"/>
                                      </p:to>
                                    </p:set>
                                    <p:animEffect transition="in" filter="wipe(down)">
                                      <p:cBhvr>
                                        <p:cTn id="166" dur="250"/>
                                        <p:tgtEl>
                                          <p:spTgt spid="236"/>
                                        </p:tgtEl>
                                      </p:cBhvr>
                                    </p:animEffect>
                                  </p:childTnLst>
                                </p:cTn>
                              </p:par>
                            </p:childTnLst>
                          </p:cTn>
                        </p:par>
                        <p:par>
                          <p:cTn id="167" fill="hold">
                            <p:stCondLst>
                              <p:cond delay="4500"/>
                            </p:stCondLst>
                            <p:childTnLst>
                              <p:par>
                                <p:cTn id="168" presetID="53" presetClass="entr" presetSubtype="16" fill="hold" grpId="0" nodeType="afterEffect">
                                  <p:stCondLst>
                                    <p:cond delay="0"/>
                                  </p:stCondLst>
                                  <p:childTnLst>
                                    <p:set>
                                      <p:cBhvr>
                                        <p:cTn id="169" dur="1" fill="hold">
                                          <p:stCondLst>
                                            <p:cond delay="0"/>
                                          </p:stCondLst>
                                        </p:cTn>
                                        <p:tgtEl>
                                          <p:spTgt spid="238"/>
                                        </p:tgtEl>
                                        <p:attrNameLst>
                                          <p:attrName>style.visibility</p:attrName>
                                        </p:attrNameLst>
                                      </p:cBhvr>
                                      <p:to>
                                        <p:strVal val="visible"/>
                                      </p:to>
                                    </p:set>
                                    <p:anim calcmode="lin" valueType="num">
                                      <p:cBhvr>
                                        <p:cTn id="170" dur="250" fill="hold"/>
                                        <p:tgtEl>
                                          <p:spTgt spid="238"/>
                                        </p:tgtEl>
                                        <p:attrNameLst>
                                          <p:attrName>ppt_w</p:attrName>
                                        </p:attrNameLst>
                                      </p:cBhvr>
                                      <p:tavLst>
                                        <p:tav tm="0">
                                          <p:val>
                                            <p:fltVal val="0"/>
                                          </p:val>
                                        </p:tav>
                                        <p:tav tm="100000">
                                          <p:val>
                                            <p:strVal val="#ppt_w"/>
                                          </p:val>
                                        </p:tav>
                                      </p:tavLst>
                                    </p:anim>
                                    <p:anim calcmode="lin" valueType="num">
                                      <p:cBhvr>
                                        <p:cTn id="171" dur="250" fill="hold"/>
                                        <p:tgtEl>
                                          <p:spTgt spid="238"/>
                                        </p:tgtEl>
                                        <p:attrNameLst>
                                          <p:attrName>ppt_h</p:attrName>
                                        </p:attrNameLst>
                                      </p:cBhvr>
                                      <p:tavLst>
                                        <p:tav tm="0">
                                          <p:val>
                                            <p:fltVal val="0"/>
                                          </p:val>
                                        </p:tav>
                                        <p:tav tm="100000">
                                          <p:val>
                                            <p:strVal val="#ppt_h"/>
                                          </p:val>
                                        </p:tav>
                                      </p:tavLst>
                                    </p:anim>
                                    <p:animEffect transition="in" filter="fade">
                                      <p:cBhvr>
                                        <p:cTn id="172" dur="250"/>
                                        <p:tgtEl>
                                          <p:spTgt spid="238"/>
                                        </p:tgtEl>
                                      </p:cBhvr>
                                    </p:animEffect>
                                  </p:childTnLst>
                                </p:cTn>
                              </p:par>
                            </p:childTnLst>
                          </p:cTn>
                        </p:par>
                        <p:par>
                          <p:cTn id="173" fill="hold">
                            <p:stCondLst>
                              <p:cond delay="5000"/>
                            </p:stCondLst>
                            <p:childTnLst>
                              <p:par>
                                <p:cTn id="174" presetID="22" presetClass="entr" presetSubtype="4" fill="hold" grpId="0" nodeType="afterEffect">
                                  <p:stCondLst>
                                    <p:cond delay="0"/>
                                  </p:stCondLst>
                                  <p:childTnLst>
                                    <p:set>
                                      <p:cBhvr>
                                        <p:cTn id="175" dur="1" fill="hold">
                                          <p:stCondLst>
                                            <p:cond delay="0"/>
                                          </p:stCondLst>
                                        </p:cTn>
                                        <p:tgtEl>
                                          <p:spTgt spid="237"/>
                                        </p:tgtEl>
                                        <p:attrNameLst>
                                          <p:attrName>style.visibility</p:attrName>
                                        </p:attrNameLst>
                                      </p:cBhvr>
                                      <p:to>
                                        <p:strVal val="visible"/>
                                      </p:to>
                                    </p:set>
                                    <p:animEffect transition="in" filter="wipe(down)">
                                      <p:cBhvr>
                                        <p:cTn id="176" dur="250"/>
                                        <p:tgtEl>
                                          <p:spTgt spid="237"/>
                                        </p:tgtEl>
                                      </p:cBhvr>
                                    </p:animEffect>
                                  </p:childTnLst>
                                </p:cTn>
                              </p:par>
                            </p:childTnLst>
                          </p:cTn>
                        </p:par>
                        <p:par>
                          <p:cTn id="177" fill="hold">
                            <p:stCondLst>
                              <p:cond delay="5500"/>
                            </p:stCondLst>
                            <p:childTnLst>
                              <p:par>
                                <p:cTn id="178" presetID="53" presetClass="entr" presetSubtype="16" fill="hold" grpId="0" nodeType="afterEffect">
                                  <p:stCondLst>
                                    <p:cond delay="0"/>
                                  </p:stCondLst>
                                  <p:childTnLst>
                                    <p:set>
                                      <p:cBhvr>
                                        <p:cTn id="179" dur="1" fill="hold">
                                          <p:stCondLst>
                                            <p:cond delay="0"/>
                                          </p:stCondLst>
                                        </p:cTn>
                                        <p:tgtEl>
                                          <p:spTgt spid="239"/>
                                        </p:tgtEl>
                                        <p:attrNameLst>
                                          <p:attrName>style.visibility</p:attrName>
                                        </p:attrNameLst>
                                      </p:cBhvr>
                                      <p:to>
                                        <p:strVal val="visible"/>
                                      </p:to>
                                    </p:set>
                                    <p:anim calcmode="lin" valueType="num">
                                      <p:cBhvr>
                                        <p:cTn id="180" dur="250" fill="hold"/>
                                        <p:tgtEl>
                                          <p:spTgt spid="239"/>
                                        </p:tgtEl>
                                        <p:attrNameLst>
                                          <p:attrName>ppt_w</p:attrName>
                                        </p:attrNameLst>
                                      </p:cBhvr>
                                      <p:tavLst>
                                        <p:tav tm="0">
                                          <p:val>
                                            <p:fltVal val="0"/>
                                          </p:val>
                                        </p:tav>
                                        <p:tav tm="100000">
                                          <p:val>
                                            <p:strVal val="#ppt_w"/>
                                          </p:val>
                                        </p:tav>
                                      </p:tavLst>
                                    </p:anim>
                                    <p:anim calcmode="lin" valueType="num">
                                      <p:cBhvr>
                                        <p:cTn id="181" dur="250" fill="hold"/>
                                        <p:tgtEl>
                                          <p:spTgt spid="239"/>
                                        </p:tgtEl>
                                        <p:attrNameLst>
                                          <p:attrName>ppt_h</p:attrName>
                                        </p:attrNameLst>
                                      </p:cBhvr>
                                      <p:tavLst>
                                        <p:tav tm="0">
                                          <p:val>
                                            <p:fltVal val="0"/>
                                          </p:val>
                                        </p:tav>
                                        <p:tav tm="100000">
                                          <p:val>
                                            <p:strVal val="#ppt_h"/>
                                          </p:val>
                                        </p:tav>
                                      </p:tavLst>
                                    </p:anim>
                                    <p:animEffect transition="in" filter="fade">
                                      <p:cBhvr>
                                        <p:cTn id="182" dur="250"/>
                                        <p:tgtEl>
                                          <p:spTgt spid="239"/>
                                        </p:tgtEl>
                                      </p:cBhvr>
                                    </p:animEffect>
                                  </p:childTnLst>
                                </p:cTn>
                              </p:par>
                            </p:childTnLst>
                          </p:cTn>
                        </p:par>
                        <p:par>
                          <p:cTn id="183" fill="hold">
                            <p:stCondLst>
                              <p:cond delay="6000"/>
                            </p:stCondLst>
                            <p:childTnLst>
                              <p:par>
                                <p:cTn id="184" presetID="53" presetClass="entr" presetSubtype="16" fill="hold" grpId="0" nodeType="afterEffect">
                                  <p:stCondLst>
                                    <p:cond delay="0"/>
                                  </p:stCondLst>
                                  <p:childTnLst>
                                    <p:set>
                                      <p:cBhvr>
                                        <p:cTn id="185" dur="1" fill="hold">
                                          <p:stCondLst>
                                            <p:cond delay="0"/>
                                          </p:stCondLst>
                                        </p:cTn>
                                        <p:tgtEl>
                                          <p:spTgt spid="245"/>
                                        </p:tgtEl>
                                        <p:attrNameLst>
                                          <p:attrName>style.visibility</p:attrName>
                                        </p:attrNameLst>
                                      </p:cBhvr>
                                      <p:to>
                                        <p:strVal val="visible"/>
                                      </p:to>
                                    </p:set>
                                    <p:anim calcmode="lin" valueType="num">
                                      <p:cBhvr>
                                        <p:cTn id="186" dur="250" fill="hold"/>
                                        <p:tgtEl>
                                          <p:spTgt spid="245"/>
                                        </p:tgtEl>
                                        <p:attrNameLst>
                                          <p:attrName>ppt_w</p:attrName>
                                        </p:attrNameLst>
                                      </p:cBhvr>
                                      <p:tavLst>
                                        <p:tav tm="0">
                                          <p:val>
                                            <p:fltVal val="0"/>
                                          </p:val>
                                        </p:tav>
                                        <p:tav tm="100000">
                                          <p:val>
                                            <p:strVal val="#ppt_w"/>
                                          </p:val>
                                        </p:tav>
                                      </p:tavLst>
                                    </p:anim>
                                    <p:anim calcmode="lin" valueType="num">
                                      <p:cBhvr>
                                        <p:cTn id="187" dur="250" fill="hold"/>
                                        <p:tgtEl>
                                          <p:spTgt spid="245"/>
                                        </p:tgtEl>
                                        <p:attrNameLst>
                                          <p:attrName>ppt_h</p:attrName>
                                        </p:attrNameLst>
                                      </p:cBhvr>
                                      <p:tavLst>
                                        <p:tav tm="0">
                                          <p:val>
                                            <p:fltVal val="0"/>
                                          </p:val>
                                        </p:tav>
                                        <p:tav tm="100000">
                                          <p:val>
                                            <p:strVal val="#ppt_h"/>
                                          </p:val>
                                        </p:tav>
                                      </p:tavLst>
                                    </p:anim>
                                    <p:animEffect transition="in" filter="fade">
                                      <p:cBhvr>
                                        <p:cTn id="188" dur="250"/>
                                        <p:tgtEl>
                                          <p:spTgt spid="245"/>
                                        </p:tgtEl>
                                      </p:cBhvr>
                                    </p:animEffect>
                                  </p:childTnLst>
                                </p:cTn>
                              </p:par>
                            </p:childTnLst>
                          </p:cTn>
                        </p:par>
                        <p:par>
                          <p:cTn id="189" fill="hold">
                            <p:stCondLst>
                              <p:cond delay="6500"/>
                            </p:stCondLst>
                            <p:childTnLst>
                              <p:par>
                                <p:cTn id="190" presetID="22" presetClass="entr" presetSubtype="4" fill="hold" grpId="0" nodeType="afterEffect">
                                  <p:stCondLst>
                                    <p:cond delay="0"/>
                                  </p:stCondLst>
                                  <p:childTnLst>
                                    <p:set>
                                      <p:cBhvr>
                                        <p:cTn id="191" dur="1" fill="hold">
                                          <p:stCondLst>
                                            <p:cond delay="0"/>
                                          </p:stCondLst>
                                        </p:cTn>
                                        <p:tgtEl>
                                          <p:spTgt spid="241"/>
                                        </p:tgtEl>
                                        <p:attrNameLst>
                                          <p:attrName>style.visibility</p:attrName>
                                        </p:attrNameLst>
                                      </p:cBhvr>
                                      <p:to>
                                        <p:strVal val="visible"/>
                                      </p:to>
                                    </p:set>
                                    <p:animEffect transition="in" filter="wipe(down)">
                                      <p:cBhvr>
                                        <p:cTn id="192" dur="250"/>
                                        <p:tgtEl>
                                          <p:spTgt spid="241"/>
                                        </p:tgtEl>
                                      </p:cBhvr>
                                    </p:animEffect>
                                  </p:childTnLst>
                                </p:cTn>
                              </p:par>
                            </p:childTnLst>
                          </p:cTn>
                        </p:par>
                        <p:par>
                          <p:cTn id="193" fill="hold">
                            <p:stCondLst>
                              <p:cond delay="7000"/>
                            </p:stCondLst>
                            <p:childTnLst>
                              <p:par>
                                <p:cTn id="194" presetID="53" presetClass="entr" presetSubtype="16" fill="hold" grpId="0" nodeType="afterEffect">
                                  <p:stCondLst>
                                    <p:cond delay="0"/>
                                  </p:stCondLst>
                                  <p:childTnLst>
                                    <p:set>
                                      <p:cBhvr>
                                        <p:cTn id="195" dur="1" fill="hold">
                                          <p:stCondLst>
                                            <p:cond delay="0"/>
                                          </p:stCondLst>
                                        </p:cTn>
                                        <p:tgtEl>
                                          <p:spTgt spid="243"/>
                                        </p:tgtEl>
                                        <p:attrNameLst>
                                          <p:attrName>style.visibility</p:attrName>
                                        </p:attrNameLst>
                                      </p:cBhvr>
                                      <p:to>
                                        <p:strVal val="visible"/>
                                      </p:to>
                                    </p:set>
                                    <p:anim calcmode="lin" valueType="num">
                                      <p:cBhvr>
                                        <p:cTn id="196" dur="250" fill="hold"/>
                                        <p:tgtEl>
                                          <p:spTgt spid="243"/>
                                        </p:tgtEl>
                                        <p:attrNameLst>
                                          <p:attrName>ppt_w</p:attrName>
                                        </p:attrNameLst>
                                      </p:cBhvr>
                                      <p:tavLst>
                                        <p:tav tm="0">
                                          <p:val>
                                            <p:fltVal val="0"/>
                                          </p:val>
                                        </p:tav>
                                        <p:tav tm="100000">
                                          <p:val>
                                            <p:strVal val="#ppt_w"/>
                                          </p:val>
                                        </p:tav>
                                      </p:tavLst>
                                    </p:anim>
                                    <p:anim calcmode="lin" valueType="num">
                                      <p:cBhvr>
                                        <p:cTn id="197" dur="250" fill="hold"/>
                                        <p:tgtEl>
                                          <p:spTgt spid="243"/>
                                        </p:tgtEl>
                                        <p:attrNameLst>
                                          <p:attrName>ppt_h</p:attrName>
                                        </p:attrNameLst>
                                      </p:cBhvr>
                                      <p:tavLst>
                                        <p:tav tm="0">
                                          <p:val>
                                            <p:fltVal val="0"/>
                                          </p:val>
                                        </p:tav>
                                        <p:tav tm="100000">
                                          <p:val>
                                            <p:strVal val="#ppt_h"/>
                                          </p:val>
                                        </p:tav>
                                      </p:tavLst>
                                    </p:anim>
                                    <p:animEffect transition="in" filter="fade">
                                      <p:cBhvr>
                                        <p:cTn id="198" dur="250"/>
                                        <p:tgtEl>
                                          <p:spTgt spid="243"/>
                                        </p:tgtEl>
                                      </p:cBhvr>
                                    </p:animEffect>
                                  </p:childTnLst>
                                </p:cTn>
                              </p:par>
                            </p:childTnLst>
                          </p:cTn>
                        </p:par>
                        <p:par>
                          <p:cTn id="199" fill="hold">
                            <p:stCondLst>
                              <p:cond delay="7500"/>
                            </p:stCondLst>
                            <p:childTnLst>
                              <p:par>
                                <p:cTn id="200" presetID="22" presetClass="entr" presetSubtype="4" fill="hold" grpId="0" nodeType="afterEffect">
                                  <p:stCondLst>
                                    <p:cond delay="0"/>
                                  </p:stCondLst>
                                  <p:childTnLst>
                                    <p:set>
                                      <p:cBhvr>
                                        <p:cTn id="201" dur="1" fill="hold">
                                          <p:stCondLst>
                                            <p:cond delay="0"/>
                                          </p:stCondLst>
                                        </p:cTn>
                                        <p:tgtEl>
                                          <p:spTgt spid="242"/>
                                        </p:tgtEl>
                                        <p:attrNameLst>
                                          <p:attrName>style.visibility</p:attrName>
                                        </p:attrNameLst>
                                      </p:cBhvr>
                                      <p:to>
                                        <p:strVal val="visible"/>
                                      </p:to>
                                    </p:set>
                                    <p:animEffect transition="in" filter="wipe(down)">
                                      <p:cBhvr>
                                        <p:cTn id="202" dur="250"/>
                                        <p:tgtEl>
                                          <p:spTgt spid="242"/>
                                        </p:tgtEl>
                                      </p:cBhvr>
                                    </p:animEffect>
                                  </p:childTnLst>
                                </p:cTn>
                              </p:par>
                            </p:childTnLst>
                          </p:cTn>
                        </p:par>
                        <p:par>
                          <p:cTn id="203" fill="hold">
                            <p:stCondLst>
                              <p:cond delay="8000"/>
                            </p:stCondLst>
                            <p:childTnLst>
                              <p:par>
                                <p:cTn id="204" presetID="53" presetClass="entr" presetSubtype="16" fill="hold" grpId="0" nodeType="afterEffect">
                                  <p:stCondLst>
                                    <p:cond delay="0"/>
                                  </p:stCondLst>
                                  <p:childTnLst>
                                    <p:set>
                                      <p:cBhvr>
                                        <p:cTn id="205" dur="1" fill="hold">
                                          <p:stCondLst>
                                            <p:cond delay="0"/>
                                          </p:stCondLst>
                                        </p:cTn>
                                        <p:tgtEl>
                                          <p:spTgt spid="244"/>
                                        </p:tgtEl>
                                        <p:attrNameLst>
                                          <p:attrName>style.visibility</p:attrName>
                                        </p:attrNameLst>
                                      </p:cBhvr>
                                      <p:to>
                                        <p:strVal val="visible"/>
                                      </p:to>
                                    </p:set>
                                    <p:anim calcmode="lin" valueType="num">
                                      <p:cBhvr>
                                        <p:cTn id="206" dur="250" fill="hold"/>
                                        <p:tgtEl>
                                          <p:spTgt spid="244"/>
                                        </p:tgtEl>
                                        <p:attrNameLst>
                                          <p:attrName>ppt_w</p:attrName>
                                        </p:attrNameLst>
                                      </p:cBhvr>
                                      <p:tavLst>
                                        <p:tav tm="0">
                                          <p:val>
                                            <p:fltVal val="0"/>
                                          </p:val>
                                        </p:tav>
                                        <p:tav tm="100000">
                                          <p:val>
                                            <p:strVal val="#ppt_w"/>
                                          </p:val>
                                        </p:tav>
                                      </p:tavLst>
                                    </p:anim>
                                    <p:anim calcmode="lin" valueType="num">
                                      <p:cBhvr>
                                        <p:cTn id="207" dur="250" fill="hold"/>
                                        <p:tgtEl>
                                          <p:spTgt spid="244"/>
                                        </p:tgtEl>
                                        <p:attrNameLst>
                                          <p:attrName>ppt_h</p:attrName>
                                        </p:attrNameLst>
                                      </p:cBhvr>
                                      <p:tavLst>
                                        <p:tav tm="0">
                                          <p:val>
                                            <p:fltVal val="0"/>
                                          </p:val>
                                        </p:tav>
                                        <p:tav tm="100000">
                                          <p:val>
                                            <p:strVal val="#ppt_h"/>
                                          </p:val>
                                        </p:tav>
                                      </p:tavLst>
                                    </p:anim>
                                    <p:animEffect transition="in" filter="fade">
                                      <p:cBhvr>
                                        <p:cTn id="208" dur="250"/>
                                        <p:tgtEl>
                                          <p:spTgt spid="244"/>
                                        </p:tgtEl>
                                      </p:cBhvr>
                                    </p:animEffect>
                                  </p:childTnLst>
                                </p:cTn>
                              </p:par>
                            </p:childTnLst>
                          </p:cTn>
                        </p:par>
                        <p:par>
                          <p:cTn id="209" fill="hold">
                            <p:stCondLst>
                              <p:cond delay="8500"/>
                            </p:stCondLst>
                            <p:childTnLst>
                              <p:par>
                                <p:cTn id="210" presetID="53" presetClass="entr" presetSubtype="16" fill="hold" grpId="0" nodeType="afterEffect">
                                  <p:stCondLst>
                                    <p:cond delay="0"/>
                                  </p:stCondLst>
                                  <p:childTnLst>
                                    <p:set>
                                      <p:cBhvr>
                                        <p:cTn id="211" dur="1" fill="hold">
                                          <p:stCondLst>
                                            <p:cond delay="0"/>
                                          </p:stCondLst>
                                        </p:cTn>
                                        <p:tgtEl>
                                          <p:spTgt spid="250"/>
                                        </p:tgtEl>
                                        <p:attrNameLst>
                                          <p:attrName>style.visibility</p:attrName>
                                        </p:attrNameLst>
                                      </p:cBhvr>
                                      <p:to>
                                        <p:strVal val="visible"/>
                                      </p:to>
                                    </p:set>
                                    <p:anim calcmode="lin" valueType="num">
                                      <p:cBhvr>
                                        <p:cTn id="212" dur="250" fill="hold"/>
                                        <p:tgtEl>
                                          <p:spTgt spid="250"/>
                                        </p:tgtEl>
                                        <p:attrNameLst>
                                          <p:attrName>ppt_w</p:attrName>
                                        </p:attrNameLst>
                                      </p:cBhvr>
                                      <p:tavLst>
                                        <p:tav tm="0">
                                          <p:val>
                                            <p:fltVal val="0"/>
                                          </p:val>
                                        </p:tav>
                                        <p:tav tm="100000">
                                          <p:val>
                                            <p:strVal val="#ppt_w"/>
                                          </p:val>
                                        </p:tav>
                                      </p:tavLst>
                                    </p:anim>
                                    <p:anim calcmode="lin" valueType="num">
                                      <p:cBhvr>
                                        <p:cTn id="213" dur="250" fill="hold"/>
                                        <p:tgtEl>
                                          <p:spTgt spid="250"/>
                                        </p:tgtEl>
                                        <p:attrNameLst>
                                          <p:attrName>ppt_h</p:attrName>
                                        </p:attrNameLst>
                                      </p:cBhvr>
                                      <p:tavLst>
                                        <p:tav tm="0">
                                          <p:val>
                                            <p:fltVal val="0"/>
                                          </p:val>
                                        </p:tav>
                                        <p:tav tm="100000">
                                          <p:val>
                                            <p:strVal val="#ppt_h"/>
                                          </p:val>
                                        </p:tav>
                                      </p:tavLst>
                                    </p:anim>
                                    <p:animEffect transition="in" filter="fade">
                                      <p:cBhvr>
                                        <p:cTn id="214" dur="250"/>
                                        <p:tgtEl>
                                          <p:spTgt spid="250"/>
                                        </p:tgtEl>
                                      </p:cBhvr>
                                    </p:animEffect>
                                  </p:childTnLst>
                                </p:cTn>
                              </p:par>
                            </p:childTnLst>
                          </p:cTn>
                        </p:par>
                        <p:par>
                          <p:cTn id="215" fill="hold">
                            <p:stCondLst>
                              <p:cond delay="9000"/>
                            </p:stCondLst>
                            <p:childTnLst>
                              <p:par>
                                <p:cTn id="216" presetID="22" presetClass="entr" presetSubtype="4" fill="hold" grpId="0" nodeType="afterEffect">
                                  <p:stCondLst>
                                    <p:cond delay="0"/>
                                  </p:stCondLst>
                                  <p:childTnLst>
                                    <p:set>
                                      <p:cBhvr>
                                        <p:cTn id="217" dur="1" fill="hold">
                                          <p:stCondLst>
                                            <p:cond delay="0"/>
                                          </p:stCondLst>
                                        </p:cTn>
                                        <p:tgtEl>
                                          <p:spTgt spid="246"/>
                                        </p:tgtEl>
                                        <p:attrNameLst>
                                          <p:attrName>style.visibility</p:attrName>
                                        </p:attrNameLst>
                                      </p:cBhvr>
                                      <p:to>
                                        <p:strVal val="visible"/>
                                      </p:to>
                                    </p:set>
                                    <p:animEffect transition="in" filter="wipe(down)">
                                      <p:cBhvr>
                                        <p:cTn id="218" dur="250"/>
                                        <p:tgtEl>
                                          <p:spTgt spid="246"/>
                                        </p:tgtEl>
                                      </p:cBhvr>
                                    </p:animEffect>
                                  </p:childTnLst>
                                </p:cTn>
                              </p:par>
                            </p:childTnLst>
                          </p:cTn>
                        </p:par>
                        <p:par>
                          <p:cTn id="219" fill="hold">
                            <p:stCondLst>
                              <p:cond delay="9500"/>
                            </p:stCondLst>
                            <p:childTnLst>
                              <p:par>
                                <p:cTn id="220" presetID="53" presetClass="entr" presetSubtype="16" fill="hold" grpId="0" nodeType="afterEffect">
                                  <p:stCondLst>
                                    <p:cond delay="0"/>
                                  </p:stCondLst>
                                  <p:childTnLst>
                                    <p:set>
                                      <p:cBhvr>
                                        <p:cTn id="221" dur="1" fill="hold">
                                          <p:stCondLst>
                                            <p:cond delay="0"/>
                                          </p:stCondLst>
                                        </p:cTn>
                                        <p:tgtEl>
                                          <p:spTgt spid="248"/>
                                        </p:tgtEl>
                                        <p:attrNameLst>
                                          <p:attrName>style.visibility</p:attrName>
                                        </p:attrNameLst>
                                      </p:cBhvr>
                                      <p:to>
                                        <p:strVal val="visible"/>
                                      </p:to>
                                    </p:set>
                                    <p:anim calcmode="lin" valueType="num">
                                      <p:cBhvr>
                                        <p:cTn id="222" dur="250" fill="hold"/>
                                        <p:tgtEl>
                                          <p:spTgt spid="248"/>
                                        </p:tgtEl>
                                        <p:attrNameLst>
                                          <p:attrName>ppt_w</p:attrName>
                                        </p:attrNameLst>
                                      </p:cBhvr>
                                      <p:tavLst>
                                        <p:tav tm="0">
                                          <p:val>
                                            <p:fltVal val="0"/>
                                          </p:val>
                                        </p:tav>
                                        <p:tav tm="100000">
                                          <p:val>
                                            <p:strVal val="#ppt_w"/>
                                          </p:val>
                                        </p:tav>
                                      </p:tavLst>
                                    </p:anim>
                                    <p:anim calcmode="lin" valueType="num">
                                      <p:cBhvr>
                                        <p:cTn id="223" dur="250" fill="hold"/>
                                        <p:tgtEl>
                                          <p:spTgt spid="248"/>
                                        </p:tgtEl>
                                        <p:attrNameLst>
                                          <p:attrName>ppt_h</p:attrName>
                                        </p:attrNameLst>
                                      </p:cBhvr>
                                      <p:tavLst>
                                        <p:tav tm="0">
                                          <p:val>
                                            <p:fltVal val="0"/>
                                          </p:val>
                                        </p:tav>
                                        <p:tav tm="100000">
                                          <p:val>
                                            <p:strVal val="#ppt_h"/>
                                          </p:val>
                                        </p:tav>
                                      </p:tavLst>
                                    </p:anim>
                                    <p:animEffect transition="in" filter="fade">
                                      <p:cBhvr>
                                        <p:cTn id="224" dur="250"/>
                                        <p:tgtEl>
                                          <p:spTgt spid="248"/>
                                        </p:tgtEl>
                                      </p:cBhvr>
                                    </p:animEffect>
                                  </p:childTnLst>
                                </p:cTn>
                              </p:par>
                            </p:childTnLst>
                          </p:cTn>
                        </p:par>
                        <p:par>
                          <p:cTn id="225" fill="hold">
                            <p:stCondLst>
                              <p:cond delay="10000"/>
                            </p:stCondLst>
                            <p:childTnLst>
                              <p:par>
                                <p:cTn id="226" presetID="22" presetClass="entr" presetSubtype="4" fill="hold" grpId="0" nodeType="afterEffect">
                                  <p:stCondLst>
                                    <p:cond delay="0"/>
                                  </p:stCondLst>
                                  <p:childTnLst>
                                    <p:set>
                                      <p:cBhvr>
                                        <p:cTn id="227" dur="1" fill="hold">
                                          <p:stCondLst>
                                            <p:cond delay="0"/>
                                          </p:stCondLst>
                                        </p:cTn>
                                        <p:tgtEl>
                                          <p:spTgt spid="247"/>
                                        </p:tgtEl>
                                        <p:attrNameLst>
                                          <p:attrName>style.visibility</p:attrName>
                                        </p:attrNameLst>
                                      </p:cBhvr>
                                      <p:to>
                                        <p:strVal val="visible"/>
                                      </p:to>
                                    </p:set>
                                    <p:animEffect transition="in" filter="wipe(down)">
                                      <p:cBhvr>
                                        <p:cTn id="228" dur="250"/>
                                        <p:tgtEl>
                                          <p:spTgt spid="247"/>
                                        </p:tgtEl>
                                      </p:cBhvr>
                                    </p:animEffect>
                                  </p:childTnLst>
                                </p:cTn>
                              </p:par>
                            </p:childTnLst>
                          </p:cTn>
                        </p:par>
                        <p:par>
                          <p:cTn id="229" fill="hold">
                            <p:stCondLst>
                              <p:cond delay="10500"/>
                            </p:stCondLst>
                            <p:childTnLst>
                              <p:par>
                                <p:cTn id="230" presetID="53" presetClass="entr" presetSubtype="16" fill="hold" grpId="0" nodeType="afterEffect">
                                  <p:stCondLst>
                                    <p:cond delay="0"/>
                                  </p:stCondLst>
                                  <p:childTnLst>
                                    <p:set>
                                      <p:cBhvr>
                                        <p:cTn id="231" dur="1" fill="hold">
                                          <p:stCondLst>
                                            <p:cond delay="0"/>
                                          </p:stCondLst>
                                        </p:cTn>
                                        <p:tgtEl>
                                          <p:spTgt spid="249"/>
                                        </p:tgtEl>
                                        <p:attrNameLst>
                                          <p:attrName>style.visibility</p:attrName>
                                        </p:attrNameLst>
                                      </p:cBhvr>
                                      <p:to>
                                        <p:strVal val="visible"/>
                                      </p:to>
                                    </p:set>
                                    <p:anim calcmode="lin" valueType="num">
                                      <p:cBhvr>
                                        <p:cTn id="232" dur="250" fill="hold"/>
                                        <p:tgtEl>
                                          <p:spTgt spid="249"/>
                                        </p:tgtEl>
                                        <p:attrNameLst>
                                          <p:attrName>ppt_w</p:attrName>
                                        </p:attrNameLst>
                                      </p:cBhvr>
                                      <p:tavLst>
                                        <p:tav tm="0">
                                          <p:val>
                                            <p:fltVal val="0"/>
                                          </p:val>
                                        </p:tav>
                                        <p:tav tm="100000">
                                          <p:val>
                                            <p:strVal val="#ppt_w"/>
                                          </p:val>
                                        </p:tav>
                                      </p:tavLst>
                                    </p:anim>
                                    <p:anim calcmode="lin" valueType="num">
                                      <p:cBhvr>
                                        <p:cTn id="233" dur="250" fill="hold"/>
                                        <p:tgtEl>
                                          <p:spTgt spid="249"/>
                                        </p:tgtEl>
                                        <p:attrNameLst>
                                          <p:attrName>ppt_h</p:attrName>
                                        </p:attrNameLst>
                                      </p:cBhvr>
                                      <p:tavLst>
                                        <p:tav tm="0">
                                          <p:val>
                                            <p:fltVal val="0"/>
                                          </p:val>
                                        </p:tav>
                                        <p:tav tm="100000">
                                          <p:val>
                                            <p:strVal val="#ppt_h"/>
                                          </p:val>
                                        </p:tav>
                                      </p:tavLst>
                                    </p:anim>
                                    <p:animEffect transition="in" filter="fade">
                                      <p:cBhvr>
                                        <p:cTn id="234" dur="250"/>
                                        <p:tgtEl>
                                          <p:spTgt spid="249"/>
                                        </p:tgtEl>
                                      </p:cBhvr>
                                    </p:animEffect>
                                  </p:childTnLst>
                                </p:cTn>
                              </p:par>
                            </p:childTnLst>
                          </p:cTn>
                        </p:par>
                        <p:par>
                          <p:cTn id="235" fill="hold">
                            <p:stCondLst>
                              <p:cond delay="11000"/>
                            </p:stCondLst>
                            <p:childTnLst>
                              <p:par>
                                <p:cTn id="236" presetID="42" presetClass="entr" presetSubtype="0" fill="hold" grpId="0" nodeType="afterEffect">
                                  <p:stCondLst>
                                    <p:cond delay="0"/>
                                  </p:stCondLst>
                                  <p:childTnLst>
                                    <p:set>
                                      <p:cBhvr>
                                        <p:cTn id="237" dur="1" fill="hold">
                                          <p:stCondLst>
                                            <p:cond delay="0"/>
                                          </p:stCondLst>
                                        </p:cTn>
                                        <p:tgtEl>
                                          <p:spTgt spid="251"/>
                                        </p:tgtEl>
                                        <p:attrNameLst>
                                          <p:attrName>style.visibility</p:attrName>
                                        </p:attrNameLst>
                                      </p:cBhvr>
                                      <p:to>
                                        <p:strVal val="visible"/>
                                      </p:to>
                                    </p:set>
                                    <p:animEffect transition="in" filter="fade">
                                      <p:cBhvr>
                                        <p:cTn id="238" dur="500"/>
                                        <p:tgtEl>
                                          <p:spTgt spid="251"/>
                                        </p:tgtEl>
                                      </p:cBhvr>
                                    </p:animEffect>
                                    <p:anim calcmode="lin" valueType="num">
                                      <p:cBhvr>
                                        <p:cTn id="239" dur="500" fill="hold"/>
                                        <p:tgtEl>
                                          <p:spTgt spid="251"/>
                                        </p:tgtEl>
                                        <p:attrNameLst>
                                          <p:attrName>ppt_x</p:attrName>
                                        </p:attrNameLst>
                                      </p:cBhvr>
                                      <p:tavLst>
                                        <p:tav tm="0">
                                          <p:val>
                                            <p:strVal val="#ppt_x"/>
                                          </p:val>
                                        </p:tav>
                                        <p:tav tm="100000">
                                          <p:val>
                                            <p:strVal val="#ppt_x"/>
                                          </p:val>
                                        </p:tav>
                                      </p:tavLst>
                                    </p:anim>
                                    <p:anim calcmode="lin" valueType="num">
                                      <p:cBhvr>
                                        <p:cTn id="240" dur="500" fill="hold"/>
                                        <p:tgtEl>
                                          <p:spTgt spid="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p:bldP spid="116" grpId="0"/>
      <p:bldP spid="117" grpId="0"/>
      <p:bldP spid="118" grpId="0" animBg="1"/>
      <p:bldP spid="119" grpId="0" animBg="1"/>
      <p:bldP spid="120" grpId="0"/>
      <p:bldP spid="121" grpId="0"/>
      <p:bldP spid="122" grpId="0"/>
      <p:bldP spid="123" grpId="0" animBg="1"/>
      <p:bldP spid="124" grpId="0" animBg="1"/>
      <p:bldP spid="125" grpId="0"/>
      <p:bldP spid="126" grpId="0"/>
      <p:bldP spid="127" grpId="0"/>
      <p:bldP spid="128" grpId="0" animBg="1"/>
      <p:bldP spid="129" grpId="0" animBg="1"/>
      <p:bldP spid="130" grpId="0"/>
      <p:bldP spid="131" grpId="0"/>
      <p:bldP spid="132" grpId="0"/>
      <p:bldP spid="133" grpId="0"/>
      <p:bldP spid="231" grpId="0" animBg="1"/>
      <p:bldP spid="232" grpId="0" animBg="1"/>
      <p:bldP spid="233" grpId="0"/>
      <p:bldP spid="234" grpId="0"/>
      <p:bldP spid="235" grpId="0"/>
      <p:bldP spid="236" grpId="0" animBg="1"/>
      <p:bldP spid="237" grpId="0" animBg="1"/>
      <p:bldP spid="238" grpId="0"/>
      <p:bldP spid="239" grpId="0"/>
      <p:bldP spid="240" grpId="0"/>
      <p:bldP spid="241" grpId="0" animBg="1"/>
      <p:bldP spid="242" grpId="0" animBg="1"/>
      <p:bldP spid="243" grpId="0"/>
      <p:bldP spid="244" grpId="0"/>
      <p:bldP spid="245" grpId="0"/>
      <p:bldP spid="246" grpId="0" animBg="1"/>
      <p:bldP spid="247" grpId="0" animBg="1"/>
      <p:bldP spid="248" grpId="0"/>
      <p:bldP spid="249" grpId="0"/>
      <p:bldP spid="250" grpId="0"/>
      <p:bldP spid="2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01"/>
          <p:cNvSpPr/>
          <p:nvPr/>
        </p:nvSpPr>
        <p:spPr>
          <a:xfrm>
            <a:off x="1957396" y="1280160"/>
            <a:ext cx="3023036" cy="3023036"/>
          </a:xfrm>
          <a:prstGeom prst="ellipse">
            <a:avLst/>
          </a:prstGeom>
          <a:solidFill>
            <a:srgbClr val="3C789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01"/>
          <p:cNvSpPr/>
          <p:nvPr/>
        </p:nvSpPr>
        <p:spPr>
          <a:xfrm>
            <a:off x="4868103" y="777241"/>
            <a:ext cx="706386" cy="706384"/>
          </a:xfrm>
          <a:prstGeom prst="ellipse">
            <a:avLst/>
          </a:prstGeom>
          <a:solidFill>
            <a:srgbClr val="3C7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01"/>
          <p:cNvSpPr txBox="1"/>
          <p:nvPr/>
        </p:nvSpPr>
        <p:spPr>
          <a:xfrm>
            <a:off x="2029219" y="1580783"/>
            <a:ext cx="2879387" cy="2421753"/>
          </a:xfrm>
          <a:prstGeom prst="rect">
            <a:avLst/>
          </a:prstGeom>
          <a:noFill/>
        </p:spPr>
        <p:txBody>
          <a:bodyPr wrap="square" lIns="0" tIns="0" rIns="0" bIns="0" rtlCol="0">
            <a:spAutoFit/>
          </a:bodyPr>
          <a:lstStyle/>
          <a:p>
            <a:pPr algn="ctr"/>
            <a:r>
              <a:rPr lang="en-US" altLang="zh-CN" sz="15735"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5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01"/>
          <p:cNvSpPr txBox="1"/>
          <p:nvPr/>
        </p:nvSpPr>
        <p:spPr>
          <a:xfrm>
            <a:off x="5403236" y="1944244"/>
            <a:ext cx="2441694" cy="834844"/>
          </a:xfrm>
          <a:prstGeom prst="rect">
            <a:avLst/>
          </a:prstGeom>
          <a:noFill/>
        </p:spPr>
        <p:txBody>
          <a:bodyPr wrap="none" rtlCol="0">
            <a:spAutoFit/>
          </a:bodyPr>
          <a:lstStyle/>
          <a:p>
            <a:pPr latinLnBrk="1">
              <a:lnSpc>
                <a:spcPct val="120000"/>
              </a:lnSpc>
              <a:defRPr/>
            </a:pPr>
            <a:r>
              <a:rPr kumimoji="1" lang="zh-CN" altLang="en-US" sz="4400" b="1" dirty="0" smtClean="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教学设计</a:t>
            </a:r>
            <a:endParaRPr kumimoji="1" lang="en-US" altLang="ko-KR" sz="4400" b="1"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01"/>
          <p:cNvSpPr txBox="1"/>
          <p:nvPr/>
        </p:nvSpPr>
        <p:spPr>
          <a:xfrm>
            <a:off x="5464196" y="2805866"/>
            <a:ext cx="1838736"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01"/>
          <p:cNvSpPr txBox="1"/>
          <p:nvPr/>
        </p:nvSpPr>
        <p:spPr>
          <a:xfrm>
            <a:off x="5464196" y="3239679"/>
            <a:ext cx="1992890"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01"/>
          <p:cNvSpPr txBox="1"/>
          <p:nvPr/>
        </p:nvSpPr>
        <p:spPr>
          <a:xfrm>
            <a:off x="7734590" y="2810209"/>
            <a:ext cx="1838736"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01"/>
          <p:cNvSpPr txBox="1"/>
          <p:nvPr/>
        </p:nvSpPr>
        <p:spPr>
          <a:xfrm>
            <a:off x="7734594" y="3244622"/>
            <a:ext cx="1838733"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矩形 133"/>
          <p:cNvSpPr/>
          <p:nvPr/>
        </p:nvSpPr>
        <p:spPr>
          <a:xfrm>
            <a:off x="750116" y="1129013"/>
            <a:ext cx="2526143" cy="49132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pic>
        <p:nvPicPr>
          <p:cNvPr id="135" name="图片 134"/>
          <p:cNvPicPr>
            <a:picLocks noChangeAspect="1"/>
          </p:cNvPicPr>
          <p:nvPr/>
        </p:nvPicPr>
        <p:blipFill rotWithShape="1">
          <a:blip r:embed="rId1">
            <a:extLst>
              <a:ext uri="{28A0092B-C50C-407E-A947-70E740481C1C}">
                <a14:useLocalDpi xmlns:a14="http://schemas.microsoft.com/office/drawing/2010/main" val="0"/>
              </a:ext>
            </a:extLst>
          </a:blip>
          <a:srcRect t="11617" b="13753"/>
          <a:stretch>
            <a:fillRect/>
          </a:stretch>
        </p:blipFill>
        <p:spPr>
          <a:xfrm>
            <a:off x="871730" y="1253815"/>
            <a:ext cx="2282916" cy="1894825"/>
          </a:xfrm>
          <a:prstGeom prst="rect">
            <a:avLst/>
          </a:prstGeom>
        </p:spPr>
      </p:pic>
      <p:sp>
        <p:nvSpPr>
          <p:cNvPr id="136" name="矩形 135"/>
          <p:cNvSpPr/>
          <p:nvPr/>
        </p:nvSpPr>
        <p:spPr>
          <a:xfrm>
            <a:off x="9016400" y="1129013"/>
            <a:ext cx="2526143" cy="49132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pic>
        <p:nvPicPr>
          <p:cNvPr id="137" name="图片 136"/>
          <p:cNvPicPr>
            <a:picLocks noChangeAspect="1"/>
          </p:cNvPicPr>
          <p:nvPr/>
        </p:nvPicPr>
        <p:blipFill rotWithShape="1">
          <a:blip r:embed="rId2">
            <a:extLst>
              <a:ext uri="{28A0092B-C50C-407E-A947-70E740481C1C}">
                <a14:useLocalDpi xmlns:a14="http://schemas.microsoft.com/office/drawing/2010/main" val="0"/>
              </a:ext>
            </a:extLst>
          </a:blip>
          <a:srcRect t="10849" b="16444"/>
          <a:stretch>
            <a:fillRect/>
          </a:stretch>
        </p:blipFill>
        <p:spPr>
          <a:xfrm>
            <a:off x="9121625" y="1253815"/>
            <a:ext cx="2282916" cy="1894825"/>
          </a:xfrm>
          <a:prstGeom prst="rect">
            <a:avLst/>
          </a:prstGeom>
        </p:spPr>
      </p:pic>
      <p:sp>
        <p:nvSpPr>
          <p:cNvPr id="138" name="矩形 137"/>
          <p:cNvSpPr/>
          <p:nvPr/>
        </p:nvSpPr>
        <p:spPr>
          <a:xfrm>
            <a:off x="6260972" y="1129013"/>
            <a:ext cx="2526143" cy="49132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pic>
        <p:nvPicPr>
          <p:cNvPr id="139" name="图片 138"/>
          <p:cNvPicPr>
            <a:picLocks noChangeAspect="1"/>
          </p:cNvPicPr>
          <p:nvPr/>
        </p:nvPicPr>
        <p:blipFill rotWithShape="1">
          <a:blip r:embed="rId3">
            <a:extLst>
              <a:ext uri="{28A0092B-C50C-407E-A947-70E740481C1C}">
                <a14:useLocalDpi xmlns:a14="http://schemas.microsoft.com/office/drawing/2010/main" val="0"/>
              </a:ext>
            </a:extLst>
          </a:blip>
          <a:srcRect t="11618" b="15291"/>
          <a:stretch>
            <a:fillRect/>
          </a:stretch>
        </p:blipFill>
        <p:spPr>
          <a:xfrm>
            <a:off x="6382585" y="1253815"/>
            <a:ext cx="2282916" cy="1894825"/>
          </a:xfrm>
          <a:prstGeom prst="rect">
            <a:avLst/>
          </a:prstGeom>
        </p:spPr>
      </p:pic>
      <p:sp>
        <p:nvSpPr>
          <p:cNvPr id="140" name="矩形 139"/>
          <p:cNvSpPr/>
          <p:nvPr/>
        </p:nvSpPr>
        <p:spPr>
          <a:xfrm>
            <a:off x="3505544" y="1129013"/>
            <a:ext cx="2526143" cy="49132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514676"/>
              </a:solidFill>
            </a:endParaRPr>
          </a:p>
        </p:txBody>
      </p:sp>
      <p:pic>
        <p:nvPicPr>
          <p:cNvPr id="141" name="图片 140"/>
          <p:cNvPicPr>
            <a:picLocks noChangeAspect="1"/>
          </p:cNvPicPr>
          <p:nvPr/>
        </p:nvPicPr>
        <p:blipFill rotWithShape="1">
          <a:blip r:embed="rId4">
            <a:extLst>
              <a:ext uri="{28A0092B-C50C-407E-A947-70E740481C1C}">
                <a14:useLocalDpi xmlns:a14="http://schemas.microsoft.com/office/drawing/2010/main" val="0"/>
              </a:ext>
            </a:extLst>
          </a:blip>
          <a:srcRect b="25755"/>
          <a:stretch>
            <a:fillRect/>
          </a:stretch>
        </p:blipFill>
        <p:spPr>
          <a:xfrm>
            <a:off x="3627157" y="1253815"/>
            <a:ext cx="2282916" cy="1894825"/>
          </a:xfrm>
          <a:prstGeom prst="rect">
            <a:avLst/>
          </a:prstGeom>
        </p:spPr>
      </p:pic>
      <p:sp>
        <p:nvSpPr>
          <p:cNvPr id="142" name="圆角矩形 141"/>
          <p:cNvSpPr/>
          <p:nvPr/>
        </p:nvSpPr>
        <p:spPr>
          <a:xfrm>
            <a:off x="945997" y="5594499"/>
            <a:ext cx="2111562" cy="24000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85000"/>
                </a:schemeClr>
              </a:solidFill>
            </a:endParaRPr>
          </a:p>
        </p:txBody>
      </p:sp>
      <p:sp>
        <p:nvSpPr>
          <p:cNvPr id="143" name="圆角矩形 142"/>
          <p:cNvSpPr/>
          <p:nvPr/>
        </p:nvSpPr>
        <p:spPr>
          <a:xfrm>
            <a:off x="943454" y="5618499"/>
            <a:ext cx="1329550" cy="192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44" name="矩形 143"/>
          <p:cNvSpPr/>
          <p:nvPr/>
        </p:nvSpPr>
        <p:spPr>
          <a:xfrm>
            <a:off x="750117" y="3380395"/>
            <a:ext cx="2193681" cy="328295"/>
          </a:xfrm>
          <a:prstGeom prst="rect">
            <a:avLst/>
          </a:prstGeom>
        </p:spPr>
        <p:txBody>
          <a:bodyPr wrap="square" lIns="121908" tIns="60954" rIns="121908" bIns="60954">
            <a:spAutoFit/>
          </a:bodyPr>
          <a:lstStyle/>
          <a:p>
            <a:r>
              <a:rPr lang="zh-CN" altLang="en-US" sz="1300" dirty="0">
                <a:solidFill>
                  <a:schemeClr val="accent5"/>
                </a:solidFill>
                <a:latin typeface="微软雅黑" panose="020B0503020204020204" pitchFamily="34" charset="-122"/>
                <a:ea typeface="微软雅黑" panose="020B0503020204020204" pitchFamily="34" charset="-122"/>
              </a:rPr>
              <a:t>输入您第</a:t>
            </a:r>
            <a:r>
              <a:rPr lang="en-US" altLang="zh-CN" sz="1300" dirty="0">
                <a:solidFill>
                  <a:schemeClr val="accent5"/>
                </a:solidFill>
                <a:latin typeface="微软雅黑" panose="020B0503020204020204" pitchFamily="34" charset="-122"/>
                <a:ea typeface="微软雅黑" panose="020B0503020204020204" pitchFamily="34" charset="-122"/>
              </a:rPr>
              <a:t>1</a:t>
            </a:r>
            <a:r>
              <a:rPr lang="zh-CN" altLang="en-US" sz="1300" dirty="0">
                <a:solidFill>
                  <a:schemeClr val="accent5"/>
                </a:solidFill>
                <a:latin typeface="微软雅黑" panose="020B0503020204020204" pitchFamily="34" charset="-122"/>
                <a:ea typeface="微软雅黑" panose="020B0503020204020204" pitchFamily="34" charset="-122"/>
              </a:rPr>
              <a:t>季度项目名称</a:t>
            </a:r>
            <a:endParaRPr lang="zh-CN" altLang="en-US" sz="1300" dirty="0">
              <a:solidFill>
                <a:schemeClr val="accent5"/>
              </a:solidFill>
              <a:latin typeface="微软雅黑" panose="020B0503020204020204" pitchFamily="34" charset="-122"/>
              <a:ea typeface="微软雅黑" panose="020B0503020204020204" pitchFamily="34" charset="-122"/>
            </a:endParaRPr>
          </a:p>
        </p:txBody>
      </p:sp>
      <p:sp>
        <p:nvSpPr>
          <p:cNvPr id="145" name="矩形 144"/>
          <p:cNvSpPr/>
          <p:nvPr/>
        </p:nvSpPr>
        <p:spPr>
          <a:xfrm>
            <a:off x="750116" y="3743932"/>
            <a:ext cx="2526143" cy="1749185"/>
          </a:xfrm>
          <a:prstGeom prst="rect">
            <a:avLst/>
          </a:prstGeom>
        </p:spPr>
        <p:txBody>
          <a:bodyPr wrap="square" lIns="121908" tIns="60954" rIns="121908" bIns="60954">
            <a:spAutoFit/>
          </a:bodyPr>
          <a:lstStyle/>
          <a:p>
            <a:pPr algn="just">
              <a:lnSpc>
                <a:spcPct val="150000"/>
              </a:lnSpc>
              <a:spcAft>
                <a:spcPts val="800"/>
              </a:spcAft>
            </a:pPr>
            <a:r>
              <a:rPr lang="zh-CN" altLang="en-US" sz="1100" dirty="0">
                <a:solidFill>
                  <a:schemeClr val="accent5"/>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endParaRPr lang="en-US" altLang="zh-CN" sz="1100" dirty="0">
              <a:solidFill>
                <a:schemeClr val="accent5"/>
              </a:solidFill>
              <a:latin typeface="微软雅黑" panose="020B0503020204020204" pitchFamily="34" charset="-122"/>
              <a:ea typeface="微软雅黑" panose="020B0503020204020204" pitchFamily="34" charset="-122"/>
            </a:endParaRPr>
          </a:p>
          <a:p>
            <a:pPr algn="just">
              <a:lnSpc>
                <a:spcPct val="150000"/>
              </a:lnSpc>
              <a:spcAft>
                <a:spcPts val="800"/>
              </a:spcAft>
            </a:pPr>
            <a:r>
              <a:rPr lang="zh-CN" altLang="en-US" sz="1100" dirty="0">
                <a:solidFill>
                  <a:schemeClr val="accent5"/>
                </a:solidFill>
                <a:latin typeface="微软雅黑" panose="020B0503020204020204" pitchFamily="34" charset="-122"/>
                <a:ea typeface="微软雅黑" panose="020B0503020204020204" pitchFamily="34" charset="-122"/>
              </a:rPr>
              <a:t>在此输入您的图表所要说明文字，在此输入您的图表所要说明文字</a:t>
            </a:r>
            <a:endParaRPr lang="zh-CN" altLang="en-US" sz="1100" dirty="0">
              <a:solidFill>
                <a:schemeClr val="accent5"/>
              </a:solidFill>
              <a:latin typeface="微软雅黑" panose="020B0503020204020204" pitchFamily="34" charset="-122"/>
              <a:ea typeface="微软雅黑" panose="020B0503020204020204" pitchFamily="34" charset="-122"/>
            </a:endParaRPr>
          </a:p>
        </p:txBody>
      </p:sp>
      <p:sp>
        <p:nvSpPr>
          <p:cNvPr id="146" name="矩形 145"/>
          <p:cNvSpPr/>
          <p:nvPr/>
        </p:nvSpPr>
        <p:spPr>
          <a:xfrm>
            <a:off x="878806" y="5573055"/>
            <a:ext cx="587074" cy="292376"/>
          </a:xfrm>
          <a:prstGeom prst="rect">
            <a:avLst/>
          </a:prstGeom>
        </p:spPr>
        <p:txBody>
          <a:bodyPr wrap="square" lIns="121908" tIns="60954" rIns="121908" bIns="60954">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65%</a:t>
            </a:r>
            <a:endParaRPr lang="zh-CN" altLang="en-US" sz="1100" dirty="0">
              <a:solidFill>
                <a:schemeClr val="bg1"/>
              </a:solidFill>
            </a:endParaRPr>
          </a:p>
        </p:txBody>
      </p:sp>
      <p:sp>
        <p:nvSpPr>
          <p:cNvPr id="147" name="圆角矩形 146"/>
          <p:cNvSpPr/>
          <p:nvPr/>
        </p:nvSpPr>
        <p:spPr>
          <a:xfrm>
            <a:off x="3701424" y="5594499"/>
            <a:ext cx="2111562" cy="240000"/>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85000"/>
                </a:schemeClr>
              </a:solidFill>
            </a:endParaRPr>
          </a:p>
        </p:txBody>
      </p:sp>
      <p:sp>
        <p:nvSpPr>
          <p:cNvPr id="148" name="圆角矩形 147"/>
          <p:cNvSpPr/>
          <p:nvPr/>
        </p:nvSpPr>
        <p:spPr>
          <a:xfrm>
            <a:off x="3708073" y="5618499"/>
            <a:ext cx="1551139" cy="192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EBF4D"/>
              </a:solidFill>
            </a:endParaRPr>
          </a:p>
        </p:txBody>
      </p:sp>
      <p:sp>
        <p:nvSpPr>
          <p:cNvPr id="149" name="矩形 148"/>
          <p:cNvSpPr/>
          <p:nvPr/>
        </p:nvSpPr>
        <p:spPr>
          <a:xfrm>
            <a:off x="3505543" y="3380395"/>
            <a:ext cx="2040524" cy="328295"/>
          </a:xfrm>
          <a:prstGeom prst="rect">
            <a:avLst/>
          </a:prstGeom>
        </p:spPr>
        <p:txBody>
          <a:bodyPr wrap="square" lIns="121908" tIns="60954" rIns="121908" bIns="60954">
            <a:spAutoFit/>
          </a:bodyPr>
          <a:lstStyle/>
          <a:p>
            <a:r>
              <a:rPr lang="zh-CN" altLang="en-US" sz="1300" dirty="0">
                <a:solidFill>
                  <a:schemeClr val="accent4"/>
                </a:solidFill>
                <a:latin typeface="微软雅黑" panose="020B0503020204020204" pitchFamily="34" charset="-122"/>
                <a:ea typeface="微软雅黑" panose="020B0503020204020204" pitchFamily="34" charset="-122"/>
              </a:rPr>
              <a:t>输入您第</a:t>
            </a:r>
            <a:r>
              <a:rPr lang="en-US" altLang="zh-CN" sz="1300" dirty="0">
                <a:solidFill>
                  <a:schemeClr val="accent4"/>
                </a:solidFill>
                <a:latin typeface="微软雅黑" panose="020B0503020204020204" pitchFamily="34" charset="-122"/>
                <a:ea typeface="微软雅黑" panose="020B0503020204020204" pitchFamily="34" charset="-122"/>
              </a:rPr>
              <a:t>2</a:t>
            </a:r>
            <a:r>
              <a:rPr lang="zh-CN" altLang="en-US" sz="1300" dirty="0">
                <a:solidFill>
                  <a:schemeClr val="accent4"/>
                </a:solidFill>
                <a:latin typeface="微软雅黑" panose="020B0503020204020204" pitchFamily="34" charset="-122"/>
                <a:ea typeface="微软雅黑" panose="020B0503020204020204" pitchFamily="34" charset="-122"/>
              </a:rPr>
              <a:t>季度项目名称</a:t>
            </a:r>
            <a:endParaRPr lang="zh-CN" altLang="en-US" sz="1300" dirty="0">
              <a:solidFill>
                <a:schemeClr val="accent4"/>
              </a:solidFill>
              <a:latin typeface="微软雅黑" panose="020B0503020204020204" pitchFamily="34" charset="-122"/>
              <a:ea typeface="微软雅黑" panose="020B0503020204020204" pitchFamily="34" charset="-122"/>
            </a:endParaRPr>
          </a:p>
        </p:txBody>
      </p:sp>
      <p:sp>
        <p:nvSpPr>
          <p:cNvPr id="150" name="矩形 149"/>
          <p:cNvSpPr/>
          <p:nvPr/>
        </p:nvSpPr>
        <p:spPr>
          <a:xfrm>
            <a:off x="3505544" y="3743932"/>
            <a:ext cx="2526142" cy="1749185"/>
          </a:xfrm>
          <a:prstGeom prst="rect">
            <a:avLst/>
          </a:prstGeom>
        </p:spPr>
        <p:txBody>
          <a:bodyPr wrap="square" lIns="121908" tIns="60954" rIns="121908" bIns="60954">
            <a:spAutoFit/>
          </a:bodyPr>
          <a:lstStyle/>
          <a:p>
            <a:pPr algn="just">
              <a:lnSpc>
                <a:spcPct val="150000"/>
              </a:lnSpc>
              <a:spcAft>
                <a:spcPts val="800"/>
              </a:spcAft>
            </a:pPr>
            <a:r>
              <a:rPr lang="zh-CN" altLang="en-US" sz="1100" dirty="0">
                <a:solidFill>
                  <a:schemeClr val="accent4"/>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endParaRPr lang="en-US" altLang="zh-CN" sz="1100" dirty="0">
              <a:solidFill>
                <a:schemeClr val="accent4"/>
              </a:solidFill>
              <a:latin typeface="微软雅黑" panose="020B0503020204020204" pitchFamily="34" charset="-122"/>
              <a:ea typeface="微软雅黑" panose="020B0503020204020204" pitchFamily="34" charset="-122"/>
            </a:endParaRPr>
          </a:p>
          <a:p>
            <a:pPr algn="just">
              <a:lnSpc>
                <a:spcPct val="150000"/>
              </a:lnSpc>
              <a:spcAft>
                <a:spcPts val="800"/>
              </a:spcAft>
            </a:pPr>
            <a:r>
              <a:rPr lang="zh-CN" altLang="en-US" sz="1100" dirty="0">
                <a:solidFill>
                  <a:schemeClr val="accent4"/>
                </a:solidFill>
                <a:latin typeface="微软雅黑" panose="020B0503020204020204" pitchFamily="34" charset="-122"/>
                <a:ea typeface="微软雅黑" panose="020B0503020204020204" pitchFamily="34" charset="-122"/>
              </a:rPr>
              <a:t>在此输入您的图表所要说明文字，在此输入您的图表所要说明文字</a:t>
            </a:r>
            <a:endParaRPr lang="zh-CN" altLang="en-US" sz="1100" dirty="0">
              <a:solidFill>
                <a:schemeClr val="accent4"/>
              </a:solidFill>
              <a:latin typeface="微软雅黑" panose="020B0503020204020204" pitchFamily="34" charset="-122"/>
              <a:ea typeface="微软雅黑" panose="020B0503020204020204" pitchFamily="34" charset="-122"/>
            </a:endParaRPr>
          </a:p>
        </p:txBody>
      </p:sp>
      <p:sp>
        <p:nvSpPr>
          <p:cNvPr id="151" name="矩形 150"/>
          <p:cNvSpPr/>
          <p:nvPr/>
        </p:nvSpPr>
        <p:spPr>
          <a:xfrm>
            <a:off x="3642700" y="5573055"/>
            <a:ext cx="563228" cy="292376"/>
          </a:xfrm>
          <a:prstGeom prst="rect">
            <a:avLst/>
          </a:prstGeom>
        </p:spPr>
        <p:txBody>
          <a:bodyPr wrap="square" lIns="121908" tIns="60954" rIns="121908" bIns="60954">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75%</a:t>
            </a:r>
            <a:endParaRPr lang="zh-CN" altLang="en-US" sz="1100" dirty="0">
              <a:solidFill>
                <a:schemeClr val="bg1"/>
              </a:solidFill>
            </a:endParaRPr>
          </a:p>
        </p:txBody>
      </p:sp>
      <p:sp>
        <p:nvSpPr>
          <p:cNvPr id="152" name="圆角矩形 151"/>
          <p:cNvSpPr/>
          <p:nvPr/>
        </p:nvSpPr>
        <p:spPr>
          <a:xfrm>
            <a:off x="6456852" y="5594499"/>
            <a:ext cx="2111562" cy="240000"/>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85000"/>
                </a:schemeClr>
              </a:solidFill>
            </a:endParaRPr>
          </a:p>
        </p:txBody>
      </p:sp>
      <p:sp>
        <p:nvSpPr>
          <p:cNvPr id="153" name="圆角矩形 152"/>
          <p:cNvSpPr/>
          <p:nvPr/>
        </p:nvSpPr>
        <p:spPr>
          <a:xfrm>
            <a:off x="6472687" y="5618499"/>
            <a:ext cx="1772732" cy="19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54" name="矩形 153"/>
          <p:cNvSpPr/>
          <p:nvPr/>
        </p:nvSpPr>
        <p:spPr>
          <a:xfrm>
            <a:off x="6260972" y="3380395"/>
            <a:ext cx="2058695" cy="328295"/>
          </a:xfrm>
          <a:prstGeom prst="rect">
            <a:avLst/>
          </a:prstGeom>
        </p:spPr>
        <p:txBody>
          <a:bodyPr wrap="square" lIns="121908" tIns="60954" rIns="121908" bIns="60954">
            <a:spAutoFit/>
          </a:bodyPr>
          <a:lstStyle/>
          <a:p>
            <a:r>
              <a:rPr lang="zh-CN" altLang="en-US" sz="1300" dirty="0">
                <a:solidFill>
                  <a:schemeClr val="accent3"/>
                </a:solidFill>
                <a:latin typeface="微软雅黑" panose="020B0503020204020204" pitchFamily="34" charset="-122"/>
                <a:ea typeface="微软雅黑" panose="020B0503020204020204" pitchFamily="34" charset="-122"/>
              </a:rPr>
              <a:t>输入您第</a:t>
            </a:r>
            <a:r>
              <a:rPr lang="en-US" altLang="zh-CN" sz="1300" dirty="0">
                <a:solidFill>
                  <a:schemeClr val="accent3"/>
                </a:solidFill>
                <a:latin typeface="微软雅黑" panose="020B0503020204020204" pitchFamily="34" charset="-122"/>
                <a:ea typeface="微软雅黑" panose="020B0503020204020204" pitchFamily="34" charset="-122"/>
              </a:rPr>
              <a:t>3</a:t>
            </a:r>
            <a:r>
              <a:rPr lang="zh-CN" altLang="en-US" sz="1300" dirty="0">
                <a:solidFill>
                  <a:schemeClr val="accent3"/>
                </a:solidFill>
                <a:latin typeface="微软雅黑" panose="020B0503020204020204" pitchFamily="34" charset="-122"/>
                <a:ea typeface="微软雅黑" panose="020B0503020204020204" pitchFamily="34" charset="-122"/>
              </a:rPr>
              <a:t>季度项目名称</a:t>
            </a:r>
            <a:endParaRPr lang="zh-CN" altLang="en-US" sz="1300" dirty="0">
              <a:solidFill>
                <a:schemeClr val="accent3"/>
              </a:solidFill>
              <a:latin typeface="微软雅黑" panose="020B0503020204020204" pitchFamily="34" charset="-122"/>
              <a:ea typeface="微软雅黑" panose="020B0503020204020204" pitchFamily="34" charset="-122"/>
            </a:endParaRPr>
          </a:p>
        </p:txBody>
      </p:sp>
      <p:sp>
        <p:nvSpPr>
          <p:cNvPr id="155" name="矩形 154"/>
          <p:cNvSpPr/>
          <p:nvPr/>
        </p:nvSpPr>
        <p:spPr>
          <a:xfrm>
            <a:off x="6260972" y="3743932"/>
            <a:ext cx="2526142" cy="1749185"/>
          </a:xfrm>
          <a:prstGeom prst="rect">
            <a:avLst/>
          </a:prstGeom>
        </p:spPr>
        <p:txBody>
          <a:bodyPr wrap="square" lIns="121908" tIns="60954" rIns="121908" bIns="60954">
            <a:spAutoFit/>
          </a:bodyPr>
          <a:lstStyle/>
          <a:p>
            <a:pPr algn="just">
              <a:lnSpc>
                <a:spcPct val="150000"/>
              </a:lnSpc>
              <a:spcAft>
                <a:spcPts val="800"/>
              </a:spcAft>
            </a:pPr>
            <a:r>
              <a:rPr lang="zh-CN" altLang="en-US" sz="1100" dirty="0">
                <a:solidFill>
                  <a:schemeClr val="accent3"/>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endParaRPr lang="en-US" altLang="zh-CN" sz="1100" dirty="0">
              <a:solidFill>
                <a:schemeClr val="accent3"/>
              </a:solidFill>
              <a:latin typeface="微软雅黑" panose="020B0503020204020204" pitchFamily="34" charset="-122"/>
              <a:ea typeface="微软雅黑" panose="020B0503020204020204" pitchFamily="34" charset="-122"/>
            </a:endParaRPr>
          </a:p>
          <a:p>
            <a:pPr algn="just">
              <a:lnSpc>
                <a:spcPct val="150000"/>
              </a:lnSpc>
              <a:spcAft>
                <a:spcPts val="800"/>
              </a:spcAft>
            </a:pPr>
            <a:r>
              <a:rPr lang="zh-CN" altLang="en-US" sz="1100" dirty="0">
                <a:solidFill>
                  <a:schemeClr val="accent3"/>
                </a:solidFill>
                <a:latin typeface="微软雅黑" panose="020B0503020204020204" pitchFamily="34" charset="-122"/>
                <a:ea typeface="微软雅黑" panose="020B0503020204020204" pitchFamily="34" charset="-122"/>
              </a:rPr>
              <a:t>在此输入您的图表所要说明文字，在此输入您的图表所要说明文字</a:t>
            </a:r>
            <a:endParaRPr lang="zh-CN" altLang="en-US" sz="1100" dirty="0">
              <a:solidFill>
                <a:schemeClr val="accent3"/>
              </a:solidFill>
              <a:latin typeface="微软雅黑" panose="020B0503020204020204" pitchFamily="34" charset="-122"/>
              <a:ea typeface="微软雅黑" panose="020B0503020204020204" pitchFamily="34" charset="-122"/>
            </a:endParaRPr>
          </a:p>
        </p:txBody>
      </p:sp>
      <p:sp>
        <p:nvSpPr>
          <p:cNvPr id="156" name="矩形 155"/>
          <p:cNvSpPr/>
          <p:nvPr/>
        </p:nvSpPr>
        <p:spPr>
          <a:xfrm>
            <a:off x="6403902" y="5573055"/>
            <a:ext cx="564441" cy="292376"/>
          </a:xfrm>
          <a:prstGeom prst="rect">
            <a:avLst/>
          </a:prstGeom>
        </p:spPr>
        <p:txBody>
          <a:bodyPr wrap="square" lIns="121908" tIns="60954" rIns="121908" bIns="60954">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85%</a:t>
            </a:r>
            <a:endParaRPr lang="zh-CN" altLang="en-US" sz="1100" dirty="0">
              <a:solidFill>
                <a:schemeClr val="bg1"/>
              </a:solidFill>
            </a:endParaRPr>
          </a:p>
        </p:txBody>
      </p:sp>
      <p:sp>
        <p:nvSpPr>
          <p:cNvPr id="157" name="圆角矩形 156"/>
          <p:cNvSpPr/>
          <p:nvPr/>
        </p:nvSpPr>
        <p:spPr>
          <a:xfrm>
            <a:off x="9212280" y="5594499"/>
            <a:ext cx="2111562" cy="240000"/>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85000"/>
                </a:schemeClr>
              </a:solidFill>
            </a:endParaRPr>
          </a:p>
        </p:txBody>
      </p:sp>
      <p:sp>
        <p:nvSpPr>
          <p:cNvPr id="158" name="圆角矩形 157"/>
          <p:cNvSpPr/>
          <p:nvPr/>
        </p:nvSpPr>
        <p:spPr>
          <a:xfrm>
            <a:off x="9239876" y="5618499"/>
            <a:ext cx="2056370" cy="192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59" name="矩形 158"/>
          <p:cNvSpPr/>
          <p:nvPr/>
        </p:nvSpPr>
        <p:spPr>
          <a:xfrm>
            <a:off x="9016400" y="3380395"/>
            <a:ext cx="2166085" cy="328295"/>
          </a:xfrm>
          <a:prstGeom prst="rect">
            <a:avLst/>
          </a:prstGeom>
        </p:spPr>
        <p:txBody>
          <a:bodyPr wrap="square" lIns="121908" tIns="60954" rIns="121908" bIns="60954">
            <a:spAutoFit/>
          </a:bodyPr>
          <a:lstStyle/>
          <a:p>
            <a:r>
              <a:rPr lang="zh-CN" altLang="en-US" sz="1300" dirty="0">
                <a:solidFill>
                  <a:schemeClr val="accent2"/>
                </a:solidFill>
                <a:latin typeface="微软雅黑" panose="020B0503020204020204" pitchFamily="34" charset="-122"/>
                <a:ea typeface="微软雅黑" panose="020B0503020204020204" pitchFamily="34" charset="-122"/>
              </a:rPr>
              <a:t>输入您第</a:t>
            </a:r>
            <a:r>
              <a:rPr lang="en-US" altLang="zh-CN" sz="1300" dirty="0">
                <a:solidFill>
                  <a:schemeClr val="accent2"/>
                </a:solidFill>
                <a:latin typeface="微软雅黑" panose="020B0503020204020204" pitchFamily="34" charset="-122"/>
                <a:ea typeface="微软雅黑" panose="020B0503020204020204" pitchFamily="34" charset="-122"/>
              </a:rPr>
              <a:t>4</a:t>
            </a:r>
            <a:r>
              <a:rPr lang="zh-CN" altLang="en-US" sz="1300" dirty="0">
                <a:solidFill>
                  <a:schemeClr val="accent2"/>
                </a:solidFill>
                <a:latin typeface="微软雅黑" panose="020B0503020204020204" pitchFamily="34" charset="-122"/>
                <a:ea typeface="微软雅黑" panose="020B0503020204020204" pitchFamily="34" charset="-122"/>
              </a:rPr>
              <a:t>季度项目名称</a:t>
            </a:r>
            <a:endParaRPr lang="zh-CN" altLang="en-US" sz="1300" dirty="0">
              <a:solidFill>
                <a:schemeClr val="accent2"/>
              </a:solidFill>
              <a:latin typeface="微软雅黑" panose="020B0503020204020204" pitchFamily="34" charset="-122"/>
              <a:ea typeface="微软雅黑" panose="020B0503020204020204" pitchFamily="34" charset="-122"/>
            </a:endParaRPr>
          </a:p>
        </p:txBody>
      </p:sp>
      <p:sp>
        <p:nvSpPr>
          <p:cNvPr id="160" name="矩形 159"/>
          <p:cNvSpPr/>
          <p:nvPr/>
        </p:nvSpPr>
        <p:spPr>
          <a:xfrm>
            <a:off x="9016400" y="3743932"/>
            <a:ext cx="2526142" cy="1749185"/>
          </a:xfrm>
          <a:prstGeom prst="rect">
            <a:avLst/>
          </a:prstGeom>
        </p:spPr>
        <p:txBody>
          <a:bodyPr wrap="square" lIns="121908" tIns="60954" rIns="121908" bIns="60954">
            <a:spAutoFit/>
          </a:bodyPr>
          <a:lstStyle/>
          <a:p>
            <a:pPr algn="just">
              <a:lnSpc>
                <a:spcPct val="150000"/>
              </a:lnSpc>
              <a:spcAft>
                <a:spcPts val="800"/>
              </a:spcAft>
            </a:pPr>
            <a:r>
              <a:rPr lang="zh-CN" altLang="en-US" sz="1100" dirty="0">
                <a:solidFill>
                  <a:schemeClr val="accent2"/>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endParaRPr lang="en-US" altLang="zh-CN" sz="1100" dirty="0">
              <a:solidFill>
                <a:schemeClr val="accent2"/>
              </a:solidFill>
              <a:latin typeface="微软雅黑" panose="020B0503020204020204" pitchFamily="34" charset="-122"/>
              <a:ea typeface="微软雅黑" panose="020B0503020204020204" pitchFamily="34" charset="-122"/>
            </a:endParaRPr>
          </a:p>
          <a:p>
            <a:pPr algn="just">
              <a:lnSpc>
                <a:spcPct val="150000"/>
              </a:lnSpc>
              <a:spcAft>
                <a:spcPts val="800"/>
              </a:spcAft>
            </a:pPr>
            <a:r>
              <a:rPr lang="zh-CN" altLang="en-US" sz="1100" dirty="0">
                <a:solidFill>
                  <a:schemeClr val="accent2"/>
                </a:solidFill>
                <a:latin typeface="微软雅黑" panose="020B0503020204020204" pitchFamily="34" charset="-122"/>
                <a:ea typeface="微软雅黑" panose="020B0503020204020204" pitchFamily="34" charset="-122"/>
              </a:rPr>
              <a:t>在此输入您的图表所要说明文字，在此输入您的图表所要说明文字</a:t>
            </a:r>
            <a:endParaRPr lang="zh-CN" altLang="en-US" sz="1100" dirty="0">
              <a:solidFill>
                <a:schemeClr val="accent2"/>
              </a:solidFill>
              <a:latin typeface="微软雅黑" panose="020B0503020204020204" pitchFamily="34" charset="-122"/>
              <a:ea typeface="微软雅黑" panose="020B0503020204020204" pitchFamily="34" charset="-122"/>
            </a:endParaRPr>
          </a:p>
        </p:txBody>
      </p:sp>
      <p:sp>
        <p:nvSpPr>
          <p:cNvPr id="161" name="矩形 160"/>
          <p:cNvSpPr/>
          <p:nvPr/>
        </p:nvSpPr>
        <p:spPr>
          <a:xfrm>
            <a:off x="9163016" y="5573055"/>
            <a:ext cx="634845" cy="292376"/>
          </a:xfrm>
          <a:prstGeom prst="rect">
            <a:avLst/>
          </a:prstGeom>
        </p:spPr>
        <p:txBody>
          <a:bodyPr wrap="square" lIns="121908" tIns="60954" rIns="121908" bIns="60954">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100%</a:t>
            </a:r>
            <a:endParaRPr lang="zh-CN" altLang="en-US" sz="1100" dirty="0">
              <a:solidFill>
                <a:schemeClr val="bg1"/>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anim calcmode="lin" valueType="num">
                                      <p:cBhvr>
                                        <p:cTn id="8" dur="500" fill="hold"/>
                                        <p:tgtEl>
                                          <p:spTgt spid="134"/>
                                        </p:tgtEl>
                                        <p:attrNameLst>
                                          <p:attrName>ppt_x</p:attrName>
                                        </p:attrNameLst>
                                      </p:cBhvr>
                                      <p:tavLst>
                                        <p:tav tm="0">
                                          <p:val>
                                            <p:strVal val="#ppt_x"/>
                                          </p:val>
                                        </p:tav>
                                        <p:tav tm="100000">
                                          <p:val>
                                            <p:strVal val="#ppt_x"/>
                                          </p:val>
                                        </p:tav>
                                      </p:tavLst>
                                    </p:anim>
                                    <p:anim calcmode="lin" valueType="num">
                                      <p:cBhvr>
                                        <p:cTn id="9" dur="500" fill="hold"/>
                                        <p:tgtEl>
                                          <p:spTgt spid="13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500"/>
                                        <p:tgtEl>
                                          <p:spTgt spid="140"/>
                                        </p:tgtEl>
                                      </p:cBhvr>
                                    </p:animEffect>
                                    <p:anim calcmode="lin" valueType="num">
                                      <p:cBhvr>
                                        <p:cTn id="14" dur="500" fill="hold"/>
                                        <p:tgtEl>
                                          <p:spTgt spid="140"/>
                                        </p:tgtEl>
                                        <p:attrNameLst>
                                          <p:attrName>ppt_x</p:attrName>
                                        </p:attrNameLst>
                                      </p:cBhvr>
                                      <p:tavLst>
                                        <p:tav tm="0">
                                          <p:val>
                                            <p:strVal val="#ppt_x"/>
                                          </p:val>
                                        </p:tav>
                                        <p:tav tm="100000">
                                          <p:val>
                                            <p:strVal val="#ppt_x"/>
                                          </p:val>
                                        </p:tav>
                                      </p:tavLst>
                                    </p:anim>
                                    <p:anim calcmode="lin" valueType="num">
                                      <p:cBhvr>
                                        <p:cTn id="15" dur="500" fill="hold"/>
                                        <p:tgtEl>
                                          <p:spTgt spid="14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500"/>
                                        <p:tgtEl>
                                          <p:spTgt spid="138"/>
                                        </p:tgtEl>
                                      </p:cBhvr>
                                    </p:animEffect>
                                    <p:anim calcmode="lin" valueType="num">
                                      <p:cBhvr>
                                        <p:cTn id="20" dur="500" fill="hold"/>
                                        <p:tgtEl>
                                          <p:spTgt spid="138"/>
                                        </p:tgtEl>
                                        <p:attrNameLst>
                                          <p:attrName>ppt_x</p:attrName>
                                        </p:attrNameLst>
                                      </p:cBhvr>
                                      <p:tavLst>
                                        <p:tav tm="0">
                                          <p:val>
                                            <p:strVal val="#ppt_x"/>
                                          </p:val>
                                        </p:tav>
                                        <p:tav tm="100000">
                                          <p:val>
                                            <p:strVal val="#ppt_x"/>
                                          </p:val>
                                        </p:tav>
                                      </p:tavLst>
                                    </p:anim>
                                    <p:anim calcmode="lin" valueType="num">
                                      <p:cBhvr>
                                        <p:cTn id="21" dur="500" fill="hold"/>
                                        <p:tgtEl>
                                          <p:spTgt spid="1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anim calcmode="lin" valueType="num">
                                      <p:cBhvr>
                                        <p:cTn id="26" dur="500" fill="hold"/>
                                        <p:tgtEl>
                                          <p:spTgt spid="136"/>
                                        </p:tgtEl>
                                        <p:attrNameLst>
                                          <p:attrName>ppt_x</p:attrName>
                                        </p:attrNameLst>
                                      </p:cBhvr>
                                      <p:tavLst>
                                        <p:tav tm="0">
                                          <p:val>
                                            <p:strVal val="#ppt_x"/>
                                          </p:val>
                                        </p:tav>
                                        <p:tav tm="100000">
                                          <p:val>
                                            <p:strVal val="#ppt_x"/>
                                          </p:val>
                                        </p:tav>
                                      </p:tavLst>
                                    </p:anim>
                                    <p:anim calcmode="lin" valueType="num">
                                      <p:cBhvr>
                                        <p:cTn id="27" dur="500" fill="hold"/>
                                        <p:tgtEl>
                                          <p:spTgt spid="13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300" fill="hold"/>
                                        <p:tgtEl>
                                          <p:spTgt spid="135"/>
                                        </p:tgtEl>
                                        <p:attrNameLst>
                                          <p:attrName>ppt_w</p:attrName>
                                        </p:attrNameLst>
                                      </p:cBhvr>
                                      <p:tavLst>
                                        <p:tav tm="0">
                                          <p:val>
                                            <p:fltVal val="0"/>
                                          </p:val>
                                        </p:tav>
                                        <p:tav tm="100000">
                                          <p:val>
                                            <p:strVal val="#ppt_w"/>
                                          </p:val>
                                        </p:tav>
                                      </p:tavLst>
                                    </p:anim>
                                    <p:anim calcmode="lin" valueType="num">
                                      <p:cBhvr>
                                        <p:cTn id="32" dur="300" fill="hold"/>
                                        <p:tgtEl>
                                          <p:spTgt spid="135"/>
                                        </p:tgtEl>
                                        <p:attrNameLst>
                                          <p:attrName>ppt_h</p:attrName>
                                        </p:attrNameLst>
                                      </p:cBhvr>
                                      <p:tavLst>
                                        <p:tav tm="0">
                                          <p:val>
                                            <p:fltVal val="0"/>
                                          </p:val>
                                        </p:tav>
                                        <p:tav tm="100000">
                                          <p:val>
                                            <p:strVal val="#ppt_h"/>
                                          </p:val>
                                        </p:tav>
                                      </p:tavLst>
                                    </p:anim>
                                    <p:animEffect transition="in" filter="fade">
                                      <p:cBhvr>
                                        <p:cTn id="33" dur="300"/>
                                        <p:tgtEl>
                                          <p:spTgt spid="135"/>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300" fill="hold"/>
                                        <p:tgtEl>
                                          <p:spTgt spid="141"/>
                                        </p:tgtEl>
                                        <p:attrNameLst>
                                          <p:attrName>ppt_w</p:attrName>
                                        </p:attrNameLst>
                                      </p:cBhvr>
                                      <p:tavLst>
                                        <p:tav tm="0">
                                          <p:val>
                                            <p:fltVal val="0"/>
                                          </p:val>
                                        </p:tav>
                                        <p:tav tm="100000">
                                          <p:val>
                                            <p:strVal val="#ppt_w"/>
                                          </p:val>
                                        </p:tav>
                                      </p:tavLst>
                                    </p:anim>
                                    <p:anim calcmode="lin" valueType="num">
                                      <p:cBhvr>
                                        <p:cTn id="38" dur="300" fill="hold"/>
                                        <p:tgtEl>
                                          <p:spTgt spid="141"/>
                                        </p:tgtEl>
                                        <p:attrNameLst>
                                          <p:attrName>ppt_h</p:attrName>
                                        </p:attrNameLst>
                                      </p:cBhvr>
                                      <p:tavLst>
                                        <p:tav tm="0">
                                          <p:val>
                                            <p:fltVal val="0"/>
                                          </p:val>
                                        </p:tav>
                                        <p:tav tm="100000">
                                          <p:val>
                                            <p:strVal val="#ppt_h"/>
                                          </p:val>
                                        </p:tav>
                                      </p:tavLst>
                                    </p:anim>
                                    <p:animEffect transition="in" filter="fade">
                                      <p:cBhvr>
                                        <p:cTn id="39" dur="300"/>
                                        <p:tgtEl>
                                          <p:spTgt spid="14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p:cTn id="43" dur="300" fill="hold"/>
                                        <p:tgtEl>
                                          <p:spTgt spid="139"/>
                                        </p:tgtEl>
                                        <p:attrNameLst>
                                          <p:attrName>ppt_w</p:attrName>
                                        </p:attrNameLst>
                                      </p:cBhvr>
                                      <p:tavLst>
                                        <p:tav tm="0">
                                          <p:val>
                                            <p:fltVal val="0"/>
                                          </p:val>
                                        </p:tav>
                                        <p:tav tm="100000">
                                          <p:val>
                                            <p:strVal val="#ppt_w"/>
                                          </p:val>
                                        </p:tav>
                                      </p:tavLst>
                                    </p:anim>
                                    <p:anim calcmode="lin" valueType="num">
                                      <p:cBhvr>
                                        <p:cTn id="44" dur="300" fill="hold"/>
                                        <p:tgtEl>
                                          <p:spTgt spid="139"/>
                                        </p:tgtEl>
                                        <p:attrNameLst>
                                          <p:attrName>ppt_h</p:attrName>
                                        </p:attrNameLst>
                                      </p:cBhvr>
                                      <p:tavLst>
                                        <p:tav tm="0">
                                          <p:val>
                                            <p:fltVal val="0"/>
                                          </p:val>
                                        </p:tav>
                                        <p:tav tm="100000">
                                          <p:val>
                                            <p:strVal val="#ppt_h"/>
                                          </p:val>
                                        </p:tav>
                                      </p:tavLst>
                                    </p:anim>
                                    <p:animEffect transition="in" filter="fade">
                                      <p:cBhvr>
                                        <p:cTn id="45" dur="300"/>
                                        <p:tgtEl>
                                          <p:spTgt spid="13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37"/>
                                        </p:tgtEl>
                                        <p:attrNameLst>
                                          <p:attrName>style.visibility</p:attrName>
                                        </p:attrNameLst>
                                      </p:cBhvr>
                                      <p:to>
                                        <p:strVal val="visible"/>
                                      </p:to>
                                    </p:set>
                                    <p:anim calcmode="lin" valueType="num">
                                      <p:cBhvr>
                                        <p:cTn id="49" dur="300" fill="hold"/>
                                        <p:tgtEl>
                                          <p:spTgt spid="137"/>
                                        </p:tgtEl>
                                        <p:attrNameLst>
                                          <p:attrName>ppt_w</p:attrName>
                                        </p:attrNameLst>
                                      </p:cBhvr>
                                      <p:tavLst>
                                        <p:tav tm="0">
                                          <p:val>
                                            <p:fltVal val="0"/>
                                          </p:val>
                                        </p:tav>
                                        <p:tav tm="100000">
                                          <p:val>
                                            <p:strVal val="#ppt_w"/>
                                          </p:val>
                                        </p:tav>
                                      </p:tavLst>
                                    </p:anim>
                                    <p:anim calcmode="lin" valueType="num">
                                      <p:cBhvr>
                                        <p:cTn id="50" dur="300" fill="hold"/>
                                        <p:tgtEl>
                                          <p:spTgt spid="137"/>
                                        </p:tgtEl>
                                        <p:attrNameLst>
                                          <p:attrName>ppt_h</p:attrName>
                                        </p:attrNameLst>
                                      </p:cBhvr>
                                      <p:tavLst>
                                        <p:tav tm="0">
                                          <p:val>
                                            <p:fltVal val="0"/>
                                          </p:val>
                                        </p:tav>
                                        <p:tav tm="100000">
                                          <p:val>
                                            <p:strVal val="#ppt_h"/>
                                          </p:val>
                                        </p:tav>
                                      </p:tavLst>
                                    </p:anim>
                                    <p:animEffect transition="in" filter="fade">
                                      <p:cBhvr>
                                        <p:cTn id="51" dur="300"/>
                                        <p:tgtEl>
                                          <p:spTgt spid="13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300" fill="hold"/>
                                        <p:tgtEl>
                                          <p:spTgt spid="144"/>
                                        </p:tgtEl>
                                        <p:attrNameLst>
                                          <p:attrName>ppt_w</p:attrName>
                                        </p:attrNameLst>
                                      </p:cBhvr>
                                      <p:tavLst>
                                        <p:tav tm="0">
                                          <p:val>
                                            <p:fltVal val="0"/>
                                          </p:val>
                                        </p:tav>
                                        <p:tav tm="100000">
                                          <p:val>
                                            <p:strVal val="#ppt_w"/>
                                          </p:val>
                                        </p:tav>
                                      </p:tavLst>
                                    </p:anim>
                                    <p:anim calcmode="lin" valueType="num">
                                      <p:cBhvr>
                                        <p:cTn id="56" dur="300" fill="hold"/>
                                        <p:tgtEl>
                                          <p:spTgt spid="144"/>
                                        </p:tgtEl>
                                        <p:attrNameLst>
                                          <p:attrName>ppt_h</p:attrName>
                                        </p:attrNameLst>
                                      </p:cBhvr>
                                      <p:tavLst>
                                        <p:tav tm="0">
                                          <p:val>
                                            <p:fltVal val="0"/>
                                          </p:val>
                                        </p:tav>
                                        <p:tav tm="100000">
                                          <p:val>
                                            <p:strVal val="#ppt_h"/>
                                          </p:val>
                                        </p:tav>
                                      </p:tavLst>
                                    </p:anim>
                                    <p:animEffect transition="in" filter="fade">
                                      <p:cBhvr>
                                        <p:cTn id="57" dur="300"/>
                                        <p:tgtEl>
                                          <p:spTgt spid="14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49"/>
                                        </p:tgtEl>
                                        <p:attrNameLst>
                                          <p:attrName>style.visibility</p:attrName>
                                        </p:attrNameLst>
                                      </p:cBhvr>
                                      <p:to>
                                        <p:strVal val="visible"/>
                                      </p:to>
                                    </p:set>
                                    <p:anim calcmode="lin" valueType="num">
                                      <p:cBhvr>
                                        <p:cTn id="61" dur="300" fill="hold"/>
                                        <p:tgtEl>
                                          <p:spTgt spid="149"/>
                                        </p:tgtEl>
                                        <p:attrNameLst>
                                          <p:attrName>ppt_w</p:attrName>
                                        </p:attrNameLst>
                                      </p:cBhvr>
                                      <p:tavLst>
                                        <p:tav tm="0">
                                          <p:val>
                                            <p:fltVal val="0"/>
                                          </p:val>
                                        </p:tav>
                                        <p:tav tm="100000">
                                          <p:val>
                                            <p:strVal val="#ppt_w"/>
                                          </p:val>
                                        </p:tav>
                                      </p:tavLst>
                                    </p:anim>
                                    <p:anim calcmode="lin" valueType="num">
                                      <p:cBhvr>
                                        <p:cTn id="62" dur="300" fill="hold"/>
                                        <p:tgtEl>
                                          <p:spTgt spid="149"/>
                                        </p:tgtEl>
                                        <p:attrNameLst>
                                          <p:attrName>ppt_h</p:attrName>
                                        </p:attrNameLst>
                                      </p:cBhvr>
                                      <p:tavLst>
                                        <p:tav tm="0">
                                          <p:val>
                                            <p:fltVal val="0"/>
                                          </p:val>
                                        </p:tav>
                                        <p:tav tm="100000">
                                          <p:val>
                                            <p:strVal val="#ppt_h"/>
                                          </p:val>
                                        </p:tav>
                                      </p:tavLst>
                                    </p:anim>
                                    <p:animEffect transition="in" filter="fade">
                                      <p:cBhvr>
                                        <p:cTn id="63" dur="300"/>
                                        <p:tgtEl>
                                          <p:spTgt spid="149"/>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54"/>
                                        </p:tgtEl>
                                        <p:attrNameLst>
                                          <p:attrName>style.visibility</p:attrName>
                                        </p:attrNameLst>
                                      </p:cBhvr>
                                      <p:to>
                                        <p:strVal val="visible"/>
                                      </p:to>
                                    </p:set>
                                    <p:anim calcmode="lin" valueType="num">
                                      <p:cBhvr>
                                        <p:cTn id="67" dur="300" fill="hold"/>
                                        <p:tgtEl>
                                          <p:spTgt spid="154"/>
                                        </p:tgtEl>
                                        <p:attrNameLst>
                                          <p:attrName>ppt_w</p:attrName>
                                        </p:attrNameLst>
                                      </p:cBhvr>
                                      <p:tavLst>
                                        <p:tav tm="0">
                                          <p:val>
                                            <p:fltVal val="0"/>
                                          </p:val>
                                        </p:tav>
                                        <p:tav tm="100000">
                                          <p:val>
                                            <p:strVal val="#ppt_w"/>
                                          </p:val>
                                        </p:tav>
                                      </p:tavLst>
                                    </p:anim>
                                    <p:anim calcmode="lin" valueType="num">
                                      <p:cBhvr>
                                        <p:cTn id="68" dur="300" fill="hold"/>
                                        <p:tgtEl>
                                          <p:spTgt spid="154"/>
                                        </p:tgtEl>
                                        <p:attrNameLst>
                                          <p:attrName>ppt_h</p:attrName>
                                        </p:attrNameLst>
                                      </p:cBhvr>
                                      <p:tavLst>
                                        <p:tav tm="0">
                                          <p:val>
                                            <p:fltVal val="0"/>
                                          </p:val>
                                        </p:tav>
                                        <p:tav tm="100000">
                                          <p:val>
                                            <p:strVal val="#ppt_h"/>
                                          </p:val>
                                        </p:tav>
                                      </p:tavLst>
                                    </p:anim>
                                    <p:animEffect transition="in" filter="fade">
                                      <p:cBhvr>
                                        <p:cTn id="69" dur="300"/>
                                        <p:tgtEl>
                                          <p:spTgt spid="154"/>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59"/>
                                        </p:tgtEl>
                                        <p:attrNameLst>
                                          <p:attrName>style.visibility</p:attrName>
                                        </p:attrNameLst>
                                      </p:cBhvr>
                                      <p:to>
                                        <p:strVal val="visible"/>
                                      </p:to>
                                    </p:set>
                                    <p:anim calcmode="lin" valueType="num">
                                      <p:cBhvr>
                                        <p:cTn id="73" dur="300" fill="hold"/>
                                        <p:tgtEl>
                                          <p:spTgt spid="159"/>
                                        </p:tgtEl>
                                        <p:attrNameLst>
                                          <p:attrName>ppt_w</p:attrName>
                                        </p:attrNameLst>
                                      </p:cBhvr>
                                      <p:tavLst>
                                        <p:tav tm="0">
                                          <p:val>
                                            <p:fltVal val="0"/>
                                          </p:val>
                                        </p:tav>
                                        <p:tav tm="100000">
                                          <p:val>
                                            <p:strVal val="#ppt_w"/>
                                          </p:val>
                                        </p:tav>
                                      </p:tavLst>
                                    </p:anim>
                                    <p:anim calcmode="lin" valueType="num">
                                      <p:cBhvr>
                                        <p:cTn id="74" dur="300" fill="hold"/>
                                        <p:tgtEl>
                                          <p:spTgt spid="159"/>
                                        </p:tgtEl>
                                        <p:attrNameLst>
                                          <p:attrName>ppt_h</p:attrName>
                                        </p:attrNameLst>
                                      </p:cBhvr>
                                      <p:tavLst>
                                        <p:tav tm="0">
                                          <p:val>
                                            <p:fltVal val="0"/>
                                          </p:val>
                                        </p:tav>
                                        <p:tav tm="100000">
                                          <p:val>
                                            <p:strVal val="#ppt_h"/>
                                          </p:val>
                                        </p:tav>
                                      </p:tavLst>
                                    </p:anim>
                                    <p:animEffect transition="in" filter="fade">
                                      <p:cBhvr>
                                        <p:cTn id="75" dur="300"/>
                                        <p:tgtEl>
                                          <p:spTgt spid="159"/>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anim calcmode="lin" valueType="num">
                                      <p:cBhvr>
                                        <p:cTn id="80" dur="500" fill="hold"/>
                                        <p:tgtEl>
                                          <p:spTgt spid="145"/>
                                        </p:tgtEl>
                                        <p:attrNameLst>
                                          <p:attrName>ppt_x</p:attrName>
                                        </p:attrNameLst>
                                      </p:cBhvr>
                                      <p:tavLst>
                                        <p:tav tm="0">
                                          <p:val>
                                            <p:strVal val="#ppt_x"/>
                                          </p:val>
                                        </p:tav>
                                        <p:tav tm="100000">
                                          <p:val>
                                            <p:strVal val="#ppt_x"/>
                                          </p:val>
                                        </p:tav>
                                      </p:tavLst>
                                    </p:anim>
                                    <p:anim calcmode="lin" valueType="num">
                                      <p:cBhvr>
                                        <p:cTn id="81" dur="500" fill="hold"/>
                                        <p:tgtEl>
                                          <p:spTgt spid="145"/>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fade">
                                      <p:cBhvr>
                                        <p:cTn id="85" dur="500"/>
                                        <p:tgtEl>
                                          <p:spTgt spid="150"/>
                                        </p:tgtEl>
                                      </p:cBhvr>
                                    </p:animEffect>
                                    <p:anim calcmode="lin" valueType="num">
                                      <p:cBhvr>
                                        <p:cTn id="86" dur="500" fill="hold"/>
                                        <p:tgtEl>
                                          <p:spTgt spid="150"/>
                                        </p:tgtEl>
                                        <p:attrNameLst>
                                          <p:attrName>ppt_x</p:attrName>
                                        </p:attrNameLst>
                                      </p:cBhvr>
                                      <p:tavLst>
                                        <p:tav tm="0">
                                          <p:val>
                                            <p:strVal val="#ppt_x"/>
                                          </p:val>
                                        </p:tav>
                                        <p:tav tm="100000">
                                          <p:val>
                                            <p:strVal val="#ppt_x"/>
                                          </p:val>
                                        </p:tav>
                                      </p:tavLst>
                                    </p:anim>
                                    <p:anim calcmode="lin" valueType="num">
                                      <p:cBhvr>
                                        <p:cTn id="87" dur="500" fill="hold"/>
                                        <p:tgtEl>
                                          <p:spTgt spid="150"/>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155"/>
                                        </p:tgtEl>
                                        <p:attrNameLst>
                                          <p:attrName>style.visibility</p:attrName>
                                        </p:attrNameLst>
                                      </p:cBhvr>
                                      <p:to>
                                        <p:strVal val="visible"/>
                                      </p:to>
                                    </p:set>
                                    <p:animEffect transition="in" filter="fade">
                                      <p:cBhvr>
                                        <p:cTn id="91" dur="500"/>
                                        <p:tgtEl>
                                          <p:spTgt spid="155"/>
                                        </p:tgtEl>
                                      </p:cBhvr>
                                    </p:animEffect>
                                    <p:anim calcmode="lin" valueType="num">
                                      <p:cBhvr>
                                        <p:cTn id="92" dur="500" fill="hold"/>
                                        <p:tgtEl>
                                          <p:spTgt spid="155"/>
                                        </p:tgtEl>
                                        <p:attrNameLst>
                                          <p:attrName>ppt_x</p:attrName>
                                        </p:attrNameLst>
                                      </p:cBhvr>
                                      <p:tavLst>
                                        <p:tav tm="0">
                                          <p:val>
                                            <p:strVal val="#ppt_x"/>
                                          </p:val>
                                        </p:tav>
                                        <p:tav tm="100000">
                                          <p:val>
                                            <p:strVal val="#ppt_x"/>
                                          </p:val>
                                        </p:tav>
                                      </p:tavLst>
                                    </p:anim>
                                    <p:anim calcmode="lin" valueType="num">
                                      <p:cBhvr>
                                        <p:cTn id="93" dur="500" fill="hold"/>
                                        <p:tgtEl>
                                          <p:spTgt spid="15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160"/>
                                        </p:tgtEl>
                                        <p:attrNameLst>
                                          <p:attrName>style.visibility</p:attrName>
                                        </p:attrNameLst>
                                      </p:cBhvr>
                                      <p:to>
                                        <p:strVal val="visible"/>
                                      </p:to>
                                    </p:set>
                                    <p:animEffect transition="in" filter="fade">
                                      <p:cBhvr>
                                        <p:cTn id="97" dur="500"/>
                                        <p:tgtEl>
                                          <p:spTgt spid="160"/>
                                        </p:tgtEl>
                                      </p:cBhvr>
                                    </p:animEffect>
                                    <p:anim calcmode="lin" valueType="num">
                                      <p:cBhvr>
                                        <p:cTn id="98" dur="500" fill="hold"/>
                                        <p:tgtEl>
                                          <p:spTgt spid="160"/>
                                        </p:tgtEl>
                                        <p:attrNameLst>
                                          <p:attrName>ppt_x</p:attrName>
                                        </p:attrNameLst>
                                      </p:cBhvr>
                                      <p:tavLst>
                                        <p:tav tm="0">
                                          <p:val>
                                            <p:strVal val="#ppt_x"/>
                                          </p:val>
                                        </p:tav>
                                        <p:tav tm="100000">
                                          <p:val>
                                            <p:strVal val="#ppt_x"/>
                                          </p:val>
                                        </p:tav>
                                      </p:tavLst>
                                    </p:anim>
                                    <p:anim calcmode="lin" valueType="num">
                                      <p:cBhvr>
                                        <p:cTn id="99" dur="500" fill="hold"/>
                                        <p:tgtEl>
                                          <p:spTgt spid="160"/>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22" presetClass="entr" presetSubtype="8" fill="hold" grpId="0" nodeType="afterEffect">
                                  <p:stCondLst>
                                    <p:cond delay="0"/>
                                  </p:stCondLst>
                                  <p:childTnLst>
                                    <p:set>
                                      <p:cBhvr>
                                        <p:cTn id="102" dur="1" fill="hold">
                                          <p:stCondLst>
                                            <p:cond delay="0"/>
                                          </p:stCondLst>
                                        </p:cTn>
                                        <p:tgtEl>
                                          <p:spTgt spid="142"/>
                                        </p:tgtEl>
                                        <p:attrNameLst>
                                          <p:attrName>style.visibility</p:attrName>
                                        </p:attrNameLst>
                                      </p:cBhvr>
                                      <p:to>
                                        <p:strVal val="visible"/>
                                      </p:to>
                                    </p:set>
                                    <p:animEffect transition="in" filter="wipe(left)">
                                      <p:cBhvr>
                                        <p:cTn id="103" dur="300"/>
                                        <p:tgtEl>
                                          <p:spTgt spid="142"/>
                                        </p:tgtEl>
                                      </p:cBhvr>
                                    </p:animEffect>
                                  </p:childTnLst>
                                </p:cTn>
                              </p:par>
                            </p:childTnLst>
                          </p:cTn>
                        </p:par>
                        <p:par>
                          <p:cTn id="104" fill="hold">
                            <p:stCondLst>
                              <p:cond delay="8500"/>
                            </p:stCondLst>
                            <p:childTnLst>
                              <p:par>
                                <p:cTn id="105" presetID="22" presetClass="entr" presetSubtype="8" fill="hold" grpId="0" nodeType="afterEffect">
                                  <p:stCondLst>
                                    <p:cond delay="0"/>
                                  </p:stCondLst>
                                  <p:childTnLst>
                                    <p:set>
                                      <p:cBhvr>
                                        <p:cTn id="106" dur="1" fill="hold">
                                          <p:stCondLst>
                                            <p:cond delay="0"/>
                                          </p:stCondLst>
                                        </p:cTn>
                                        <p:tgtEl>
                                          <p:spTgt spid="143"/>
                                        </p:tgtEl>
                                        <p:attrNameLst>
                                          <p:attrName>style.visibility</p:attrName>
                                        </p:attrNameLst>
                                      </p:cBhvr>
                                      <p:to>
                                        <p:strVal val="visible"/>
                                      </p:to>
                                    </p:set>
                                    <p:animEffect transition="in" filter="wipe(left)">
                                      <p:cBhvr>
                                        <p:cTn id="107" dur="300"/>
                                        <p:tgtEl>
                                          <p:spTgt spid="143"/>
                                        </p:tgtEl>
                                      </p:cBhvr>
                                    </p:animEffect>
                                  </p:childTnLst>
                                </p:cTn>
                              </p:par>
                            </p:childTnLst>
                          </p:cTn>
                        </p:par>
                        <p:par>
                          <p:cTn id="108" fill="hold">
                            <p:stCondLst>
                              <p:cond delay="9000"/>
                            </p:stCondLst>
                            <p:childTnLst>
                              <p:par>
                                <p:cTn id="109" presetID="53" presetClass="entr" presetSubtype="16" fill="hold" grpId="0" nodeType="afterEffect">
                                  <p:stCondLst>
                                    <p:cond delay="0"/>
                                  </p:stCondLst>
                                  <p:childTnLst>
                                    <p:set>
                                      <p:cBhvr>
                                        <p:cTn id="110" dur="1" fill="hold">
                                          <p:stCondLst>
                                            <p:cond delay="0"/>
                                          </p:stCondLst>
                                        </p:cTn>
                                        <p:tgtEl>
                                          <p:spTgt spid="146"/>
                                        </p:tgtEl>
                                        <p:attrNameLst>
                                          <p:attrName>style.visibility</p:attrName>
                                        </p:attrNameLst>
                                      </p:cBhvr>
                                      <p:to>
                                        <p:strVal val="visible"/>
                                      </p:to>
                                    </p:set>
                                    <p:anim calcmode="lin" valueType="num">
                                      <p:cBhvr>
                                        <p:cTn id="111" dur="300" fill="hold"/>
                                        <p:tgtEl>
                                          <p:spTgt spid="146"/>
                                        </p:tgtEl>
                                        <p:attrNameLst>
                                          <p:attrName>ppt_w</p:attrName>
                                        </p:attrNameLst>
                                      </p:cBhvr>
                                      <p:tavLst>
                                        <p:tav tm="0">
                                          <p:val>
                                            <p:fltVal val="0"/>
                                          </p:val>
                                        </p:tav>
                                        <p:tav tm="100000">
                                          <p:val>
                                            <p:strVal val="#ppt_w"/>
                                          </p:val>
                                        </p:tav>
                                      </p:tavLst>
                                    </p:anim>
                                    <p:anim calcmode="lin" valueType="num">
                                      <p:cBhvr>
                                        <p:cTn id="112" dur="300" fill="hold"/>
                                        <p:tgtEl>
                                          <p:spTgt spid="146"/>
                                        </p:tgtEl>
                                        <p:attrNameLst>
                                          <p:attrName>ppt_h</p:attrName>
                                        </p:attrNameLst>
                                      </p:cBhvr>
                                      <p:tavLst>
                                        <p:tav tm="0">
                                          <p:val>
                                            <p:fltVal val="0"/>
                                          </p:val>
                                        </p:tav>
                                        <p:tav tm="100000">
                                          <p:val>
                                            <p:strVal val="#ppt_h"/>
                                          </p:val>
                                        </p:tav>
                                      </p:tavLst>
                                    </p:anim>
                                    <p:animEffect transition="in" filter="fade">
                                      <p:cBhvr>
                                        <p:cTn id="113" dur="300"/>
                                        <p:tgtEl>
                                          <p:spTgt spid="146"/>
                                        </p:tgtEl>
                                      </p:cBhvr>
                                    </p:animEffect>
                                  </p:childTnLst>
                                </p:cTn>
                              </p:par>
                            </p:childTnLst>
                          </p:cTn>
                        </p:par>
                        <p:par>
                          <p:cTn id="114" fill="hold">
                            <p:stCondLst>
                              <p:cond delay="9500"/>
                            </p:stCondLst>
                            <p:childTnLst>
                              <p:par>
                                <p:cTn id="115" presetID="22" presetClass="entr" presetSubtype="8" fill="hold" grpId="0" nodeType="afterEffect">
                                  <p:stCondLst>
                                    <p:cond delay="0"/>
                                  </p:stCondLst>
                                  <p:childTnLst>
                                    <p:set>
                                      <p:cBhvr>
                                        <p:cTn id="116" dur="1" fill="hold">
                                          <p:stCondLst>
                                            <p:cond delay="0"/>
                                          </p:stCondLst>
                                        </p:cTn>
                                        <p:tgtEl>
                                          <p:spTgt spid="147"/>
                                        </p:tgtEl>
                                        <p:attrNameLst>
                                          <p:attrName>style.visibility</p:attrName>
                                        </p:attrNameLst>
                                      </p:cBhvr>
                                      <p:to>
                                        <p:strVal val="visible"/>
                                      </p:to>
                                    </p:set>
                                    <p:animEffect transition="in" filter="wipe(left)">
                                      <p:cBhvr>
                                        <p:cTn id="117" dur="300"/>
                                        <p:tgtEl>
                                          <p:spTgt spid="147"/>
                                        </p:tgtEl>
                                      </p:cBhvr>
                                    </p:animEffect>
                                  </p:childTnLst>
                                </p:cTn>
                              </p:par>
                            </p:childTnLst>
                          </p:cTn>
                        </p:par>
                        <p:par>
                          <p:cTn id="118" fill="hold">
                            <p:stCondLst>
                              <p:cond delay="10000"/>
                            </p:stCondLst>
                            <p:childTnLst>
                              <p:par>
                                <p:cTn id="119" presetID="22" presetClass="entr" presetSubtype="8" fill="hold" grpId="0" nodeType="afterEffect">
                                  <p:stCondLst>
                                    <p:cond delay="0"/>
                                  </p:stCondLst>
                                  <p:childTnLst>
                                    <p:set>
                                      <p:cBhvr>
                                        <p:cTn id="120" dur="1" fill="hold">
                                          <p:stCondLst>
                                            <p:cond delay="0"/>
                                          </p:stCondLst>
                                        </p:cTn>
                                        <p:tgtEl>
                                          <p:spTgt spid="148"/>
                                        </p:tgtEl>
                                        <p:attrNameLst>
                                          <p:attrName>style.visibility</p:attrName>
                                        </p:attrNameLst>
                                      </p:cBhvr>
                                      <p:to>
                                        <p:strVal val="visible"/>
                                      </p:to>
                                    </p:set>
                                    <p:animEffect transition="in" filter="wipe(left)">
                                      <p:cBhvr>
                                        <p:cTn id="121" dur="300"/>
                                        <p:tgtEl>
                                          <p:spTgt spid="148"/>
                                        </p:tgtEl>
                                      </p:cBhvr>
                                    </p:animEffect>
                                  </p:childTnLst>
                                </p:cTn>
                              </p:par>
                            </p:childTnLst>
                          </p:cTn>
                        </p:par>
                        <p:par>
                          <p:cTn id="122" fill="hold">
                            <p:stCondLst>
                              <p:cond delay="10500"/>
                            </p:stCondLst>
                            <p:childTnLst>
                              <p:par>
                                <p:cTn id="123" presetID="53" presetClass="entr" presetSubtype="16" fill="hold" grpId="0" nodeType="afterEffect">
                                  <p:stCondLst>
                                    <p:cond delay="0"/>
                                  </p:stCondLst>
                                  <p:childTnLst>
                                    <p:set>
                                      <p:cBhvr>
                                        <p:cTn id="124" dur="1" fill="hold">
                                          <p:stCondLst>
                                            <p:cond delay="0"/>
                                          </p:stCondLst>
                                        </p:cTn>
                                        <p:tgtEl>
                                          <p:spTgt spid="151"/>
                                        </p:tgtEl>
                                        <p:attrNameLst>
                                          <p:attrName>style.visibility</p:attrName>
                                        </p:attrNameLst>
                                      </p:cBhvr>
                                      <p:to>
                                        <p:strVal val="visible"/>
                                      </p:to>
                                    </p:set>
                                    <p:anim calcmode="lin" valueType="num">
                                      <p:cBhvr>
                                        <p:cTn id="125" dur="300" fill="hold"/>
                                        <p:tgtEl>
                                          <p:spTgt spid="151"/>
                                        </p:tgtEl>
                                        <p:attrNameLst>
                                          <p:attrName>ppt_w</p:attrName>
                                        </p:attrNameLst>
                                      </p:cBhvr>
                                      <p:tavLst>
                                        <p:tav tm="0">
                                          <p:val>
                                            <p:fltVal val="0"/>
                                          </p:val>
                                        </p:tav>
                                        <p:tav tm="100000">
                                          <p:val>
                                            <p:strVal val="#ppt_w"/>
                                          </p:val>
                                        </p:tav>
                                      </p:tavLst>
                                    </p:anim>
                                    <p:anim calcmode="lin" valueType="num">
                                      <p:cBhvr>
                                        <p:cTn id="126" dur="300" fill="hold"/>
                                        <p:tgtEl>
                                          <p:spTgt spid="151"/>
                                        </p:tgtEl>
                                        <p:attrNameLst>
                                          <p:attrName>ppt_h</p:attrName>
                                        </p:attrNameLst>
                                      </p:cBhvr>
                                      <p:tavLst>
                                        <p:tav tm="0">
                                          <p:val>
                                            <p:fltVal val="0"/>
                                          </p:val>
                                        </p:tav>
                                        <p:tav tm="100000">
                                          <p:val>
                                            <p:strVal val="#ppt_h"/>
                                          </p:val>
                                        </p:tav>
                                      </p:tavLst>
                                    </p:anim>
                                    <p:animEffect transition="in" filter="fade">
                                      <p:cBhvr>
                                        <p:cTn id="127" dur="300"/>
                                        <p:tgtEl>
                                          <p:spTgt spid="151"/>
                                        </p:tgtEl>
                                      </p:cBhvr>
                                    </p:animEffect>
                                  </p:childTnLst>
                                </p:cTn>
                              </p:par>
                            </p:childTnLst>
                          </p:cTn>
                        </p:par>
                        <p:par>
                          <p:cTn id="128" fill="hold">
                            <p:stCondLst>
                              <p:cond delay="11000"/>
                            </p:stCondLst>
                            <p:childTnLst>
                              <p:par>
                                <p:cTn id="129" presetID="22" presetClass="entr" presetSubtype="8" fill="hold" grpId="0" nodeType="afterEffect">
                                  <p:stCondLst>
                                    <p:cond delay="0"/>
                                  </p:stCondLst>
                                  <p:childTnLst>
                                    <p:set>
                                      <p:cBhvr>
                                        <p:cTn id="130" dur="1" fill="hold">
                                          <p:stCondLst>
                                            <p:cond delay="0"/>
                                          </p:stCondLst>
                                        </p:cTn>
                                        <p:tgtEl>
                                          <p:spTgt spid="152"/>
                                        </p:tgtEl>
                                        <p:attrNameLst>
                                          <p:attrName>style.visibility</p:attrName>
                                        </p:attrNameLst>
                                      </p:cBhvr>
                                      <p:to>
                                        <p:strVal val="visible"/>
                                      </p:to>
                                    </p:set>
                                    <p:animEffect transition="in" filter="wipe(left)">
                                      <p:cBhvr>
                                        <p:cTn id="131" dur="300"/>
                                        <p:tgtEl>
                                          <p:spTgt spid="152"/>
                                        </p:tgtEl>
                                      </p:cBhvr>
                                    </p:animEffect>
                                  </p:childTnLst>
                                </p:cTn>
                              </p:par>
                            </p:childTnLst>
                          </p:cTn>
                        </p:par>
                        <p:par>
                          <p:cTn id="132" fill="hold">
                            <p:stCondLst>
                              <p:cond delay="11500"/>
                            </p:stCondLst>
                            <p:childTnLst>
                              <p:par>
                                <p:cTn id="133" presetID="22" presetClass="entr" presetSubtype="8" fill="hold" grpId="0" nodeType="afterEffect">
                                  <p:stCondLst>
                                    <p:cond delay="0"/>
                                  </p:stCondLst>
                                  <p:childTnLst>
                                    <p:set>
                                      <p:cBhvr>
                                        <p:cTn id="134" dur="1" fill="hold">
                                          <p:stCondLst>
                                            <p:cond delay="0"/>
                                          </p:stCondLst>
                                        </p:cTn>
                                        <p:tgtEl>
                                          <p:spTgt spid="153"/>
                                        </p:tgtEl>
                                        <p:attrNameLst>
                                          <p:attrName>style.visibility</p:attrName>
                                        </p:attrNameLst>
                                      </p:cBhvr>
                                      <p:to>
                                        <p:strVal val="visible"/>
                                      </p:to>
                                    </p:set>
                                    <p:animEffect transition="in" filter="wipe(left)">
                                      <p:cBhvr>
                                        <p:cTn id="135" dur="300"/>
                                        <p:tgtEl>
                                          <p:spTgt spid="153"/>
                                        </p:tgtEl>
                                      </p:cBhvr>
                                    </p:animEffect>
                                  </p:childTnLst>
                                </p:cTn>
                              </p:par>
                            </p:childTnLst>
                          </p:cTn>
                        </p:par>
                        <p:par>
                          <p:cTn id="136" fill="hold">
                            <p:stCondLst>
                              <p:cond delay="12000"/>
                            </p:stCondLst>
                            <p:childTnLst>
                              <p:par>
                                <p:cTn id="137" presetID="53" presetClass="entr" presetSubtype="16" fill="hold" grpId="0" nodeType="afterEffect">
                                  <p:stCondLst>
                                    <p:cond delay="0"/>
                                  </p:stCondLst>
                                  <p:childTnLst>
                                    <p:set>
                                      <p:cBhvr>
                                        <p:cTn id="138" dur="1" fill="hold">
                                          <p:stCondLst>
                                            <p:cond delay="0"/>
                                          </p:stCondLst>
                                        </p:cTn>
                                        <p:tgtEl>
                                          <p:spTgt spid="156"/>
                                        </p:tgtEl>
                                        <p:attrNameLst>
                                          <p:attrName>style.visibility</p:attrName>
                                        </p:attrNameLst>
                                      </p:cBhvr>
                                      <p:to>
                                        <p:strVal val="visible"/>
                                      </p:to>
                                    </p:set>
                                    <p:anim calcmode="lin" valueType="num">
                                      <p:cBhvr>
                                        <p:cTn id="139" dur="300" fill="hold"/>
                                        <p:tgtEl>
                                          <p:spTgt spid="156"/>
                                        </p:tgtEl>
                                        <p:attrNameLst>
                                          <p:attrName>ppt_w</p:attrName>
                                        </p:attrNameLst>
                                      </p:cBhvr>
                                      <p:tavLst>
                                        <p:tav tm="0">
                                          <p:val>
                                            <p:fltVal val="0"/>
                                          </p:val>
                                        </p:tav>
                                        <p:tav tm="100000">
                                          <p:val>
                                            <p:strVal val="#ppt_w"/>
                                          </p:val>
                                        </p:tav>
                                      </p:tavLst>
                                    </p:anim>
                                    <p:anim calcmode="lin" valueType="num">
                                      <p:cBhvr>
                                        <p:cTn id="140" dur="300" fill="hold"/>
                                        <p:tgtEl>
                                          <p:spTgt spid="156"/>
                                        </p:tgtEl>
                                        <p:attrNameLst>
                                          <p:attrName>ppt_h</p:attrName>
                                        </p:attrNameLst>
                                      </p:cBhvr>
                                      <p:tavLst>
                                        <p:tav tm="0">
                                          <p:val>
                                            <p:fltVal val="0"/>
                                          </p:val>
                                        </p:tav>
                                        <p:tav tm="100000">
                                          <p:val>
                                            <p:strVal val="#ppt_h"/>
                                          </p:val>
                                        </p:tav>
                                      </p:tavLst>
                                    </p:anim>
                                    <p:animEffect transition="in" filter="fade">
                                      <p:cBhvr>
                                        <p:cTn id="141" dur="300"/>
                                        <p:tgtEl>
                                          <p:spTgt spid="156"/>
                                        </p:tgtEl>
                                      </p:cBhvr>
                                    </p:animEffect>
                                  </p:childTnLst>
                                </p:cTn>
                              </p:par>
                            </p:childTnLst>
                          </p:cTn>
                        </p:par>
                        <p:par>
                          <p:cTn id="142" fill="hold">
                            <p:stCondLst>
                              <p:cond delay="12500"/>
                            </p:stCondLst>
                            <p:childTnLst>
                              <p:par>
                                <p:cTn id="143" presetID="22" presetClass="entr" presetSubtype="8" fill="hold" grpId="0" nodeType="afterEffect">
                                  <p:stCondLst>
                                    <p:cond delay="0"/>
                                  </p:stCondLst>
                                  <p:childTnLst>
                                    <p:set>
                                      <p:cBhvr>
                                        <p:cTn id="144" dur="1" fill="hold">
                                          <p:stCondLst>
                                            <p:cond delay="0"/>
                                          </p:stCondLst>
                                        </p:cTn>
                                        <p:tgtEl>
                                          <p:spTgt spid="157"/>
                                        </p:tgtEl>
                                        <p:attrNameLst>
                                          <p:attrName>style.visibility</p:attrName>
                                        </p:attrNameLst>
                                      </p:cBhvr>
                                      <p:to>
                                        <p:strVal val="visible"/>
                                      </p:to>
                                    </p:set>
                                    <p:animEffect transition="in" filter="wipe(left)">
                                      <p:cBhvr>
                                        <p:cTn id="145" dur="300"/>
                                        <p:tgtEl>
                                          <p:spTgt spid="157"/>
                                        </p:tgtEl>
                                      </p:cBhvr>
                                    </p:animEffect>
                                  </p:childTnLst>
                                </p:cTn>
                              </p:par>
                            </p:childTnLst>
                          </p:cTn>
                        </p:par>
                        <p:par>
                          <p:cTn id="146" fill="hold">
                            <p:stCondLst>
                              <p:cond delay="13000"/>
                            </p:stCondLst>
                            <p:childTnLst>
                              <p:par>
                                <p:cTn id="147" presetID="22" presetClass="entr" presetSubtype="8" fill="hold" grpId="0" nodeType="afterEffect">
                                  <p:stCondLst>
                                    <p:cond delay="0"/>
                                  </p:stCondLst>
                                  <p:childTnLst>
                                    <p:set>
                                      <p:cBhvr>
                                        <p:cTn id="148" dur="1" fill="hold">
                                          <p:stCondLst>
                                            <p:cond delay="0"/>
                                          </p:stCondLst>
                                        </p:cTn>
                                        <p:tgtEl>
                                          <p:spTgt spid="158"/>
                                        </p:tgtEl>
                                        <p:attrNameLst>
                                          <p:attrName>style.visibility</p:attrName>
                                        </p:attrNameLst>
                                      </p:cBhvr>
                                      <p:to>
                                        <p:strVal val="visible"/>
                                      </p:to>
                                    </p:set>
                                    <p:animEffect transition="in" filter="wipe(left)">
                                      <p:cBhvr>
                                        <p:cTn id="149" dur="300"/>
                                        <p:tgtEl>
                                          <p:spTgt spid="158"/>
                                        </p:tgtEl>
                                      </p:cBhvr>
                                    </p:animEffect>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161"/>
                                        </p:tgtEl>
                                        <p:attrNameLst>
                                          <p:attrName>style.visibility</p:attrName>
                                        </p:attrNameLst>
                                      </p:cBhvr>
                                      <p:to>
                                        <p:strVal val="visible"/>
                                      </p:to>
                                    </p:set>
                                    <p:anim calcmode="lin" valueType="num">
                                      <p:cBhvr>
                                        <p:cTn id="153" dur="300" fill="hold"/>
                                        <p:tgtEl>
                                          <p:spTgt spid="161"/>
                                        </p:tgtEl>
                                        <p:attrNameLst>
                                          <p:attrName>ppt_w</p:attrName>
                                        </p:attrNameLst>
                                      </p:cBhvr>
                                      <p:tavLst>
                                        <p:tav tm="0">
                                          <p:val>
                                            <p:fltVal val="0"/>
                                          </p:val>
                                        </p:tav>
                                        <p:tav tm="100000">
                                          <p:val>
                                            <p:strVal val="#ppt_w"/>
                                          </p:val>
                                        </p:tav>
                                      </p:tavLst>
                                    </p:anim>
                                    <p:anim calcmode="lin" valueType="num">
                                      <p:cBhvr>
                                        <p:cTn id="154" dur="300" fill="hold"/>
                                        <p:tgtEl>
                                          <p:spTgt spid="161"/>
                                        </p:tgtEl>
                                        <p:attrNameLst>
                                          <p:attrName>ppt_h</p:attrName>
                                        </p:attrNameLst>
                                      </p:cBhvr>
                                      <p:tavLst>
                                        <p:tav tm="0">
                                          <p:val>
                                            <p:fltVal val="0"/>
                                          </p:val>
                                        </p:tav>
                                        <p:tav tm="100000">
                                          <p:val>
                                            <p:strVal val="#ppt_h"/>
                                          </p:val>
                                        </p:tav>
                                      </p:tavLst>
                                    </p:anim>
                                    <p:animEffect transition="in" filter="fade">
                                      <p:cBhvr>
                                        <p:cTn id="155" dur="3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6" grpId="0" animBg="1"/>
      <p:bldP spid="138" grpId="0" animBg="1"/>
      <p:bldP spid="140" grpId="0" animBg="1"/>
      <p:bldP spid="142" grpId="0" animBg="1"/>
      <p:bldP spid="143" grpId="0" animBg="1"/>
      <p:bldP spid="144" grpId="0"/>
      <p:bldP spid="145" grpId="0"/>
      <p:bldP spid="146" grpId="0"/>
      <p:bldP spid="147" grpId="0" animBg="1"/>
      <p:bldP spid="148" grpId="0" animBg="1"/>
      <p:bldP spid="149" grpId="0"/>
      <p:bldP spid="150" grpId="0"/>
      <p:bldP spid="151" grpId="0"/>
      <p:bldP spid="152" grpId="0" animBg="1"/>
      <p:bldP spid="153" grpId="0" animBg="1"/>
      <p:bldP spid="154" grpId="0"/>
      <p:bldP spid="155" grpId="0"/>
      <p:bldP spid="156" grpId="0"/>
      <p:bldP spid="157" grpId="0" animBg="1"/>
      <p:bldP spid="158" grpId="0" animBg="1"/>
      <p:bldP spid="159" grpId="0"/>
      <p:bldP spid="160" grpId="0"/>
      <p:bldP spid="1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同心圆 37"/>
          <p:cNvSpPr/>
          <p:nvPr/>
        </p:nvSpPr>
        <p:spPr>
          <a:xfrm>
            <a:off x="1189360" y="2604820"/>
            <a:ext cx="3128873" cy="3129280"/>
          </a:xfrm>
          <a:prstGeom prst="donut">
            <a:avLst>
              <a:gd name="adj" fmla="val 74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404066"/>
              </a:solidFill>
            </a:endParaRPr>
          </a:p>
        </p:txBody>
      </p:sp>
      <p:sp>
        <p:nvSpPr>
          <p:cNvPr id="39" name="同心圆 38"/>
          <p:cNvSpPr/>
          <p:nvPr/>
        </p:nvSpPr>
        <p:spPr>
          <a:xfrm>
            <a:off x="1626183" y="3041700"/>
            <a:ext cx="2255226" cy="2255520"/>
          </a:xfrm>
          <a:prstGeom prst="donut">
            <a:avLst>
              <a:gd name="adj" fmla="val 109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404066"/>
              </a:solidFill>
            </a:endParaRPr>
          </a:p>
        </p:txBody>
      </p:sp>
      <p:sp>
        <p:nvSpPr>
          <p:cNvPr id="40" name="椭圆 39"/>
          <p:cNvSpPr/>
          <p:nvPr/>
        </p:nvSpPr>
        <p:spPr>
          <a:xfrm>
            <a:off x="2083324" y="3498900"/>
            <a:ext cx="1340945" cy="1341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404066"/>
              </a:solidFill>
            </a:endParaRPr>
          </a:p>
        </p:txBody>
      </p:sp>
      <p:grpSp>
        <p:nvGrpSpPr>
          <p:cNvPr id="41" name="组合 40"/>
          <p:cNvGrpSpPr/>
          <p:nvPr/>
        </p:nvGrpSpPr>
        <p:grpSpPr>
          <a:xfrm rot="2700000">
            <a:off x="7917565" y="-2498076"/>
            <a:ext cx="302327" cy="2618735"/>
            <a:chOff x="1485898" y="1354944"/>
            <a:chExt cx="312420" cy="2706516"/>
          </a:xfrm>
          <a:solidFill>
            <a:schemeClr val="accent4"/>
          </a:solidFill>
        </p:grpSpPr>
        <p:sp>
          <p:nvSpPr>
            <p:cNvPr id="42" name="下箭头 41"/>
            <p:cNvSpPr/>
            <p:nvPr/>
          </p:nvSpPr>
          <p:spPr>
            <a:xfrm>
              <a:off x="1539240" y="1508760"/>
              <a:ext cx="205740" cy="255270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燕尾形 42"/>
            <p:cNvSpPr/>
            <p:nvPr/>
          </p:nvSpPr>
          <p:spPr>
            <a:xfrm rot="5400000">
              <a:off x="1228197" y="1612645"/>
              <a:ext cx="827822" cy="312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4" name="组合 43"/>
          <p:cNvGrpSpPr/>
          <p:nvPr/>
        </p:nvGrpSpPr>
        <p:grpSpPr>
          <a:xfrm>
            <a:off x="5997682" y="3373011"/>
            <a:ext cx="329100" cy="329143"/>
            <a:chOff x="4390979" y="2619843"/>
            <a:chExt cx="246857" cy="246857"/>
          </a:xfrm>
        </p:grpSpPr>
        <p:sp>
          <p:nvSpPr>
            <p:cNvPr id="45" name="圆角矩形 44"/>
            <p:cNvSpPr/>
            <p:nvPr/>
          </p:nvSpPr>
          <p:spPr>
            <a:xfrm rot="2700000">
              <a:off x="4390979" y="2619843"/>
              <a:ext cx="246857" cy="24685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5"/>
            <p:cNvSpPr/>
            <p:nvPr/>
          </p:nvSpPr>
          <p:spPr bwMode="auto">
            <a:xfrm>
              <a:off x="4444416" y="2679420"/>
              <a:ext cx="139984" cy="127709"/>
            </a:xfrm>
            <a:custGeom>
              <a:avLst/>
              <a:gdLst>
                <a:gd name="T0" fmla="*/ 312 w 318"/>
                <a:gd name="T1" fmla="*/ 0 h 374"/>
                <a:gd name="T2" fmla="*/ 294 w 318"/>
                <a:gd name="T3" fmla="*/ 4 h 374"/>
                <a:gd name="T4" fmla="*/ 256 w 318"/>
                <a:gd name="T5" fmla="*/ 16 h 374"/>
                <a:gd name="T6" fmla="*/ 218 w 318"/>
                <a:gd name="T7" fmla="*/ 38 h 374"/>
                <a:gd name="T8" fmla="*/ 178 w 318"/>
                <a:gd name="T9" fmla="*/ 66 h 374"/>
                <a:gd name="T10" fmla="*/ 160 w 318"/>
                <a:gd name="T11" fmla="*/ 84 h 374"/>
                <a:gd name="T12" fmla="*/ 120 w 318"/>
                <a:gd name="T13" fmla="*/ 50 h 374"/>
                <a:gd name="T14" fmla="*/ 82 w 318"/>
                <a:gd name="T15" fmla="*/ 26 h 374"/>
                <a:gd name="T16" fmla="*/ 44 w 318"/>
                <a:gd name="T17" fmla="*/ 8 h 374"/>
                <a:gd name="T18" fmla="*/ 6 w 318"/>
                <a:gd name="T19" fmla="*/ 0 h 374"/>
                <a:gd name="T20" fmla="*/ 0 w 318"/>
                <a:gd name="T21" fmla="*/ 38 h 374"/>
                <a:gd name="T22" fmla="*/ 60 w 318"/>
                <a:gd name="T23" fmla="*/ 76 h 374"/>
                <a:gd name="T24" fmla="*/ 118 w 318"/>
                <a:gd name="T25" fmla="*/ 128 h 374"/>
                <a:gd name="T26" fmla="*/ 88 w 318"/>
                <a:gd name="T27" fmla="*/ 164 h 374"/>
                <a:gd name="T28" fmla="*/ 58 w 318"/>
                <a:gd name="T29" fmla="*/ 204 h 374"/>
                <a:gd name="T30" fmla="*/ 0 w 318"/>
                <a:gd name="T31" fmla="*/ 294 h 374"/>
                <a:gd name="T32" fmla="*/ 6 w 318"/>
                <a:gd name="T33" fmla="*/ 374 h 374"/>
                <a:gd name="T34" fmla="*/ 10 w 318"/>
                <a:gd name="T35" fmla="*/ 374 h 374"/>
                <a:gd name="T36" fmla="*/ 20 w 318"/>
                <a:gd name="T37" fmla="*/ 374 h 374"/>
                <a:gd name="T38" fmla="*/ 30 w 318"/>
                <a:gd name="T39" fmla="*/ 356 h 374"/>
                <a:gd name="T40" fmla="*/ 104 w 318"/>
                <a:gd name="T41" fmla="*/ 244 h 374"/>
                <a:gd name="T42" fmla="*/ 160 w 318"/>
                <a:gd name="T43" fmla="*/ 174 h 374"/>
                <a:gd name="T44" fmla="*/ 188 w 318"/>
                <a:gd name="T45" fmla="*/ 210 h 374"/>
                <a:gd name="T46" fmla="*/ 258 w 318"/>
                <a:gd name="T47" fmla="*/ 310 h 374"/>
                <a:gd name="T48" fmla="*/ 298 w 318"/>
                <a:gd name="T49" fmla="*/ 374 h 374"/>
                <a:gd name="T50" fmla="*/ 306 w 318"/>
                <a:gd name="T51" fmla="*/ 374 h 374"/>
                <a:gd name="T52" fmla="*/ 314 w 318"/>
                <a:gd name="T53" fmla="*/ 374 h 374"/>
                <a:gd name="T54" fmla="*/ 318 w 318"/>
                <a:gd name="T55" fmla="*/ 294 h 374"/>
                <a:gd name="T56" fmla="*/ 292 w 318"/>
                <a:gd name="T57" fmla="*/ 250 h 374"/>
                <a:gd name="T58" fmla="*/ 260 w 318"/>
                <a:gd name="T59" fmla="*/ 204 h 374"/>
                <a:gd name="T60" fmla="*/ 202 w 318"/>
                <a:gd name="T61" fmla="*/ 128 h 374"/>
                <a:gd name="T62" fmla="*/ 230 w 318"/>
                <a:gd name="T63" fmla="*/ 100 h 374"/>
                <a:gd name="T64" fmla="*/ 288 w 318"/>
                <a:gd name="T65" fmla="*/ 54 h 374"/>
                <a:gd name="T66" fmla="*/ 318 w 318"/>
                <a:gd name="T67" fmla="*/ 3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374">
                  <a:moveTo>
                    <a:pt x="318" y="38"/>
                  </a:moveTo>
                  <a:lnTo>
                    <a:pt x="312" y="0"/>
                  </a:lnTo>
                  <a:lnTo>
                    <a:pt x="312" y="0"/>
                  </a:lnTo>
                  <a:lnTo>
                    <a:pt x="294" y="4"/>
                  </a:lnTo>
                  <a:lnTo>
                    <a:pt x="274" y="8"/>
                  </a:lnTo>
                  <a:lnTo>
                    <a:pt x="256" y="16"/>
                  </a:lnTo>
                  <a:lnTo>
                    <a:pt x="236" y="26"/>
                  </a:lnTo>
                  <a:lnTo>
                    <a:pt x="218" y="38"/>
                  </a:lnTo>
                  <a:lnTo>
                    <a:pt x="198" y="50"/>
                  </a:lnTo>
                  <a:lnTo>
                    <a:pt x="178" y="66"/>
                  </a:lnTo>
                  <a:lnTo>
                    <a:pt x="160" y="84"/>
                  </a:lnTo>
                  <a:lnTo>
                    <a:pt x="160" y="84"/>
                  </a:lnTo>
                  <a:lnTo>
                    <a:pt x="140" y="66"/>
                  </a:lnTo>
                  <a:lnTo>
                    <a:pt x="120" y="50"/>
                  </a:lnTo>
                  <a:lnTo>
                    <a:pt x="100" y="38"/>
                  </a:lnTo>
                  <a:lnTo>
                    <a:pt x="82" y="26"/>
                  </a:lnTo>
                  <a:lnTo>
                    <a:pt x="62" y="16"/>
                  </a:lnTo>
                  <a:lnTo>
                    <a:pt x="44" y="8"/>
                  </a:lnTo>
                  <a:lnTo>
                    <a:pt x="26" y="4"/>
                  </a:lnTo>
                  <a:lnTo>
                    <a:pt x="6" y="0"/>
                  </a:lnTo>
                  <a:lnTo>
                    <a:pt x="0" y="38"/>
                  </a:lnTo>
                  <a:lnTo>
                    <a:pt x="0" y="38"/>
                  </a:lnTo>
                  <a:lnTo>
                    <a:pt x="30" y="54"/>
                  </a:lnTo>
                  <a:lnTo>
                    <a:pt x="60" y="76"/>
                  </a:lnTo>
                  <a:lnTo>
                    <a:pt x="90" y="100"/>
                  </a:lnTo>
                  <a:lnTo>
                    <a:pt x="118" y="128"/>
                  </a:lnTo>
                  <a:lnTo>
                    <a:pt x="118" y="128"/>
                  </a:lnTo>
                  <a:lnTo>
                    <a:pt x="88" y="164"/>
                  </a:lnTo>
                  <a:lnTo>
                    <a:pt x="58" y="204"/>
                  </a:lnTo>
                  <a:lnTo>
                    <a:pt x="58" y="204"/>
                  </a:lnTo>
                  <a:lnTo>
                    <a:pt x="26" y="250"/>
                  </a:lnTo>
                  <a:lnTo>
                    <a:pt x="0" y="294"/>
                  </a:lnTo>
                  <a:lnTo>
                    <a:pt x="0" y="374"/>
                  </a:lnTo>
                  <a:lnTo>
                    <a:pt x="6" y="374"/>
                  </a:lnTo>
                  <a:lnTo>
                    <a:pt x="10" y="374"/>
                  </a:lnTo>
                  <a:lnTo>
                    <a:pt x="10" y="374"/>
                  </a:lnTo>
                  <a:lnTo>
                    <a:pt x="12" y="374"/>
                  </a:lnTo>
                  <a:lnTo>
                    <a:pt x="20" y="374"/>
                  </a:lnTo>
                  <a:lnTo>
                    <a:pt x="20" y="374"/>
                  </a:lnTo>
                  <a:lnTo>
                    <a:pt x="30" y="356"/>
                  </a:lnTo>
                  <a:lnTo>
                    <a:pt x="60" y="310"/>
                  </a:lnTo>
                  <a:lnTo>
                    <a:pt x="104" y="244"/>
                  </a:lnTo>
                  <a:lnTo>
                    <a:pt x="130" y="210"/>
                  </a:lnTo>
                  <a:lnTo>
                    <a:pt x="160" y="174"/>
                  </a:lnTo>
                  <a:lnTo>
                    <a:pt x="160" y="174"/>
                  </a:lnTo>
                  <a:lnTo>
                    <a:pt x="188" y="210"/>
                  </a:lnTo>
                  <a:lnTo>
                    <a:pt x="214" y="244"/>
                  </a:lnTo>
                  <a:lnTo>
                    <a:pt x="258" y="310"/>
                  </a:lnTo>
                  <a:lnTo>
                    <a:pt x="288" y="356"/>
                  </a:lnTo>
                  <a:lnTo>
                    <a:pt x="298" y="374"/>
                  </a:lnTo>
                  <a:lnTo>
                    <a:pt x="306" y="374"/>
                  </a:lnTo>
                  <a:lnTo>
                    <a:pt x="306" y="374"/>
                  </a:lnTo>
                  <a:lnTo>
                    <a:pt x="310" y="374"/>
                  </a:lnTo>
                  <a:lnTo>
                    <a:pt x="314" y="374"/>
                  </a:lnTo>
                  <a:lnTo>
                    <a:pt x="318" y="374"/>
                  </a:lnTo>
                  <a:lnTo>
                    <a:pt x="318" y="294"/>
                  </a:lnTo>
                  <a:lnTo>
                    <a:pt x="318" y="294"/>
                  </a:lnTo>
                  <a:lnTo>
                    <a:pt x="292" y="250"/>
                  </a:lnTo>
                  <a:lnTo>
                    <a:pt x="260" y="204"/>
                  </a:lnTo>
                  <a:lnTo>
                    <a:pt x="260" y="204"/>
                  </a:lnTo>
                  <a:lnTo>
                    <a:pt x="230" y="164"/>
                  </a:lnTo>
                  <a:lnTo>
                    <a:pt x="202" y="128"/>
                  </a:lnTo>
                  <a:lnTo>
                    <a:pt x="202" y="128"/>
                  </a:lnTo>
                  <a:lnTo>
                    <a:pt x="230" y="100"/>
                  </a:lnTo>
                  <a:lnTo>
                    <a:pt x="258" y="76"/>
                  </a:lnTo>
                  <a:lnTo>
                    <a:pt x="288" y="54"/>
                  </a:lnTo>
                  <a:lnTo>
                    <a:pt x="318" y="38"/>
                  </a:lnTo>
                  <a:lnTo>
                    <a:pt x="318" y="38"/>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sp>
        <p:nvSpPr>
          <p:cNvPr id="47" name="矩形 46"/>
          <p:cNvSpPr/>
          <p:nvPr/>
        </p:nvSpPr>
        <p:spPr>
          <a:xfrm>
            <a:off x="5785467" y="1356655"/>
            <a:ext cx="5409053" cy="1145943"/>
          </a:xfrm>
          <a:prstGeom prst="rect">
            <a:avLst/>
          </a:prstGeom>
        </p:spPr>
        <p:txBody>
          <a:bodyPr wrap="square" lIns="121908" tIns="60954" rIns="121908" bIns="60954">
            <a:spAutoFit/>
          </a:bodyPr>
          <a:lstStyle/>
          <a:p>
            <a:pPr algn="just">
              <a:lnSpc>
                <a:spcPct val="13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3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在此输入您的文字，在此输入您的文字，在此输入您的文字，在此输入您的文字</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6354208" y="2566722"/>
            <a:ext cx="4840313" cy="563219"/>
          </a:xfrm>
          <a:prstGeom prst="rect">
            <a:avLst/>
          </a:prstGeom>
        </p:spPr>
        <p:txBody>
          <a:bodyPr wrap="square" lIns="121908" tIns="60954" rIns="121908" bIns="60954">
            <a:spAutoFit/>
          </a:bodyPr>
          <a:lstStyle/>
          <a:p>
            <a:pPr algn="just">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zh-CN" altLang="en-US" sz="1100" dirty="0">
              <a:solidFill>
                <a:schemeClr val="bg1">
                  <a:lumMod val="50000"/>
                </a:schemeClr>
              </a:solidFill>
            </a:endParaRPr>
          </a:p>
        </p:txBody>
      </p:sp>
      <p:sp>
        <p:nvSpPr>
          <p:cNvPr id="49" name="矩形 48"/>
          <p:cNvSpPr/>
          <p:nvPr/>
        </p:nvSpPr>
        <p:spPr>
          <a:xfrm>
            <a:off x="6354208" y="3263391"/>
            <a:ext cx="4840313" cy="563219"/>
          </a:xfrm>
          <a:prstGeom prst="rect">
            <a:avLst/>
          </a:prstGeom>
        </p:spPr>
        <p:txBody>
          <a:bodyPr wrap="square" lIns="121908" tIns="60954" rIns="121908" bIns="60954">
            <a:spAutoFit/>
          </a:bodyPr>
          <a:lstStyle/>
          <a:p>
            <a:pPr algn="just">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zh-CN" altLang="en-US" sz="1100" dirty="0">
              <a:solidFill>
                <a:schemeClr val="bg1">
                  <a:lumMod val="50000"/>
                </a:schemeClr>
              </a:solidFill>
            </a:endParaRPr>
          </a:p>
        </p:txBody>
      </p:sp>
      <p:sp>
        <p:nvSpPr>
          <p:cNvPr id="58" name="矩形 57"/>
          <p:cNvSpPr/>
          <p:nvPr/>
        </p:nvSpPr>
        <p:spPr>
          <a:xfrm>
            <a:off x="6354208" y="5353399"/>
            <a:ext cx="4840313" cy="563219"/>
          </a:xfrm>
          <a:prstGeom prst="rect">
            <a:avLst/>
          </a:prstGeom>
        </p:spPr>
        <p:txBody>
          <a:bodyPr wrap="square" lIns="121908" tIns="60954" rIns="121908" bIns="60954">
            <a:spAutoFit/>
          </a:bodyPr>
          <a:lstStyle/>
          <a:p>
            <a:pPr algn="just">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zh-CN" altLang="en-US" sz="1100" dirty="0">
              <a:solidFill>
                <a:schemeClr val="bg1">
                  <a:lumMod val="50000"/>
                </a:schemeClr>
              </a:solidFill>
            </a:endParaRPr>
          </a:p>
        </p:txBody>
      </p:sp>
      <p:sp>
        <p:nvSpPr>
          <p:cNvPr id="59" name="矩形 58"/>
          <p:cNvSpPr/>
          <p:nvPr/>
        </p:nvSpPr>
        <p:spPr>
          <a:xfrm>
            <a:off x="6354208" y="4656730"/>
            <a:ext cx="4840313" cy="563219"/>
          </a:xfrm>
          <a:prstGeom prst="rect">
            <a:avLst/>
          </a:prstGeom>
        </p:spPr>
        <p:txBody>
          <a:bodyPr wrap="square" lIns="121908" tIns="60954" rIns="121908" bIns="60954">
            <a:spAutoFit/>
          </a:bodyPr>
          <a:lstStyle/>
          <a:p>
            <a:pPr algn="just">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zh-CN" altLang="en-US" sz="1100" dirty="0">
              <a:solidFill>
                <a:schemeClr val="bg1">
                  <a:lumMod val="50000"/>
                </a:schemeClr>
              </a:solidFill>
            </a:endParaRPr>
          </a:p>
        </p:txBody>
      </p:sp>
      <p:sp>
        <p:nvSpPr>
          <p:cNvPr id="60" name="矩形 59"/>
          <p:cNvSpPr/>
          <p:nvPr/>
        </p:nvSpPr>
        <p:spPr>
          <a:xfrm>
            <a:off x="6354208" y="3960060"/>
            <a:ext cx="4840313" cy="563219"/>
          </a:xfrm>
          <a:prstGeom prst="rect">
            <a:avLst/>
          </a:prstGeom>
        </p:spPr>
        <p:txBody>
          <a:bodyPr wrap="square" lIns="121908" tIns="60954" rIns="121908" bIns="60954">
            <a:spAutoFit/>
          </a:bodyPr>
          <a:lstStyle/>
          <a:p>
            <a:pPr algn="just">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zh-CN" altLang="en-US" sz="1100" dirty="0">
              <a:solidFill>
                <a:schemeClr val="bg1">
                  <a:lumMod val="50000"/>
                </a:schemeClr>
              </a:solidFill>
            </a:endParaRPr>
          </a:p>
        </p:txBody>
      </p:sp>
      <p:grpSp>
        <p:nvGrpSpPr>
          <p:cNvPr id="61" name="组合 60"/>
          <p:cNvGrpSpPr/>
          <p:nvPr/>
        </p:nvGrpSpPr>
        <p:grpSpPr>
          <a:xfrm>
            <a:off x="5993194" y="2676091"/>
            <a:ext cx="329100" cy="329143"/>
            <a:chOff x="4390979" y="2111842"/>
            <a:chExt cx="246857" cy="246857"/>
          </a:xfrm>
        </p:grpSpPr>
        <p:sp>
          <p:nvSpPr>
            <p:cNvPr id="62" name="圆角矩形 61"/>
            <p:cNvSpPr/>
            <p:nvPr/>
          </p:nvSpPr>
          <p:spPr>
            <a:xfrm rot="2700000">
              <a:off x="4390979" y="2111842"/>
              <a:ext cx="246857" cy="24685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6"/>
            <p:cNvSpPr/>
            <p:nvPr/>
          </p:nvSpPr>
          <p:spPr bwMode="auto">
            <a:xfrm>
              <a:off x="4424005" y="2166640"/>
              <a:ext cx="180807" cy="137266"/>
            </a:xfrm>
            <a:custGeom>
              <a:avLst/>
              <a:gdLst>
                <a:gd name="T0" fmla="*/ 156 w 490"/>
                <a:gd name="T1" fmla="*/ 244 h 372"/>
                <a:gd name="T2" fmla="*/ 38 w 490"/>
                <a:gd name="T3" fmla="*/ 178 h 372"/>
                <a:gd name="T4" fmla="*/ 0 w 490"/>
                <a:gd name="T5" fmla="*/ 216 h 372"/>
                <a:gd name="T6" fmla="*/ 114 w 490"/>
                <a:gd name="T7" fmla="*/ 326 h 372"/>
                <a:gd name="T8" fmla="*/ 162 w 490"/>
                <a:gd name="T9" fmla="*/ 372 h 372"/>
                <a:gd name="T10" fmla="*/ 490 w 490"/>
                <a:gd name="T11" fmla="*/ 32 h 372"/>
                <a:gd name="T12" fmla="*/ 456 w 490"/>
                <a:gd name="T13" fmla="*/ 0 h 372"/>
                <a:gd name="T14" fmla="*/ 156 w 490"/>
                <a:gd name="T15" fmla="*/ 24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372">
                  <a:moveTo>
                    <a:pt x="156" y="244"/>
                  </a:moveTo>
                  <a:lnTo>
                    <a:pt x="38" y="178"/>
                  </a:lnTo>
                  <a:lnTo>
                    <a:pt x="0" y="216"/>
                  </a:lnTo>
                  <a:lnTo>
                    <a:pt x="114" y="326"/>
                  </a:lnTo>
                  <a:lnTo>
                    <a:pt x="162" y="372"/>
                  </a:lnTo>
                  <a:lnTo>
                    <a:pt x="490" y="32"/>
                  </a:lnTo>
                  <a:lnTo>
                    <a:pt x="456" y="0"/>
                  </a:lnTo>
                  <a:lnTo>
                    <a:pt x="156" y="2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90" name="组合 89"/>
          <p:cNvGrpSpPr/>
          <p:nvPr/>
        </p:nvGrpSpPr>
        <p:grpSpPr>
          <a:xfrm>
            <a:off x="5993194" y="4069931"/>
            <a:ext cx="329100" cy="329143"/>
            <a:chOff x="4390979" y="2111842"/>
            <a:chExt cx="246857" cy="246857"/>
          </a:xfrm>
        </p:grpSpPr>
        <p:sp>
          <p:nvSpPr>
            <p:cNvPr id="91" name="圆角矩形 90"/>
            <p:cNvSpPr/>
            <p:nvPr/>
          </p:nvSpPr>
          <p:spPr>
            <a:xfrm rot="2700000">
              <a:off x="4390979" y="2111842"/>
              <a:ext cx="246857" cy="2468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Freeform 6"/>
            <p:cNvSpPr/>
            <p:nvPr/>
          </p:nvSpPr>
          <p:spPr bwMode="auto">
            <a:xfrm>
              <a:off x="4424005" y="2166640"/>
              <a:ext cx="180807" cy="137266"/>
            </a:xfrm>
            <a:custGeom>
              <a:avLst/>
              <a:gdLst>
                <a:gd name="T0" fmla="*/ 156 w 490"/>
                <a:gd name="T1" fmla="*/ 244 h 372"/>
                <a:gd name="T2" fmla="*/ 38 w 490"/>
                <a:gd name="T3" fmla="*/ 178 h 372"/>
                <a:gd name="T4" fmla="*/ 0 w 490"/>
                <a:gd name="T5" fmla="*/ 216 h 372"/>
                <a:gd name="T6" fmla="*/ 114 w 490"/>
                <a:gd name="T7" fmla="*/ 326 h 372"/>
                <a:gd name="T8" fmla="*/ 162 w 490"/>
                <a:gd name="T9" fmla="*/ 372 h 372"/>
                <a:gd name="T10" fmla="*/ 490 w 490"/>
                <a:gd name="T11" fmla="*/ 32 h 372"/>
                <a:gd name="T12" fmla="*/ 456 w 490"/>
                <a:gd name="T13" fmla="*/ 0 h 372"/>
                <a:gd name="T14" fmla="*/ 156 w 490"/>
                <a:gd name="T15" fmla="*/ 24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372">
                  <a:moveTo>
                    <a:pt x="156" y="244"/>
                  </a:moveTo>
                  <a:lnTo>
                    <a:pt x="38" y="178"/>
                  </a:lnTo>
                  <a:lnTo>
                    <a:pt x="0" y="216"/>
                  </a:lnTo>
                  <a:lnTo>
                    <a:pt x="114" y="326"/>
                  </a:lnTo>
                  <a:lnTo>
                    <a:pt x="162" y="372"/>
                  </a:lnTo>
                  <a:lnTo>
                    <a:pt x="490" y="32"/>
                  </a:lnTo>
                  <a:lnTo>
                    <a:pt x="456" y="0"/>
                  </a:lnTo>
                  <a:lnTo>
                    <a:pt x="156" y="2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93" name="组合 92"/>
          <p:cNvGrpSpPr/>
          <p:nvPr/>
        </p:nvGrpSpPr>
        <p:grpSpPr>
          <a:xfrm>
            <a:off x="5993194" y="4766851"/>
            <a:ext cx="329100" cy="329143"/>
            <a:chOff x="4390979" y="2111842"/>
            <a:chExt cx="246857" cy="246857"/>
          </a:xfrm>
        </p:grpSpPr>
        <p:sp>
          <p:nvSpPr>
            <p:cNvPr id="94" name="圆角矩形 93"/>
            <p:cNvSpPr/>
            <p:nvPr/>
          </p:nvSpPr>
          <p:spPr>
            <a:xfrm rot="2700000">
              <a:off x="4390979" y="2111842"/>
              <a:ext cx="246857" cy="246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6"/>
            <p:cNvSpPr/>
            <p:nvPr/>
          </p:nvSpPr>
          <p:spPr bwMode="auto">
            <a:xfrm>
              <a:off x="4424005" y="2166640"/>
              <a:ext cx="180807" cy="137266"/>
            </a:xfrm>
            <a:custGeom>
              <a:avLst/>
              <a:gdLst>
                <a:gd name="T0" fmla="*/ 156 w 490"/>
                <a:gd name="T1" fmla="*/ 244 h 372"/>
                <a:gd name="T2" fmla="*/ 38 w 490"/>
                <a:gd name="T3" fmla="*/ 178 h 372"/>
                <a:gd name="T4" fmla="*/ 0 w 490"/>
                <a:gd name="T5" fmla="*/ 216 h 372"/>
                <a:gd name="T6" fmla="*/ 114 w 490"/>
                <a:gd name="T7" fmla="*/ 326 h 372"/>
                <a:gd name="T8" fmla="*/ 162 w 490"/>
                <a:gd name="T9" fmla="*/ 372 h 372"/>
                <a:gd name="T10" fmla="*/ 490 w 490"/>
                <a:gd name="T11" fmla="*/ 32 h 372"/>
                <a:gd name="T12" fmla="*/ 456 w 490"/>
                <a:gd name="T13" fmla="*/ 0 h 372"/>
                <a:gd name="T14" fmla="*/ 156 w 490"/>
                <a:gd name="T15" fmla="*/ 24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372">
                  <a:moveTo>
                    <a:pt x="156" y="244"/>
                  </a:moveTo>
                  <a:lnTo>
                    <a:pt x="38" y="178"/>
                  </a:lnTo>
                  <a:lnTo>
                    <a:pt x="0" y="216"/>
                  </a:lnTo>
                  <a:lnTo>
                    <a:pt x="114" y="326"/>
                  </a:lnTo>
                  <a:lnTo>
                    <a:pt x="162" y="372"/>
                  </a:lnTo>
                  <a:lnTo>
                    <a:pt x="490" y="32"/>
                  </a:lnTo>
                  <a:lnTo>
                    <a:pt x="456" y="0"/>
                  </a:lnTo>
                  <a:lnTo>
                    <a:pt x="156" y="2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96" name="组合 95"/>
          <p:cNvGrpSpPr/>
          <p:nvPr/>
        </p:nvGrpSpPr>
        <p:grpSpPr>
          <a:xfrm>
            <a:off x="5993194" y="5463771"/>
            <a:ext cx="329100" cy="329143"/>
            <a:chOff x="4390979" y="2111842"/>
            <a:chExt cx="246857" cy="246857"/>
          </a:xfrm>
        </p:grpSpPr>
        <p:sp>
          <p:nvSpPr>
            <p:cNvPr id="97" name="圆角矩形 96"/>
            <p:cNvSpPr/>
            <p:nvPr/>
          </p:nvSpPr>
          <p:spPr>
            <a:xfrm rot="2700000">
              <a:off x="4390979" y="2111842"/>
              <a:ext cx="246857" cy="2468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Freeform 6"/>
            <p:cNvSpPr/>
            <p:nvPr/>
          </p:nvSpPr>
          <p:spPr bwMode="auto">
            <a:xfrm>
              <a:off x="4424005" y="2166640"/>
              <a:ext cx="180807" cy="137266"/>
            </a:xfrm>
            <a:custGeom>
              <a:avLst/>
              <a:gdLst>
                <a:gd name="T0" fmla="*/ 156 w 490"/>
                <a:gd name="T1" fmla="*/ 244 h 372"/>
                <a:gd name="T2" fmla="*/ 38 w 490"/>
                <a:gd name="T3" fmla="*/ 178 h 372"/>
                <a:gd name="T4" fmla="*/ 0 w 490"/>
                <a:gd name="T5" fmla="*/ 216 h 372"/>
                <a:gd name="T6" fmla="*/ 114 w 490"/>
                <a:gd name="T7" fmla="*/ 326 h 372"/>
                <a:gd name="T8" fmla="*/ 162 w 490"/>
                <a:gd name="T9" fmla="*/ 372 h 372"/>
                <a:gd name="T10" fmla="*/ 490 w 490"/>
                <a:gd name="T11" fmla="*/ 32 h 372"/>
                <a:gd name="T12" fmla="*/ 456 w 490"/>
                <a:gd name="T13" fmla="*/ 0 h 372"/>
                <a:gd name="T14" fmla="*/ 156 w 490"/>
                <a:gd name="T15" fmla="*/ 24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372">
                  <a:moveTo>
                    <a:pt x="156" y="244"/>
                  </a:moveTo>
                  <a:lnTo>
                    <a:pt x="38" y="178"/>
                  </a:lnTo>
                  <a:lnTo>
                    <a:pt x="0" y="216"/>
                  </a:lnTo>
                  <a:lnTo>
                    <a:pt x="114" y="326"/>
                  </a:lnTo>
                  <a:lnTo>
                    <a:pt x="162" y="372"/>
                  </a:lnTo>
                  <a:lnTo>
                    <a:pt x="490" y="32"/>
                  </a:lnTo>
                  <a:lnTo>
                    <a:pt x="456" y="0"/>
                  </a:lnTo>
                  <a:lnTo>
                    <a:pt x="156" y="2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par>
                          <p:cTn id="22" fill="hold">
                            <p:stCondLst>
                              <p:cond delay="1500"/>
                            </p:stCondLst>
                            <p:childTnLst>
                              <p:par>
                                <p:cTn id="23" presetID="42" presetClass="path" presetSubtype="0" accel="50000" decel="50000" fill="hold" nodeType="afterEffect">
                                  <p:stCondLst>
                                    <p:cond delay="0"/>
                                  </p:stCondLst>
                                  <p:childTnLst>
                                    <p:animMotion origin="layout" path="M 4.44444E-6 0.00494 L -0.36025 0.65679 " pathEditMode="relative" rAng="0" ptsTypes="AA">
                                      <p:cBhvr>
                                        <p:cTn id="24" dur="300" fill="hold"/>
                                        <p:tgtEl>
                                          <p:spTgt spid="41"/>
                                        </p:tgtEl>
                                        <p:attrNameLst>
                                          <p:attrName>ppt_x</p:attrName>
                                          <p:attrName>ppt_y</p:attrName>
                                        </p:attrNameLst>
                                      </p:cBhvr>
                                      <p:rCtr x="-18021" y="32593"/>
                                    </p:animMotion>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anim calcmode="lin" valueType="num">
                                      <p:cBhvr>
                                        <p:cTn id="29" dur="500" fill="hold"/>
                                        <p:tgtEl>
                                          <p:spTgt spid="47"/>
                                        </p:tgtEl>
                                        <p:attrNameLst>
                                          <p:attrName>ppt_x</p:attrName>
                                        </p:attrNameLst>
                                      </p:cBhvr>
                                      <p:tavLst>
                                        <p:tav tm="0">
                                          <p:val>
                                            <p:strVal val="#ppt_x"/>
                                          </p:val>
                                        </p:tav>
                                        <p:tav tm="100000">
                                          <p:val>
                                            <p:strVal val="#ppt_x"/>
                                          </p:val>
                                        </p:tav>
                                      </p:tavLst>
                                    </p:anim>
                                    <p:anim calcmode="lin" valueType="num">
                                      <p:cBhvr>
                                        <p:cTn id="30" dur="5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5" presetClass="entr" presetSubtype="0"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1000"/>
                                        <p:tgtEl>
                                          <p:spTgt spid="61"/>
                                        </p:tgtEl>
                                      </p:cBhvr>
                                    </p:animEffect>
                                    <p:anim calcmode="lin" valueType="num">
                                      <p:cBhvr>
                                        <p:cTn id="35" dur="1000" fill="hold"/>
                                        <p:tgtEl>
                                          <p:spTgt spid="61"/>
                                        </p:tgtEl>
                                        <p:attrNameLst>
                                          <p:attrName>ppt_w</p:attrName>
                                        </p:attrNameLst>
                                      </p:cBhvr>
                                      <p:tavLst>
                                        <p:tav tm="0" fmla="#ppt_w*sin(2.5*pi*$)">
                                          <p:val>
                                            <p:fltVal val="0"/>
                                          </p:val>
                                        </p:tav>
                                        <p:tav tm="100000">
                                          <p:val>
                                            <p:fltVal val="1"/>
                                          </p:val>
                                        </p:tav>
                                      </p:tavLst>
                                    </p:anim>
                                    <p:anim calcmode="lin" valueType="num">
                                      <p:cBhvr>
                                        <p:cTn id="36" dur="1000" fill="hold"/>
                                        <p:tgtEl>
                                          <p:spTgt spid="61"/>
                                        </p:tgtEl>
                                        <p:attrNameLst>
                                          <p:attrName>ppt_h</p:attrName>
                                        </p:attrNameLst>
                                      </p:cBhvr>
                                      <p:tavLst>
                                        <p:tav tm="0">
                                          <p:val>
                                            <p:strVal val="#ppt_h"/>
                                          </p:val>
                                        </p:tav>
                                        <p:tav tm="100000">
                                          <p:val>
                                            <p:strVal val="#ppt_h"/>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1+#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45"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ppt_w</p:attrName>
                                        </p:attrNameLst>
                                      </p:cBhvr>
                                      <p:tavLst>
                                        <p:tav tm="0" fmla="#ppt_w*sin(2.5*pi*$)">
                                          <p:val>
                                            <p:fltVal val="0"/>
                                          </p:val>
                                        </p:tav>
                                        <p:tav tm="100000">
                                          <p:val>
                                            <p:fltVal val="1"/>
                                          </p:val>
                                        </p:tav>
                                      </p:tavLst>
                                    </p:anim>
                                    <p:anim calcmode="lin" valueType="num">
                                      <p:cBhvr>
                                        <p:cTn id="46" dur="1000" fill="hold"/>
                                        <p:tgtEl>
                                          <p:spTgt spid="44"/>
                                        </p:tgtEl>
                                        <p:attrNameLst>
                                          <p:attrName>ppt_h</p:attrName>
                                        </p:attrNameLst>
                                      </p:cBhvr>
                                      <p:tavLst>
                                        <p:tav tm="0">
                                          <p:val>
                                            <p:strVal val="#ppt_h"/>
                                          </p:val>
                                        </p:tav>
                                        <p:tav tm="100000">
                                          <p:val>
                                            <p:strVal val="#ppt_h"/>
                                          </p:val>
                                        </p:tav>
                                      </p:tavLst>
                                    </p:anim>
                                  </p:childTnLst>
                                </p:cTn>
                              </p:par>
                              <p:par>
                                <p:cTn id="47" presetID="2" presetClass="entr" presetSubtype="2" fill="hold" grpId="0" nodeType="withEffect">
                                  <p:stCondLst>
                                    <p:cond delay="25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1+#ppt_w/2"/>
                                          </p:val>
                                        </p:tav>
                                        <p:tav tm="100000">
                                          <p:val>
                                            <p:strVal val="#ppt_x"/>
                                          </p:val>
                                        </p:tav>
                                      </p:tavLst>
                                    </p:anim>
                                    <p:anim calcmode="lin" valueType="num">
                                      <p:cBhvr additive="base">
                                        <p:cTn id="50" dur="500" fill="hold"/>
                                        <p:tgtEl>
                                          <p:spTgt spid="49"/>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5" presetClass="entr" presetSubtype="0" fill="hold" nodeType="after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fade">
                                      <p:cBhvr>
                                        <p:cTn id="54" dur="1000"/>
                                        <p:tgtEl>
                                          <p:spTgt spid="90"/>
                                        </p:tgtEl>
                                      </p:cBhvr>
                                    </p:animEffect>
                                    <p:anim calcmode="lin" valueType="num">
                                      <p:cBhvr>
                                        <p:cTn id="55" dur="1000" fill="hold"/>
                                        <p:tgtEl>
                                          <p:spTgt spid="90"/>
                                        </p:tgtEl>
                                        <p:attrNameLst>
                                          <p:attrName>ppt_w</p:attrName>
                                        </p:attrNameLst>
                                      </p:cBhvr>
                                      <p:tavLst>
                                        <p:tav tm="0" fmla="#ppt_w*sin(2.5*pi*$)">
                                          <p:val>
                                            <p:fltVal val="0"/>
                                          </p:val>
                                        </p:tav>
                                        <p:tav tm="100000">
                                          <p:val>
                                            <p:fltVal val="1"/>
                                          </p:val>
                                        </p:tav>
                                      </p:tavLst>
                                    </p:anim>
                                    <p:anim calcmode="lin" valueType="num">
                                      <p:cBhvr>
                                        <p:cTn id="56" dur="1000" fill="hold"/>
                                        <p:tgtEl>
                                          <p:spTgt spid="90"/>
                                        </p:tgtEl>
                                        <p:attrNameLst>
                                          <p:attrName>ppt_h</p:attrName>
                                        </p:attrNameLst>
                                      </p:cBhvr>
                                      <p:tavLst>
                                        <p:tav tm="0">
                                          <p:val>
                                            <p:strVal val="#ppt_h"/>
                                          </p:val>
                                        </p:tav>
                                        <p:tav tm="100000">
                                          <p:val>
                                            <p:strVal val="#ppt_h"/>
                                          </p:val>
                                        </p:tav>
                                      </p:tavLst>
                                    </p:anim>
                                  </p:childTnLst>
                                </p:cTn>
                              </p:par>
                              <p:par>
                                <p:cTn id="57" presetID="2" presetClass="entr" presetSubtype="2" fill="hold" grpId="0" nodeType="withEffect">
                                  <p:stCondLst>
                                    <p:cond delay="25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1+#ppt_w/2"/>
                                          </p:val>
                                        </p:tav>
                                        <p:tav tm="100000">
                                          <p:val>
                                            <p:strVal val="#ppt_x"/>
                                          </p:val>
                                        </p:tav>
                                      </p:tavLst>
                                    </p:anim>
                                    <p:anim calcmode="lin" valueType="num">
                                      <p:cBhvr additive="base">
                                        <p:cTn id="60" dur="500" fill="hold"/>
                                        <p:tgtEl>
                                          <p:spTgt spid="60"/>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45" presetClass="entr" presetSubtype="0"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fade">
                                      <p:cBhvr>
                                        <p:cTn id="64" dur="1000"/>
                                        <p:tgtEl>
                                          <p:spTgt spid="93"/>
                                        </p:tgtEl>
                                      </p:cBhvr>
                                    </p:animEffect>
                                    <p:anim calcmode="lin" valueType="num">
                                      <p:cBhvr>
                                        <p:cTn id="65" dur="1000" fill="hold"/>
                                        <p:tgtEl>
                                          <p:spTgt spid="93"/>
                                        </p:tgtEl>
                                        <p:attrNameLst>
                                          <p:attrName>ppt_w</p:attrName>
                                        </p:attrNameLst>
                                      </p:cBhvr>
                                      <p:tavLst>
                                        <p:tav tm="0" fmla="#ppt_w*sin(2.5*pi*$)">
                                          <p:val>
                                            <p:fltVal val="0"/>
                                          </p:val>
                                        </p:tav>
                                        <p:tav tm="100000">
                                          <p:val>
                                            <p:fltVal val="1"/>
                                          </p:val>
                                        </p:tav>
                                      </p:tavLst>
                                    </p:anim>
                                    <p:anim calcmode="lin" valueType="num">
                                      <p:cBhvr>
                                        <p:cTn id="66" dur="1000" fill="hold"/>
                                        <p:tgtEl>
                                          <p:spTgt spid="93"/>
                                        </p:tgtEl>
                                        <p:attrNameLst>
                                          <p:attrName>ppt_h</p:attrName>
                                        </p:attrNameLst>
                                      </p:cBhvr>
                                      <p:tavLst>
                                        <p:tav tm="0">
                                          <p:val>
                                            <p:strVal val="#ppt_h"/>
                                          </p:val>
                                        </p:tav>
                                        <p:tav tm="100000">
                                          <p:val>
                                            <p:strVal val="#ppt_h"/>
                                          </p:val>
                                        </p:tav>
                                      </p:tavLst>
                                    </p:anim>
                                  </p:childTnLst>
                                </p:cTn>
                              </p:par>
                              <p:par>
                                <p:cTn id="67" presetID="2" presetClass="entr" presetSubtype="2" fill="hold" grpId="0" nodeType="withEffect">
                                  <p:stCondLst>
                                    <p:cond delay="25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500" fill="hold"/>
                                        <p:tgtEl>
                                          <p:spTgt spid="59"/>
                                        </p:tgtEl>
                                        <p:attrNameLst>
                                          <p:attrName>ppt_x</p:attrName>
                                        </p:attrNameLst>
                                      </p:cBhvr>
                                      <p:tavLst>
                                        <p:tav tm="0">
                                          <p:val>
                                            <p:strVal val="1+#ppt_w/2"/>
                                          </p:val>
                                        </p:tav>
                                        <p:tav tm="100000">
                                          <p:val>
                                            <p:strVal val="#ppt_x"/>
                                          </p:val>
                                        </p:tav>
                                      </p:tavLst>
                                    </p:anim>
                                    <p:anim calcmode="lin" valueType="num">
                                      <p:cBhvr additive="base">
                                        <p:cTn id="70" dur="500" fill="hold"/>
                                        <p:tgtEl>
                                          <p:spTgt spid="59"/>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45" presetClass="entr" presetSubtype="0" fill="hold" nodeType="after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fade">
                                      <p:cBhvr>
                                        <p:cTn id="74" dur="1000"/>
                                        <p:tgtEl>
                                          <p:spTgt spid="96"/>
                                        </p:tgtEl>
                                      </p:cBhvr>
                                    </p:animEffect>
                                    <p:anim calcmode="lin" valueType="num">
                                      <p:cBhvr>
                                        <p:cTn id="75" dur="1000" fill="hold"/>
                                        <p:tgtEl>
                                          <p:spTgt spid="96"/>
                                        </p:tgtEl>
                                        <p:attrNameLst>
                                          <p:attrName>ppt_w</p:attrName>
                                        </p:attrNameLst>
                                      </p:cBhvr>
                                      <p:tavLst>
                                        <p:tav tm="0" fmla="#ppt_w*sin(2.5*pi*$)">
                                          <p:val>
                                            <p:fltVal val="0"/>
                                          </p:val>
                                        </p:tav>
                                        <p:tav tm="100000">
                                          <p:val>
                                            <p:fltVal val="1"/>
                                          </p:val>
                                        </p:tav>
                                      </p:tavLst>
                                    </p:anim>
                                    <p:anim calcmode="lin" valueType="num">
                                      <p:cBhvr>
                                        <p:cTn id="76" dur="1000" fill="hold"/>
                                        <p:tgtEl>
                                          <p:spTgt spid="96"/>
                                        </p:tgtEl>
                                        <p:attrNameLst>
                                          <p:attrName>ppt_h</p:attrName>
                                        </p:attrNameLst>
                                      </p:cBhvr>
                                      <p:tavLst>
                                        <p:tav tm="0">
                                          <p:val>
                                            <p:strVal val="#ppt_h"/>
                                          </p:val>
                                        </p:tav>
                                        <p:tav tm="100000">
                                          <p:val>
                                            <p:strVal val="#ppt_h"/>
                                          </p:val>
                                        </p:tav>
                                      </p:tavLst>
                                    </p:anim>
                                  </p:childTnLst>
                                </p:cTn>
                              </p:par>
                              <p:par>
                                <p:cTn id="77" presetID="2" presetClass="entr" presetSubtype="2" fill="hold" grpId="0" nodeType="withEffect">
                                  <p:stCondLst>
                                    <p:cond delay="25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1+#ppt_w/2"/>
                                          </p:val>
                                        </p:tav>
                                        <p:tav tm="100000">
                                          <p:val>
                                            <p:strVal val="#ppt_x"/>
                                          </p:val>
                                        </p:tav>
                                      </p:tavLst>
                                    </p:anim>
                                    <p:anim calcmode="lin" valueType="num">
                                      <p:cBhvr additive="base">
                                        <p:cTn id="80"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7" grpId="0"/>
      <p:bldP spid="48" grpId="0"/>
      <p:bldP spid="49"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1404785" y="2041810"/>
            <a:ext cx="3886837" cy="2776983"/>
            <a:chOff x="1053129" y="1531356"/>
            <a:chExt cx="2915507" cy="2082737"/>
          </a:xfrm>
        </p:grpSpPr>
        <p:grpSp>
          <p:nvGrpSpPr>
            <p:cNvPr id="91" name="组合 90"/>
            <p:cNvGrpSpPr/>
            <p:nvPr/>
          </p:nvGrpSpPr>
          <p:grpSpPr>
            <a:xfrm>
              <a:off x="1053129" y="1531356"/>
              <a:ext cx="2915507" cy="1874463"/>
              <a:chOff x="1835696" y="1419622"/>
              <a:chExt cx="4032000" cy="2592288"/>
            </a:xfrm>
          </p:grpSpPr>
          <p:cxnSp>
            <p:nvCxnSpPr>
              <p:cNvPr id="125" name="直接连接符 124"/>
              <p:cNvCxnSpPr/>
              <p:nvPr/>
            </p:nvCxnSpPr>
            <p:spPr>
              <a:xfrm>
                <a:off x="1835696" y="1419622"/>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835696" y="1707654"/>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1835696" y="1995686"/>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835696" y="2283718"/>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835696" y="2571750"/>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1835696" y="2859782"/>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1835696" y="3147814"/>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1835696" y="3435846"/>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1835696" y="3723878"/>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1835696" y="4011910"/>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grpSp>
        <p:cxnSp>
          <p:nvCxnSpPr>
            <p:cNvPr id="92" name="直接连接符 91"/>
            <p:cNvCxnSpPr/>
            <p:nvPr/>
          </p:nvCxnSpPr>
          <p:spPr>
            <a:xfrm>
              <a:off x="1053129" y="3614093"/>
              <a:ext cx="2915507" cy="0"/>
            </a:xfrm>
            <a:prstGeom prst="line">
              <a:avLst/>
            </a:prstGeom>
            <a:ln w="6350">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105191" y="1531356"/>
              <a:ext cx="0" cy="2082506"/>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1053129" y="1531356"/>
              <a:ext cx="52063" cy="2082737"/>
              <a:chOff x="1835696" y="1419622"/>
              <a:chExt cx="72000" cy="2880320"/>
            </a:xfrm>
          </p:grpSpPr>
          <p:cxnSp>
            <p:nvCxnSpPr>
              <p:cNvPr id="95" name="直接连接符 94"/>
              <p:cNvCxnSpPr/>
              <p:nvPr/>
            </p:nvCxnSpPr>
            <p:spPr>
              <a:xfrm>
                <a:off x="1835696" y="1419622"/>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1835696" y="1707654"/>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1835696" y="1995686"/>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835696" y="2283718"/>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835696" y="2571750"/>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1835696" y="2859782"/>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1835696" y="3147814"/>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835696" y="3435846"/>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1835696" y="3723878"/>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1835696" y="4011910"/>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1835696" y="4299942"/>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grpSp>
      </p:grpSp>
      <p:grpSp>
        <p:nvGrpSpPr>
          <p:cNvPr id="135" name="组合 134"/>
          <p:cNvGrpSpPr/>
          <p:nvPr/>
        </p:nvGrpSpPr>
        <p:grpSpPr>
          <a:xfrm>
            <a:off x="816102" y="1932723"/>
            <a:ext cx="627490" cy="3004330"/>
            <a:chOff x="4499992" y="1366397"/>
            <a:chExt cx="470679" cy="2253248"/>
          </a:xfrm>
        </p:grpSpPr>
        <p:sp>
          <p:nvSpPr>
            <p:cNvPr id="136" name="矩形 135"/>
            <p:cNvSpPr/>
            <p:nvPr/>
          </p:nvSpPr>
          <p:spPr>
            <a:xfrm>
              <a:off x="4499992" y="1366397"/>
              <a:ext cx="470679"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100</a:t>
              </a:r>
              <a:endParaRPr lang="zh-CN" altLang="en-US" sz="900" dirty="0">
                <a:solidFill>
                  <a:srgbClr val="7A7A94"/>
                </a:solidFill>
              </a:endParaRPr>
            </a:p>
          </p:txBody>
        </p:sp>
        <p:sp>
          <p:nvSpPr>
            <p:cNvPr id="137" name="矩形 136"/>
            <p:cNvSpPr/>
            <p:nvPr/>
          </p:nvSpPr>
          <p:spPr>
            <a:xfrm>
              <a:off x="4644008" y="1574410"/>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90</a:t>
              </a:r>
              <a:endParaRPr lang="zh-CN" altLang="en-US" sz="900" dirty="0">
                <a:solidFill>
                  <a:srgbClr val="7A7A94"/>
                </a:solidFill>
              </a:endParaRPr>
            </a:p>
          </p:txBody>
        </p:sp>
        <p:sp>
          <p:nvSpPr>
            <p:cNvPr id="138" name="矩形 137"/>
            <p:cNvSpPr/>
            <p:nvPr/>
          </p:nvSpPr>
          <p:spPr>
            <a:xfrm>
              <a:off x="4644008" y="1782423"/>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80</a:t>
              </a:r>
              <a:endParaRPr lang="zh-CN" altLang="en-US" sz="900" dirty="0">
                <a:solidFill>
                  <a:srgbClr val="7A7A94"/>
                </a:solidFill>
              </a:endParaRPr>
            </a:p>
          </p:txBody>
        </p:sp>
        <p:sp>
          <p:nvSpPr>
            <p:cNvPr id="139" name="矩形 138"/>
            <p:cNvSpPr/>
            <p:nvPr/>
          </p:nvSpPr>
          <p:spPr>
            <a:xfrm>
              <a:off x="4644008" y="1990435"/>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70</a:t>
              </a:r>
              <a:endParaRPr lang="zh-CN" altLang="en-US" sz="900" dirty="0">
                <a:solidFill>
                  <a:srgbClr val="7A7A94"/>
                </a:solidFill>
              </a:endParaRPr>
            </a:p>
          </p:txBody>
        </p:sp>
        <p:sp>
          <p:nvSpPr>
            <p:cNvPr id="140" name="矩形 139"/>
            <p:cNvSpPr/>
            <p:nvPr/>
          </p:nvSpPr>
          <p:spPr>
            <a:xfrm>
              <a:off x="4644008" y="2198449"/>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60</a:t>
              </a:r>
              <a:endParaRPr lang="zh-CN" altLang="en-US" sz="900" dirty="0">
                <a:solidFill>
                  <a:srgbClr val="7A7A94"/>
                </a:solidFill>
              </a:endParaRPr>
            </a:p>
          </p:txBody>
        </p:sp>
        <p:sp>
          <p:nvSpPr>
            <p:cNvPr id="141" name="矩形 140"/>
            <p:cNvSpPr/>
            <p:nvPr/>
          </p:nvSpPr>
          <p:spPr>
            <a:xfrm>
              <a:off x="4644008" y="2406460"/>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50</a:t>
              </a:r>
              <a:endParaRPr lang="zh-CN" altLang="en-US" sz="900" dirty="0">
                <a:solidFill>
                  <a:srgbClr val="7A7A94"/>
                </a:solidFill>
              </a:endParaRPr>
            </a:p>
          </p:txBody>
        </p:sp>
        <p:sp>
          <p:nvSpPr>
            <p:cNvPr id="142" name="矩形 141"/>
            <p:cNvSpPr/>
            <p:nvPr/>
          </p:nvSpPr>
          <p:spPr>
            <a:xfrm>
              <a:off x="4644008" y="2614474"/>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40</a:t>
              </a:r>
              <a:endParaRPr lang="zh-CN" altLang="en-US" sz="900" dirty="0">
                <a:solidFill>
                  <a:srgbClr val="7A7A94"/>
                </a:solidFill>
              </a:endParaRPr>
            </a:p>
          </p:txBody>
        </p:sp>
        <p:sp>
          <p:nvSpPr>
            <p:cNvPr id="143" name="矩形 142"/>
            <p:cNvSpPr/>
            <p:nvPr/>
          </p:nvSpPr>
          <p:spPr>
            <a:xfrm>
              <a:off x="4644008" y="2822486"/>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30</a:t>
              </a:r>
              <a:endParaRPr lang="zh-CN" altLang="en-US" sz="900" dirty="0">
                <a:solidFill>
                  <a:srgbClr val="7A7A94"/>
                </a:solidFill>
              </a:endParaRPr>
            </a:p>
          </p:txBody>
        </p:sp>
        <p:sp>
          <p:nvSpPr>
            <p:cNvPr id="144" name="矩形 143"/>
            <p:cNvSpPr/>
            <p:nvPr/>
          </p:nvSpPr>
          <p:spPr>
            <a:xfrm>
              <a:off x="4644008" y="3030499"/>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20</a:t>
              </a:r>
              <a:endParaRPr lang="zh-CN" altLang="en-US" sz="900" dirty="0">
                <a:solidFill>
                  <a:srgbClr val="7A7A94"/>
                </a:solidFill>
              </a:endParaRPr>
            </a:p>
          </p:txBody>
        </p:sp>
        <p:sp>
          <p:nvSpPr>
            <p:cNvPr id="145" name="矩形 144"/>
            <p:cNvSpPr/>
            <p:nvPr/>
          </p:nvSpPr>
          <p:spPr>
            <a:xfrm>
              <a:off x="4644008" y="3238511"/>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10</a:t>
              </a:r>
              <a:endParaRPr lang="zh-CN" altLang="en-US" sz="900" dirty="0">
                <a:solidFill>
                  <a:srgbClr val="7A7A94"/>
                </a:solidFill>
              </a:endParaRPr>
            </a:p>
          </p:txBody>
        </p:sp>
        <p:sp>
          <p:nvSpPr>
            <p:cNvPr id="146" name="矩形 145"/>
            <p:cNvSpPr/>
            <p:nvPr/>
          </p:nvSpPr>
          <p:spPr>
            <a:xfrm>
              <a:off x="4644008" y="3446521"/>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0</a:t>
              </a:r>
              <a:endParaRPr lang="zh-CN" altLang="en-US" sz="900" dirty="0">
                <a:solidFill>
                  <a:srgbClr val="7A7A94"/>
                </a:solidFill>
              </a:endParaRPr>
            </a:p>
          </p:txBody>
        </p:sp>
      </p:grpSp>
      <p:sp>
        <p:nvSpPr>
          <p:cNvPr id="147" name="同侧圆角矩形 146"/>
          <p:cNvSpPr/>
          <p:nvPr/>
        </p:nvSpPr>
        <p:spPr>
          <a:xfrm>
            <a:off x="1717855" y="2874903"/>
            <a:ext cx="536269" cy="194388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9AB525"/>
              </a:solidFill>
            </a:endParaRPr>
          </a:p>
        </p:txBody>
      </p:sp>
      <p:sp>
        <p:nvSpPr>
          <p:cNvPr id="148" name="同侧圆角矩形 147"/>
          <p:cNvSpPr/>
          <p:nvPr/>
        </p:nvSpPr>
        <p:spPr>
          <a:xfrm>
            <a:off x="1717855" y="3707997"/>
            <a:ext cx="536269" cy="1110792"/>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49" name="矩形 148"/>
          <p:cNvSpPr/>
          <p:nvPr/>
        </p:nvSpPr>
        <p:spPr>
          <a:xfrm>
            <a:off x="1694066" y="3013563"/>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70%</a:t>
            </a:r>
            <a:endParaRPr lang="zh-CN" altLang="en-US" sz="1300" dirty="0">
              <a:solidFill>
                <a:schemeClr val="bg1"/>
              </a:solidFill>
            </a:endParaRPr>
          </a:p>
        </p:txBody>
      </p:sp>
      <p:sp>
        <p:nvSpPr>
          <p:cNvPr id="150" name="矩形 149"/>
          <p:cNvSpPr/>
          <p:nvPr/>
        </p:nvSpPr>
        <p:spPr>
          <a:xfrm>
            <a:off x="1694066" y="3825446"/>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40%</a:t>
            </a:r>
            <a:endParaRPr lang="zh-CN" altLang="en-US" sz="1300" dirty="0">
              <a:solidFill>
                <a:schemeClr val="bg1"/>
              </a:solidFill>
            </a:endParaRPr>
          </a:p>
        </p:txBody>
      </p:sp>
      <p:sp>
        <p:nvSpPr>
          <p:cNvPr id="151" name="矩形 150"/>
          <p:cNvSpPr/>
          <p:nvPr/>
        </p:nvSpPr>
        <p:spPr>
          <a:xfrm>
            <a:off x="1704752" y="4821640"/>
            <a:ext cx="588118" cy="328295"/>
          </a:xfrm>
          <a:prstGeom prst="rect">
            <a:avLst/>
          </a:prstGeom>
        </p:spPr>
        <p:txBody>
          <a:bodyPr wrap="none" lIns="121908" tIns="60954" rIns="121908" bIns="60954">
            <a:spAutoFit/>
          </a:bodyPr>
          <a:lstStyle/>
          <a:p>
            <a:pPr algn="r"/>
            <a:r>
              <a:rPr lang="zh-CN" altLang="en-US" sz="1300" dirty="0">
                <a:solidFill>
                  <a:srgbClr val="404066"/>
                </a:solidFill>
                <a:latin typeface="微软雅黑" panose="020B0503020204020204" pitchFamily="34" charset="-122"/>
                <a:ea typeface="微软雅黑" panose="020B0503020204020204" pitchFamily="34" charset="-122"/>
              </a:rPr>
              <a:t>名称</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152" name="同侧圆角矩形 151"/>
          <p:cNvSpPr/>
          <p:nvPr/>
        </p:nvSpPr>
        <p:spPr>
          <a:xfrm>
            <a:off x="2609030" y="2874903"/>
            <a:ext cx="536269" cy="194388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9AB525"/>
              </a:solidFill>
            </a:endParaRPr>
          </a:p>
        </p:txBody>
      </p:sp>
      <p:sp>
        <p:nvSpPr>
          <p:cNvPr id="153" name="同侧圆角矩形 152"/>
          <p:cNvSpPr/>
          <p:nvPr/>
        </p:nvSpPr>
        <p:spPr>
          <a:xfrm>
            <a:off x="2609030" y="3430146"/>
            <a:ext cx="536269" cy="138864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54" name="矩形 153"/>
          <p:cNvSpPr/>
          <p:nvPr/>
        </p:nvSpPr>
        <p:spPr>
          <a:xfrm>
            <a:off x="2585241" y="3013563"/>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70%</a:t>
            </a:r>
            <a:endParaRPr lang="zh-CN" altLang="en-US" sz="1300" dirty="0">
              <a:solidFill>
                <a:schemeClr val="bg1"/>
              </a:solidFill>
            </a:endParaRPr>
          </a:p>
        </p:txBody>
      </p:sp>
      <p:sp>
        <p:nvSpPr>
          <p:cNvPr id="155" name="矩形 154"/>
          <p:cNvSpPr/>
          <p:nvPr/>
        </p:nvSpPr>
        <p:spPr>
          <a:xfrm>
            <a:off x="2585241" y="3568263"/>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50%</a:t>
            </a:r>
            <a:endParaRPr lang="zh-CN" altLang="en-US" sz="1300" dirty="0">
              <a:solidFill>
                <a:schemeClr val="bg1"/>
              </a:solidFill>
            </a:endParaRPr>
          </a:p>
        </p:txBody>
      </p:sp>
      <p:sp>
        <p:nvSpPr>
          <p:cNvPr id="156" name="矩形 155"/>
          <p:cNvSpPr/>
          <p:nvPr/>
        </p:nvSpPr>
        <p:spPr>
          <a:xfrm>
            <a:off x="2595927" y="4821640"/>
            <a:ext cx="588118" cy="328295"/>
          </a:xfrm>
          <a:prstGeom prst="rect">
            <a:avLst/>
          </a:prstGeom>
        </p:spPr>
        <p:txBody>
          <a:bodyPr wrap="none" lIns="121908" tIns="60954" rIns="121908" bIns="60954">
            <a:spAutoFit/>
          </a:bodyPr>
          <a:lstStyle/>
          <a:p>
            <a:pPr algn="r"/>
            <a:r>
              <a:rPr lang="zh-CN" altLang="en-US" sz="1300" dirty="0">
                <a:solidFill>
                  <a:srgbClr val="404066"/>
                </a:solidFill>
                <a:latin typeface="微软雅黑" panose="020B0503020204020204" pitchFamily="34" charset="-122"/>
                <a:ea typeface="微软雅黑" panose="020B0503020204020204" pitchFamily="34" charset="-122"/>
              </a:rPr>
              <a:t>名称</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157" name="同侧圆角矩形 156"/>
          <p:cNvSpPr/>
          <p:nvPr/>
        </p:nvSpPr>
        <p:spPr>
          <a:xfrm>
            <a:off x="3505024" y="2319507"/>
            <a:ext cx="536269" cy="249928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9AB525"/>
              </a:solidFill>
            </a:endParaRPr>
          </a:p>
        </p:txBody>
      </p:sp>
      <p:sp>
        <p:nvSpPr>
          <p:cNvPr id="158" name="同侧圆角矩形 157"/>
          <p:cNvSpPr/>
          <p:nvPr/>
        </p:nvSpPr>
        <p:spPr>
          <a:xfrm>
            <a:off x="3505024" y="2874904"/>
            <a:ext cx="536269" cy="1943887"/>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59" name="矩形 158"/>
          <p:cNvSpPr/>
          <p:nvPr/>
        </p:nvSpPr>
        <p:spPr>
          <a:xfrm>
            <a:off x="3481235" y="2425590"/>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90%</a:t>
            </a:r>
            <a:endParaRPr lang="zh-CN" altLang="en-US" sz="1300" dirty="0">
              <a:solidFill>
                <a:schemeClr val="bg1"/>
              </a:solidFill>
            </a:endParaRPr>
          </a:p>
        </p:txBody>
      </p:sp>
      <p:sp>
        <p:nvSpPr>
          <p:cNvPr id="160" name="矩形 159"/>
          <p:cNvSpPr/>
          <p:nvPr/>
        </p:nvSpPr>
        <p:spPr>
          <a:xfrm>
            <a:off x="3481235" y="3024174"/>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70%</a:t>
            </a:r>
            <a:endParaRPr lang="zh-CN" altLang="en-US" sz="1300" dirty="0">
              <a:solidFill>
                <a:schemeClr val="bg1"/>
              </a:solidFill>
            </a:endParaRPr>
          </a:p>
        </p:txBody>
      </p:sp>
      <p:sp>
        <p:nvSpPr>
          <p:cNvPr id="161" name="矩形 160"/>
          <p:cNvSpPr/>
          <p:nvPr/>
        </p:nvSpPr>
        <p:spPr>
          <a:xfrm>
            <a:off x="3491921" y="4821640"/>
            <a:ext cx="588118" cy="328295"/>
          </a:xfrm>
          <a:prstGeom prst="rect">
            <a:avLst/>
          </a:prstGeom>
        </p:spPr>
        <p:txBody>
          <a:bodyPr wrap="none" lIns="121908" tIns="60954" rIns="121908" bIns="60954">
            <a:spAutoFit/>
          </a:bodyPr>
          <a:lstStyle/>
          <a:p>
            <a:pPr algn="r"/>
            <a:r>
              <a:rPr lang="zh-CN" altLang="en-US" sz="1300" dirty="0">
                <a:solidFill>
                  <a:srgbClr val="404066"/>
                </a:solidFill>
                <a:latin typeface="微软雅黑" panose="020B0503020204020204" pitchFamily="34" charset="-122"/>
                <a:ea typeface="微软雅黑" panose="020B0503020204020204" pitchFamily="34" charset="-122"/>
              </a:rPr>
              <a:t>名称</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162" name="同侧圆角矩形 161"/>
          <p:cNvSpPr/>
          <p:nvPr/>
        </p:nvSpPr>
        <p:spPr>
          <a:xfrm>
            <a:off x="4406781" y="2048139"/>
            <a:ext cx="536269" cy="277065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9AB525"/>
              </a:solidFill>
            </a:endParaRPr>
          </a:p>
        </p:txBody>
      </p:sp>
      <p:sp>
        <p:nvSpPr>
          <p:cNvPr id="163" name="同侧圆角矩形 162"/>
          <p:cNvSpPr/>
          <p:nvPr/>
        </p:nvSpPr>
        <p:spPr>
          <a:xfrm>
            <a:off x="4406781" y="2602843"/>
            <a:ext cx="536269" cy="2215949"/>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64" name="矩形 163"/>
          <p:cNvSpPr/>
          <p:nvPr/>
        </p:nvSpPr>
        <p:spPr>
          <a:xfrm>
            <a:off x="4340775" y="2181511"/>
            <a:ext cx="699246"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100%</a:t>
            </a:r>
            <a:endParaRPr lang="zh-CN" altLang="en-US" sz="1300" dirty="0">
              <a:solidFill>
                <a:schemeClr val="bg1"/>
              </a:solidFill>
            </a:endParaRPr>
          </a:p>
        </p:txBody>
      </p:sp>
      <p:sp>
        <p:nvSpPr>
          <p:cNvPr id="165" name="矩形 164"/>
          <p:cNvSpPr/>
          <p:nvPr/>
        </p:nvSpPr>
        <p:spPr>
          <a:xfrm>
            <a:off x="4368034" y="2736212"/>
            <a:ext cx="613763"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80%</a:t>
            </a:r>
            <a:endParaRPr lang="zh-CN" altLang="en-US" sz="1300" dirty="0">
              <a:solidFill>
                <a:schemeClr val="bg1"/>
              </a:solidFill>
            </a:endParaRPr>
          </a:p>
        </p:txBody>
      </p:sp>
      <p:sp>
        <p:nvSpPr>
          <p:cNvPr id="166" name="矩形 165"/>
          <p:cNvSpPr/>
          <p:nvPr/>
        </p:nvSpPr>
        <p:spPr>
          <a:xfrm>
            <a:off x="4393678" y="4821640"/>
            <a:ext cx="588118" cy="328295"/>
          </a:xfrm>
          <a:prstGeom prst="rect">
            <a:avLst/>
          </a:prstGeom>
        </p:spPr>
        <p:txBody>
          <a:bodyPr wrap="none" lIns="121908" tIns="60954" rIns="121908" bIns="60954">
            <a:spAutoFit/>
          </a:bodyPr>
          <a:lstStyle/>
          <a:p>
            <a:pPr algn="r"/>
            <a:r>
              <a:rPr lang="zh-CN" altLang="en-US" sz="1300" dirty="0">
                <a:solidFill>
                  <a:srgbClr val="404066"/>
                </a:solidFill>
                <a:latin typeface="微软雅黑" panose="020B0503020204020204" pitchFamily="34" charset="-122"/>
                <a:ea typeface="微软雅黑" panose="020B0503020204020204" pitchFamily="34" charset="-122"/>
              </a:rPr>
              <a:t>名称</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167" name="矩形 166"/>
          <p:cNvSpPr/>
          <p:nvPr/>
        </p:nvSpPr>
        <p:spPr>
          <a:xfrm>
            <a:off x="1021452" y="5190849"/>
            <a:ext cx="4653498" cy="783279"/>
          </a:xfrm>
          <a:prstGeom prst="rect">
            <a:avLst/>
          </a:prstGeom>
        </p:spPr>
        <p:txBody>
          <a:bodyPr wrap="square" lIns="121908" tIns="60954" rIns="121908" bIns="60954">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在此输入图表的说明文字在此输入图表的说明文字在此输入图表的说明文字在此输入图表的说明文字在此输入图表的说明文字在此输入图表的说明文字在此输入图表的说明文字</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8" name="组合 167"/>
          <p:cNvGrpSpPr/>
          <p:nvPr/>
        </p:nvGrpSpPr>
        <p:grpSpPr>
          <a:xfrm>
            <a:off x="6915867" y="2041810"/>
            <a:ext cx="3886837" cy="2776983"/>
            <a:chOff x="1053129" y="1531356"/>
            <a:chExt cx="2915507" cy="2082737"/>
          </a:xfrm>
        </p:grpSpPr>
        <p:grpSp>
          <p:nvGrpSpPr>
            <p:cNvPr id="169" name="组合 168"/>
            <p:cNvGrpSpPr/>
            <p:nvPr/>
          </p:nvGrpSpPr>
          <p:grpSpPr>
            <a:xfrm>
              <a:off x="1053129" y="1531356"/>
              <a:ext cx="2915507" cy="1874463"/>
              <a:chOff x="1835696" y="1419622"/>
              <a:chExt cx="4032000" cy="2592288"/>
            </a:xfrm>
          </p:grpSpPr>
          <p:cxnSp>
            <p:nvCxnSpPr>
              <p:cNvPr id="184" name="直接连接符 183"/>
              <p:cNvCxnSpPr/>
              <p:nvPr/>
            </p:nvCxnSpPr>
            <p:spPr>
              <a:xfrm>
                <a:off x="1835696" y="1419622"/>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1835696" y="1707654"/>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1835696" y="1995686"/>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1835696" y="2283718"/>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1835696" y="2571750"/>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1835696" y="2859782"/>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1835696" y="3147814"/>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1835696" y="3435846"/>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1835696" y="3723878"/>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1835696" y="4011910"/>
                <a:ext cx="4032000" cy="0"/>
              </a:xfrm>
              <a:prstGeom prst="line">
                <a:avLst/>
              </a:prstGeom>
              <a:ln w="6350">
                <a:solidFill>
                  <a:srgbClr val="7A7A94"/>
                </a:solidFill>
                <a:prstDash val="sysDot"/>
              </a:ln>
            </p:spPr>
            <p:style>
              <a:lnRef idx="1">
                <a:schemeClr val="accent1"/>
              </a:lnRef>
              <a:fillRef idx="0">
                <a:schemeClr val="accent1"/>
              </a:fillRef>
              <a:effectRef idx="0">
                <a:schemeClr val="accent1"/>
              </a:effectRef>
              <a:fontRef idx="minor">
                <a:schemeClr val="tx1"/>
              </a:fontRef>
            </p:style>
          </p:cxnSp>
        </p:grpSp>
        <p:cxnSp>
          <p:nvCxnSpPr>
            <p:cNvPr id="170" name="直接连接符 169"/>
            <p:cNvCxnSpPr/>
            <p:nvPr/>
          </p:nvCxnSpPr>
          <p:spPr>
            <a:xfrm>
              <a:off x="1053129" y="3614093"/>
              <a:ext cx="2915507" cy="0"/>
            </a:xfrm>
            <a:prstGeom prst="line">
              <a:avLst/>
            </a:prstGeom>
            <a:ln w="6350">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V="1">
              <a:off x="1105191" y="1531356"/>
              <a:ext cx="0" cy="2082506"/>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1053129" y="1531356"/>
              <a:ext cx="52063" cy="2082737"/>
              <a:chOff x="1835696" y="1419622"/>
              <a:chExt cx="72000" cy="2880320"/>
            </a:xfrm>
          </p:grpSpPr>
          <p:cxnSp>
            <p:nvCxnSpPr>
              <p:cNvPr id="173" name="直接连接符 172"/>
              <p:cNvCxnSpPr/>
              <p:nvPr/>
            </p:nvCxnSpPr>
            <p:spPr>
              <a:xfrm>
                <a:off x="1835696" y="1419622"/>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1835696" y="1707654"/>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1835696" y="1995686"/>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835696" y="2283718"/>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835696" y="2571750"/>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1835696" y="2859782"/>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1835696" y="3147814"/>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1835696" y="3435846"/>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1835696" y="3723878"/>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1835696" y="4011910"/>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1835696" y="4299942"/>
                <a:ext cx="72000" cy="0"/>
              </a:xfrm>
              <a:prstGeom prst="line">
                <a:avLst/>
              </a:prstGeom>
              <a:ln w="6350">
                <a:solidFill>
                  <a:srgbClr val="7A7A94"/>
                </a:solidFill>
              </a:ln>
            </p:spPr>
            <p:style>
              <a:lnRef idx="1">
                <a:schemeClr val="accent1"/>
              </a:lnRef>
              <a:fillRef idx="0">
                <a:schemeClr val="accent1"/>
              </a:fillRef>
              <a:effectRef idx="0">
                <a:schemeClr val="accent1"/>
              </a:effectRef>
              <a:fontRef idx="minor">
                <a:schemeClr val="tx1"/>
              </a:fontRef>
            </p:style>
          </p:cxnSp>
        </p:grpSp>
      </p:grpSp>
      <p:grpSp>
        <p:nvGrpSpPr>
          <p:cNvPr id="194" name="组合 193"/>
          <p:cNvGrpSpPr/>
          <p:nvPr/>
        </p:nvGrpSpPr>
        <p:grpSpPr>
          <a:xfrm>
            <a:off x="6327185" y="1932723"/>
            <a:ext cx="627490" cy="3004330"/>
            <a:chOff x="4499992" y="1366397"/>
            <a:chExt cx="470679" cy="2253248"/>
          </a:xfrm>
        </p:grpSpPr>
        <p:sp>
          <p:nvSpPr>
            <p:cNvPr id="195" name="矩形 194"/>
            <p:cNvSpPr/>
            <p:nvPr/>
          </p:nvSpPr>
          <p:spPr>
            <a:xfrm>
              <a:off x="4499992" y="1366397"/>
              <a:ext cx="470679"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100</a:t>
              </a:r>
              <a:endParaRPr lang="zh-CN" altLang="en-US" sz="900" dirty="0">
                <a:solidFill>
                  <a:srgbClr val="7A7A94"/>
                </a:solidFill>
              </a:endParaRPr>
            </a:p>
          </p:txBody>
        </p:sp>
        <p:sp>
          <p:nvSpPr>
            <p:cNvPr id="196" name="矩形 195"/>
            <p:cNvSpPr/>
            <p:nvPr/>
          </p:nvSpPr>
          <p:spPr>
            <a:xfrm>
              <a:off x="4644008" y="1574410"/>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90</a:t>
              </a:r>
              <a:endParaRPr lang="zh-CN" altLang="en-US" sz="900" dirty="0">
                <a:solidFill>
                  <a:srgbClr val="7A7A94"/>
                </a:solidFill>
              </a:endParaRPr>
            </a:p>
          </p:txBody>
        </p:sp>
        <p:sp>
          <p:nvSpPr>
            <p:cNvPr id="197" name="矩形 196"/>
            <p:cNvSpPr/>
            <p:nvPr/>
          </p:nvSpPr>
          <p:spPr>
            <a:xfrm>
              <a:off x="4644008" y="1782423"/>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80</a:t>
              </a:r>
              <a:endParaRPr lang="zh-CN" altLang="en-US" sz="900" dirty="0">
                <a:solidFill>
                  <a:srgbClr val="7A7A94"/>
                </a:solidFill>
              </a:endParaRPr>
            </a:p>
          </p:txBody>
        </p:sp>
        <p:sp>
          <p:nvSpPr>
            <p:cNvPr id="198" name="矩形 197"/>
            <p:cNvSpPr/>
            <p:nvPr/>
          </p:nvSpPr>
          <p:spPr>
            <a:xfrm>
              <a:off x="4644008" y="1990435"/>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70</a:t>
              </a:r>
              <a:endParaRPr lang="zh-CN" altLang="en-US" sz="900" dirty="0">
                <a:solidFill>
                  <a:srgbClr val="7A7A94"/>
                </a:solidFill>
              </a:endParaRPr>
            </a:p>
          </p:txBody>
        </p:sp>
        <p:sp>
          <p:nvSpPr>
            <p:cNvPr id="199" name="矩形 198"/>
            <p:cNvSpPr/>
            <p:nvPr/>
          </p:nvSpPr>
          <p:spPr>
            <a:xfrm>
              <a:off x="4644008" y="2198449"/>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60</a:t>
              </a:r>
              <a:endParaRPr lang="zh-CN" altLang="en-US" sz="900" dirty="0">
                <a:solidFill>
                  <a:srgbClr val="7A7A94"/>
                </a:solidFill>
              </a:endParaRPr>
            </a:p>
          </p:txBody>
        </p:sp>
        <p:sp>
          <p:nvSpPr>
            <p:cNvPr id="200" name="矩形 199"/>
            <p:cNvSpPr/>
            <p:nvPr/>
          </p:nvSpPr>
          <p:spPr>
            <a:xfrm>
              <a:off x="4644008" y="2406460"/>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50</a:t>
              </a:r>
              <a:endParaRPr lang="zh-CN" altLang="en-US" sz="900" dirty="0">
                <a:solidFill>
                  <a:srgbClr val="7A7A94"/>
                </a:solidFill>
              </a:endParaRPr>
            </a:p>
          </p:txBody>
        </p:sp>
        <p:sp>
          <p:nvSpPr>
            <p:cNvPr id="201" name="矩形 200"/>
            <p:cNvSpPr/>
            <p:nvPr/>
          </p:nvSpPr>
          <p:spPr>
            <a:xfrm>
              <a:off x="4644008" y="2614474"/>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40</a:t>
              </a:r>
              <a:endParaRPr lang="zh-CN" altLang="en-US" sz="900" dirty="0">
                <a:solidFill>
                  <a:srgbClr val="7A7A94"/>
                </a:solidFill>
              </a:endParaRPr>
            </a:p>
          </p:txBody>
        </p:sp>
        <p:sp>
          <p:nvSpPr>
            <p:cNvPr id="202" name="矩形 201"/>
            <p:cNvSpPr/>
            <p:nvPr/>
          </p:nvSpPr>
          <p:spPr>
            <a:xfrm>
              <a:off x="4644008" y="2822486"/>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30</a:t>
              </a:r>
              <a:endParaRPr lang="zh-CN" altLang="en-US" sz="900" dirty="0">
                <a:solidFill>
                  <a:srgbClr val="7A7A94"/>
                </a:solidFill>
              </a:endParaRPr>
            </a:p>
          </p:txBody>
        </p:sp>
        <p:sp>
          <p:nvSpPr>
            <p:cNvPr id="203" name="矩形 202"/>
            <p:cNvSpPr/>
            <p:nvPr/>
          </p:nvSpPr>
          <p:spPr>
            <a:xfrm>
              <a:off x="4644008" y="3030499"/>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20</a:t>
              </a:r>
              <a:endParaRPr lang="zh-CN" altLang="en-US" sz="900" dirty="0">
                <a:solidFill>
                  <a:srgbClr val="7A7A94"/>
                </a:solidFill>
              </a:endParaRPr>
            </a:p>
          </p:txBody>
        </p:sp>
        <p:sp>
          <p:nvSpPr>
            <p:cNvPr id="204" name="矩形 203"/>
            <p:cNvSpPr/>
            <p:nvPr/>
          </p:nvSpPr>
          <p:spPr>
            <a:xfrm>
              <a:off x="4644008" y="3238511"/>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10</a:t>
              </a:r>
              <a:endParaRPr lang="zh-CN" altLang="en-US" sz="900" dirty="0">
                <a:solidFill>
                  <a:srgbClr val="7A7A94"/>
                </a:solidFill>
              </a:endParaRPr>
            </a:p>
          </p:txBody>
        </p:sp>
        <p:sp>
          <p:nvSpPr>
            <p:cNvPr id="205" name="矩形 204"/>
            <p:cNvSpPr/>
            <p:nvPr/>
          </p:nvSpPr>
          <p:spPr>
            <a:xfrm>
              <a:off x="4644008" y="3446521"/>
              <a:ext cx="326663" cy="173124"/>
            </a:xfrm>
            <a:prstGeom prst="rect">
              <a:avLst/>
            </a:prstGeom>
          </p:spPr>
          <p:txBody>
            <a:bodyPr wrap="square" anchor="ctr">
              <a:spAutoFit/>
            </a:bodyPr>
            <a:lstStyle/>
            <a:p>
              <a:pPr algn="r"/>
              <a:r>
                <a:rPr lang="en-US" altLang="zh-CN" sz="900" dirty="0">
                  <a:solidFill>
                    <a:srgbClr val="7A7A94"/>
                  </a:solidFill>
                  <a:latin typeface="微软雅黑" panose="020B0503020204020204" pitchFamily="34" charset="-122"/>
                  <a:ea typeface="微软雅黑" panose="020B0503020204020204" pitchFamily="34" charset="-122"/>
                </a:rPr>
                <a:t>0</a:t>
              </a:r>
              <a:endParaRPr lang="zh-CN" altLang="en-US" sz="900" dirty="0">
                <a:solidFill>
                  <a:srgbClr val="7A7A94"/>
                </a:solidFill>
              </a:endParaRPr>
            </a:p>
          </p:txBody>
        </p:sp>
      </p:grpSp>
      <p:sp>
        <p:nvSpPr>
          <p:cNvPr id="206" name="同侧圆角矩形 205"/>
          <p:cNvSpPr/>
          <p:nvPr/>
        </p:nvSpPr>
        <p:spPr>
          <a:xfrm>
            <a:off x="7228938" y="2874903"/>
            <a:ext cx="536269" cy="194388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9AB525"/>
              </a:solidFill>
            </a:endParaRPr>
          </a:p>
        </p:txBody>
      </p:sp>
      <p:sp>
        <p:nvSpPr>
          <p:cNvPr id="207" name="同侧圆角矩形 206"/>
          <p:cNvSpPr/>
          <p:nvPr/>
        </p:nvSpPr>
        <p:spPr>
          <a:xfrm>
            <a:off x="7228938" y="3707997"/>
            <a:ext cx="536269" cy="111079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08" name="矩形 207"/>
          <p:cNvSpPr/>
          <p:nvPr/>
        </p:nvSpPr>
        <p:spPr>
          <a:xfrm>
            <a:off x="7205149" y="3013563"/>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70%</a:t>
            </a:r>
            <a:endParaRPr lang="zh-CN" altLang="en-US" sz="1300" dirty="0">
              <a:solidFill>
                <a:schemeClr val="bg1"/>
              </a:solidFill>
            </a:endParaRPr>
          </a:p>
        </p:txBody>
      </p:sp>
      <p:sp>
        <p:nvSpPr>
          <p:cNvPr id="209" name="矩形 208"/>
          <p:cNvSpPr/>
          <p:nvPr/>
        </p:nvSpPr>
        <p:spPr>
          <a:xfrm>
            <a:off x="7205149" y="3825446"/>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40%</a:t>
            </a:r>
            <a:endParaRPr lang="zh-CN" altLang="en-US" sz="1300" dirty="0">
              <a:solidFill>
                <a:schemeClr val="bg1"/>
              </a:solidFill>
            </a:endParaRPr>
          </a:p>
        </p:txBody>
      </p:sp>
      <p:sp>
        <p:nvSpPr>
          <p:cNvPr id="210" name="矩形 209"/>
          <p:cNvSpPr/>
          <p:nvPr/>
        </p:nvSpPr>
        <p:spPr>
          <a:xfrm>
            <a:off x="7215835" y="4821640"/>
            <a:ext cx="588118" cy="328295"/>
          </a:xfrm>
          <a:prstGeom prst="rect">
            <a:avLst/>
          </a:prstGeom>
        </p:spPr>
        <p:txBody>
          <a:bodyPr wrap="none" lIns="121908" tIns="60954" rIns="121908" bIns="60954">
            <a:spAutoFit/>
          </a:bodyPr>
          <a:lstStyle/>
          <a:p>
            <a:pPr algn="r"/>
            <a:r>
              <a:rPr lang="zh-CN" altLang="en-US" sz="1300" dirty="0">
                <a:solidFill>
                  <a:srgbClr val="404066"/>
                </a:solidFill>
                <a:latin typeface="微软雅黑" panose="020B0503020204020204" pitchFamily="34" charset="-122"/>
                <a:ea typeface="微软雅黑" panose="020B0503020204020204" pitchFamily="34" charset="-122"/>
              </a:rPr>
              <a:t>名称</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211" name="同侧圆角矩形 210"/>
          <p:cNvSpPr/>
          <p:nvPr/>
        </p:nvSpPr>
        <p:spPr>
          <a:xfrm>
            <a:off x="8120113" y="2874903"/>
            <a:ext cx="536269" cy="194388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9AB525"/>
              </a:solidFill>
            </a:endParaRPr>
          </a:p>
        </p:txBody>
      </p:sp>
      <p:sp>
        <p:nvSpPr>
          <p:cNvPr id="212" name="同侧圆角矩形 211"/>
          <p:cNvSpPr/>
          <p:nvPr/>
        </p:nvSpPr>
        <p:spPr>
          <a:xfrm>
            <a:off x="8120113" y="3430146"/>
            <a:ext cx="536269" cy="138864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13" name="矩形 212"/>
          <p:cNvSpPr/>
          <p:nvPr/>
        </p:nvSpPr>
        <p:spPr>
          <a:xfrm>
            <a:off x="8096324" y="3013563"/>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70%</a:t>
            </a:r>
            <a:endParaRPr lang="zh-CN" altLang="en-US" sz="1300" dirty="0">
              <a:solidFill>
                <a:schemeClr val="bg1"/>
              </a:solidFill>
            </a:endParaRPr>
          </a:p>
        </p:txBody>
      </p:sp>
      <p:sp>
        <p:nvSpPr>
          <p:cNvPr id="214" name="矩形 213"/>
          <p:cNvSpPr/>
          <p:nvPr/>
        </p:nvSpPr>
        <p:spPr>
          <a:xfrm>
            <a:off x="8096324" y="3568263"/>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50%</a:t>
            </a:r>
            <a:endParaRPr lang="zh-CN" altLang="en-US" sz="1300" dirty="0">
              <a:solidFill>
                <a:schemeClr val="bg1"/>
              </a:solidFill>
            </a:endParaRPr>
          </a:p>
        </p:txBody>
      </p:sp>
      <p:sp>
        <p:nvSpPr>
          <p:cNvPr id="215" name="矩形 214"/>
          <p:cNvSpPr/>
          <p:nvPr/>
        </p:nvSpPr>
        <p:spPr>
          <a:xfrm>
            <a:off x="8107009" y="4821640"/>
            <a:ext cx="588118" cy="328295"/>
          </a:xfrm>
          <a:prstGeom prst="rect">
            <a:avLst/>
          </a:prstGeom>
        </p:spPr>
        <p:txBody>
          <a:bodyPr wrap="none" lIns="121908" tIns="60954" rIns="121908" bIns="60954">
            <a:spAutoFit/>
          </a:bodyPr>
          <a:lstStyle/>
          <a:p>
            <a:pPr algn="r"/>
            <a:r>
              <a:rPr lang="zh-CN" altLang="en-US" sz="1300" dirty="0">
                <a:solidFill>
                  <a:srgbClr val="404066"/>
                </a:solidFill>
                <a:latin typeface="微软雅黑" panose="020B0503020204020204" pitchFamily="34" charset="-122"/>
                <a:ea typeface="微软雅黑" panose="020B0503020204020204" pitchFamily="34" charset="-122"/>
              </a:rPr>
              <a:t>名称</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216" name="同侧圆角矩形 215"/>
          <p:cNvSpPr/>
          <p:nvPr/>
        </p:nvSpPr>
        <p:spPr>
          <a:xfrm>
            <a:off x="9016107" y="2319507"/>
            <a:ext cx="536269" cy="249928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9AB525"/>
              </a:solidFill>
            </a:endParaRPr>
          </a:p>
        </p:txBody>
      </p:sp>
      <p:sp>
        <p:nvSpPr>
          <p:cNvPr id="217" name="同侧圆角矩形 216"/>
          <p:cNvSpPr/>
          <p:nvPr/>
        </p:nvSpPr>
        <p:spPr>
          <a:xfrm>
            <a:off x="9016107" y="2874904"/>
            <a:ext cx="536269" cy="1943887"/>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18" name="矩形 217"/>
          <p:cNvSpPr/>
          <p:nvPr/>
        </p:nvSpPr>
        <p:spPr>
          <a:xfrm>
            <a:off x="8992318" y="2425590"/>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90%</a:t>
            </a:r>
            <a:endParaRPr lang="zh-CN" altLang="en-US" sz="1300" dirty="0">
              <a:solidFill>
                <a:schemeClr val="bg1"/>
              </a:solidFill>
            </a:endParaRPr>
          </a:p>
        </p:txBody>
      </p:sp>
      <p:sp>
        <p:nvSpPr>
          <p:cNvPr id="219" name="矩形 218"/>
          <p:cNvSpPr/>
          <p:nvPr/>
        </p:nvSpPr>
        <p:spPr>
          <a:xfrm>
            <a:off x="8992318" y="3024174"/>
            <a:ext cx="598805"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70%</a:t>
            </a:r>
            <a:endParaRPr lang="zh-CN" altLang="en-US" sz="1300" dirty="0">
              <a:solidFill>
                <a:schemeClr val="bg1"/>
              </a:solidFill>
            </a:endParaRPr>
          </a:p>
        </p:txBody>
      </p:sp>
      <p:sp>
        <p:nvSpPr>
          <p:cNvPr id="220" name="矩形 219"/>
          <p:cNvSpPr/>
          <p:nvPr/>
        </p:nvSpPr>
        <p:spPr>
          <a:xfrm>
            <a:off x="9003003" y="4821640"/>
            <a:ext cx="588118" cy="328295"/>
          </a:xfrm>
          <a:prstGeom prst="rect">
            <a:avLst/>
          </a:prstGeom>
        </p:spPr>
        <p:txBody>
          <a:bodyPr wrap="none" lIns="121908" tIns="60954" rIns="121908" bIns="60954">
            <a:spAutoFit/>
          </a:bodyPr>
          <a:lstStyle/>
          <a:p>
            <a:pPr algn="r"/>
            <a:r>
              <a:rPr lang="zh-CN" altLang="en-US" sz="1300" dirty="0">
                <a:solidFill>
                  <a:srgbClr val="404066"/>
                </a:solidFill>
                <a:latin typeface="微软雅黑" panose="020B0503020204020204" pitchFamily="34" charset="-122"/>
                <a:ea typeface="微软雅黑" panose="020B0503020204020204" pitchFamily="34" charset="-122"/>
              </a:rPr>
              <a:t>名称</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221" name="同侧圆角矩形 220"/>
          <p:cNvSpPr/>
          <p:nvPr/>
        </p:nvSpPr>
        <p:spPr>
          <a:xfrm>
            <a:off x="9917864" y="2048139"/>
            <a:ext cx="536269" cy="277065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9AB525"/>
              </a:solidFill>
            </a:endParaRPr>
          </a:p>
        </p:txBody>
      </p:sp>
      <p:sp>
        <p:nvSpPr>
          <p:cNvPr id="222" name="同侧圆角矩形 221"/>
          <p:cNvSpPr/>
          <p:nvPr/>
        </p:nvSpPr>
        <p:spPr>
          <a:xfrm>
            <a:off x="9917864" y="2602843"/>
            <a:ext cx="536269" cy="2215949"/>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23" name="矩形 222"/>
          <p:cNvSpPr/>
          <p:nvPr/>
        </p:nvSpPr>
        <p:spPr>
          <a:xfrm>
            <a:off x="9851858" y="2181511"/>
            <a:ext cx="699246"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100%</a:t>
            </a:r>
            <a:endParaRPr lang="zh-CN" altLang="en-US" sz="1300" dirty="0">
              <a:solidFill>
                <a:schemeClr val="bg1"/>
              </a:solidFill>
            </a:endParaRPr>
          </a:p>
        </p:txBody>
      </p:sp>
      <p:sp>
        <p:nvSpPr>
          <p:cNvPr id="224" name="矩形 223"/>
          <p:cNvSpPr/>
          <p:nvPr/>
        </p:nvSpPr>
        <p:spPr>
          <a:xfrm>
            <a:off x="9879117" y="2736212"/>
            <a:ext cx="613763" cy="328295"/>
          </a:xfrm>
          <a:prstGeom prst="rect">
            <a:avLst/>
          </a:prstGeom>
        </p:spPr>
        <p:txBody>
          <a:bodyPr wrap="none" lIns="121908" tIns="60954" rIns="121908" bIns="60954">
            <a:spAutoFit/>
          </a:bodyPr>
          <a:lstStyle/>
          <a:p>
            <a:pPr algn="r"/>
            <a:r>
              <a:rPr lang="en-US" altLang="zh-CN" sz="1300" dirty="0">
                <a:solidFill>
                  <a:schemeClr val="bg1"/>
                </a:solidFill>
                <a:latin typeface="微软雅黑" panose="020B0503020204020204" pitchFamily="34" charset="-122"/>
                <a:ea typeface="微软雅黑" panose="020B0503020204020204" pitchFamily="34" charset="-122"/>
              </a:rPr>
              <a:t>80%</a:t>
            </a:r>
            <a:endParaRPr lang="zh-CN" altLang="en-US" sz="1300" dirty="0">
              <a:solidFill>
                <a:schemeClr val="bg1"/>
              </a:solidFill>
            </a:endParaRPr>
          </a:p>
        </p:txBody>
      </p:sp>
      <p:sp>
        <p:nvSpPr>
          <p:cNvPr id="225" name="矩形 224"/>
          <p:cNvSpPr/>
          <p:nvPr/>
        </p:nvSpPr>
        <p:spPr>
          <a:xfrm>
            <a:off x="9904761" y="4821640"/>
            <a:ext cx="588118" cy="328295"/>
          </a:xfrm>
          <a:prstGeom prst="rect">
            <a:avLst/>
          </a:prstGeom>
        </p:spPr>
        <p:txBody>
          <a:bodyPr wrap="none" lIns="121908" tIns="60954" rIns="121908" bIns="60954">
            <a:spAutoFit/>
          </a:bodyPr>
          <a:lstStyle/>
          <a:p>
            <a:pPr algn="r"/>
            <a:r>
              <a:rPr lang="zh-CN" altLang="en-US" sz="1300" dirty="0">
                <a:solidFill>
                  <a:srgbClr val="404066"/>
                </a:solidFill>
                <a:latin typeface="微软雅黑" panose="020B0503020204020204" pitchFamily="34" charset="-122"/>
                <a:ea typeface="微软雅黑" panose="020B0503020204020204" pitchFamily="34" charset="-122"/>
              </a:rPr>
              <a:t>名称</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226" name="矩形 225"/>
          <p:cNvSpPr/>
          <p:nvPr/>
        </p:nvSpPr>
        <p:spPr>
          <a:xfrm>
            <a:off x="6532534" y="5190849"/>
            <a:ext cx="4653498" cy="783279"/>
          </a:xfrm>
          <a:prstGeom prst="rect">
            <a:avLst/>
          </a:prstGeom>
        </p:spPr>
        <p:txBody>
          <a:bodyPr wrap="square" lIns="121908" tIns="60954" rIns="121908" bIns="60954">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在此输入图表的说明文字在此输入图表的说明文字在此输入图表的说明文字在此输入图表的说明文字在此输入图表的说明文字在此输入图表的说明文字在此输入图表的说明文字</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wipe(left)">
                                      <p:cBhvr>
                                        <p:cTn id="11" dur="250"/>
                                        <p:tgtEl>
                                          <p:spTgt spid="9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p:cTn id="15" dur="250" fill="hold"/>
                                        <p:tgtEl>
                                          <p:spTgt spid="151"/>
                                        </p:tgtEl>
                                        <p:attrNameLst>
                                          <p:attrName>ppt_w</p:attrName>
                                        </p:attrNameLst>
                                      </p:cBhvr>
                                      <p:tavLst>
                                        <p:tav tm="0">
                                          <p:val>
                                            <p:fltVal val="0"/>
                                          </p:val>
                                        </p:tav>
                                        <p:tav tm="100000">
                                          <p:val>
                                            <p:strVal val="#ppt_w"/>
                                          </p:val>
                                        </p:tav>
                                      </p:tavLst>
                                    </p:anim>
                                    <p:anim calcmode="lin" valueType="num">
                                      <p:cBhvr>
                                        <p:cTn id="16" dur="250" fill="hold"/>
                                        <p:tgtEl>
                                          <p:spTgt spid="151"/>
                                        </p:tgtEl>
                                        <p:attrNameLst>
                                          <p:attrName>ppt_h</p:attrName>
                                        </p:attrNameLst>
                                      </p:cBhvr>
                                      <p:tavLst>
                                        <p:tav tm="0">
                                          <p:val>
                                            <p:fltVal val="0"/>
                                          </p:val>
                                        </p:tav>
                                        <p:tav tm="100000">
                                          <p:val>
                                            <p:strVal val="#ppt_h"/>
                                          </p:val>
                                        </p:tav>
                                      </p:tavLst>
                                    </p:anim>
                                    <p:animEffect transition="in" filter="fade">
                                      <p:cBhvr>
                                        <p:cTn id="17" dur="250"/>
                                        <p:tgtEl>
                                          <p:spTgt spid="15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47"/>
                                        </p:tgtEl>
                                        <p:attrNameLst>
                                          <p:attrName>style.visibility</p:attrName>
                                        </p:attrNameLst>
                                      </p:cBhvr>
                                      <p:to>
                                        <p:strVal val="visible"/>
                                      </p:to>
                                    </p:set>
                                    <p:animEffect transition="in" filter="wipe(down)">
                                      <p:cBhvr>
                                        <p:cTn id="21" dur="250"/>
                                        <p:tgtEl>
                                          <p:spTgt spid="14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250" fill="hold"/>
                                        <p:tgtEl>
                                          <p:spTgt spid="149"/>
                                        </p:tgtEl>
                                        <p:attrNameLst>
                                          <p:attrName>ppt_w</p:attrName>
                                        </p:attrNameLst>
                                      </p:cBhvr>
                                      <p:tavLst>
                                        <p:tav tm="0">
                                          <p:val>
                                            <p:fltVal val="0"/>
                                          </p:val>
                                        </p:tav>
                                        <p:tav tm="100000">
                                          <p:val>
                                            <p:strVal val="#ppt_w"/>
                                          </p:val>
                                        </p:tav>
                                      </p:tavLst>
                                    </p:anim>
                                    <p:anim calcmode="lin" valueType="num">
                                      <p:cBhvr>
                                        <p:cTn id="26" dur="250" fill="hold"/>
                                        <p:tgtEl>
                                          <p:spTgt spid="149"/>
                                        </p:tgtEl>
                                        <p:attrNameLst>
                                          <p:attrName>ppt_h</p:attrName>
                                        </p:attrNameLst>
                                      </p:cBhvr>
                                      <p:tavLst>
                                        <p:tav tm="0">
                                          <p:val>
                                            <p:fltVal val="0"/>
                                          </p:val>
                                        </p:tav>
                                        <p:tav tm="100000">
                                          <p:val>
                                            <p:strVal val="#ppt_h"/>
                                          </p:val>
                                        </p:tav>
                                      </p:tavLst>
                                    </p:anim>
                                    <p:animEffect transition="in" filter="fade">
                                      <p:cBhvr>
                                        <p:cTn id="27" dur="250"/>
                                        <p:tgtEl>
                                          <p:spTgt spid="149"/>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wipe(down)">
                                      <p:cBhvr>
                                        <p:cTn id="31" dur="250"/>
                                        <p:tgtEl>
                                          <p:spTgt spid="14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0"/>
                                        </p:tgtEl>
                                        <p:attrNameLst>
                                          <p:attrName>style.visibility</p:attrName>
                                        </p:attrNameLst>
                                      </p:cBhvr>
                                      <p:to>
                                        <p:strVal val="visible"/>
                                      </p:to>
                                    </p:set>
                                    <p:anim calcmode="lin" valueType="num">
                                      <p:cBhvr>
                                        <p:cTn id="35" dur="250" fill="hold"/>
                                        <p:tgtEl>
                                          <p:spTgt spid="150"/>
                                        </p:tgtEl>
                                        <p:attrNameLst>
                                          <p:attrName>ppt_w</p:attrName>
                                        </p:attrNameLst>
                                      </p:cBhvr>
                                      <p:tavLst>
                                        <p:tav tm="0">
                                          <p:val>
                                            <p:fltVal val="0"/>
                                          </p:val>
                                        </p:tav>
                                        <p:tav tm="100000">
                                          <p:val>
                                            <p:strVal val="#ppt_w"/>
                                          </p:val>
                                        </p:tav>
                                      </p:tavLst>
                                    </p:anim>
                                    <p:anim calcmode="lin" valueType="num">
                                      <p:cBhvr>
                                        <p:cTn id="36" dur="250" fill="hold"/>
                                        <p:tgtEl>
                                          <p:spTgt spid="150"/>
                                        </p:tgtEl>
                                        <p:attrNameLst>
                                          <p:attrName>ppt_h</p:attrName>
                                        </p:attrNameLst>
                                      </p:cBhvr>
                                      <p:tavLst>
                                        <p:tav tm="0">
                                          <p:val>
                                            <p:fltVal val="0"/>
                                          </p:val>
                                        </p:tav>
                                        <p:tav tm="100000">
                                          <p:val>
                                            <p:strVal val="#ppt_h"/>
                                          </p:val>
                                        </p:tav>
                                      </p:tavLst>
                                    </p:anim>
                                    <p:animEffect transition="in" filter="fade">
                                      <p:cBhvr>
                                        <p:cTn id="37" dur="250"/>
                                        <p:tgtEl>
                                          <p:spTgt spid="150"/>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56"/>
                                        </p:tgtEl>
                                        <p:attrNameLst>
                                          <p:attrName>style.visibility</p:attrName>
                                        </p:attrNameLst>
                                      </p:cBhvr>
                                      <p:to>
                                        <p:strVal val="visible"/>
                                      </p:to>
                                    </p:set>
                                    <p:anim calcmode="lin" valueType="num">
                                      <p:cBhvr>
                                        <p:cTn id="41" dur="250" fill="hold"/>
                                        <p:tgtEl>
                                          <p:spTgt spid="156"/>
                                        </p:tgtEl>
                                        <p:attrNameLst>
                                          <p:attrName>ppt_w</p:attrName>
                                        </p:attrNameLst>
                                      </p:cBhvr>
                                      <p:tavLst>
                                        <p:tav tm="0">
                                          <p:val>
                                            <p:fltVal val="0"/>
                                          </p:val>
                                        </p:tav>
                                        <p:tav tm="100000">
                                          <p:val>
                                            <p:strVal val="#ppt_w"/>
                                          </p:val>
                                        </p:tav>
                                      </p:tavLst>
                                    </p:anim>
                                    <p:anim calcmode="lin" valueType="num">
                                      <p:cBhvr>
                                        <p:cTn id="42" dur="250" fill="hold"/>
                                        <p:tgtEl>
                                          <p:spTgt spid="156"/>
                                        </p:tgtEl>
                                        <p:attrNameLst>
                                          <p:attrName>ppt_h</p:attrName>
                                        </p:attrNameLst>
                                      </p:cBhvr>
                                      <p:tavLst>
                                        <p:tav tm="0">
                                          <p:val>
                                            <p:fltVal val="0"/>
                                          </p:val>
                                        </p:tav>
                                        <p:tav tm="100000">
                                          <p:val>
                                            <p:strVal val="#ppt_h"/>
                                          </p:val>
                                        </p:tav>
                                      </p:tavLst>
                                    </p:anim>
                                    <p:animEffect transition="in" filter="fade">
                                      <p:cBhvr>
                                        <p:cTn id="43" dur="250"/>
                                        <p:tgtEl>
                                          <p:spTgt spid="156"/>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52"/>
                                        </p:tgtEl>
                                        <p:attrNameLst>
                                          <p:attrName>style.visibility</p:attrName>
                                        </p:attrNameLst>
                                      </p:cBhvr>
                                      <p:to>
                                        <p:strVal val="visible"/>
                                      </p:to>
                                    </p:set>
                                    <p:animEffect transition="in" filter="wipe(down)">
                                      <p:cBhvr>
                                        <p:cTn id="47" dur="250"/>
                                        <p:tgtEl>
                                          <p:spTgt spid="15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p:cTn id="51" dur="250" fill="hold"/>
                                        <p:tgtEl>
                                          <p:spTgt spid="154"/>
                                        </p:tgtEl>
                                        <p:attrNameLst>
                                          <p:attrName>ppt_w</p:attrName>
                                        </p:attrNameLst>
                                      </p:cBhvr>
                                      <p:tavLst>
                                        <p:tav tm="0">
                                          <p:val>
                                            <p:fltVal val="0"/>
                                          </p:val>
                                        </p:tav>
                                        <p:tav tm="100000">
                                          <p:val>
                                            <p:strVal val="#ppt_w"/>
                                          </p:val>
                                        </p:tav>
                                      </p:tavLst>
                                    </p:anim>
                                    <p:anim calcmode="lin" valueType="num">
                                      <p:cBhvr>
                                        <p:cTn id="52" dur="250" fill="hold"/>
                                        <p:tgtEl>
                                          <p:spTgt spid="154"/>
                                        </p:tgtEl>
                                        <p:attrNameLst>
                                          <p:attrName>ppt_h</p:attrName>
                                        </p:attrNameLst>
                                      </p:cBhvr>
                                      <p:tavLst>
                                        <p:tav tm="0">
                                          <p:val>
                                            <p:fltVal val="0"/>
                                          </p:val>
                                        </p:tav>
                                        <p:tav tm="100000">
                                          <p:val>
                                            <p:strVal val="#ppt_h"/>
                                          </p:val>
                                        </p:tav>
                                      </p:tavLst>
                                    </p:anim>
                                    <p:animEffect transition="in" filter="fade">
                                      <p:cBhvr>
                                        <p:cTn id="53" dur="250"/>
                                        <p:tgtEl>
                                          <p:spTgt spid="154"/>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153"/>
                                        </p:tgtEl>
                                        <p:attrNameLst>
                                          <p:attrName>style.visibility</p:attrName>
                                        </p:attrNameLst>
                                      </p:cBhvr>
                                      <p:to>
                                        <p:strVal val="visible"/>
                                      </p:to>
                                    </p:set>
                                    <p:animEffect transition="in" filter="wipe(down)">
                                      <p:cBhvr>
                                        <p:cTn id="57" dur="250"/>
                                        <p:tgtEl>
                                          <p:spTgt spid="153"/>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155"/>
                                        </p:tgtEl>
                                        <p:attrNameLst>
                                          <p:attrName>style.visibility</p:attrName>
                                        </p:attrNameLst>
                                      </p:cBhvr>
                                      <p:to>
                                        <p:strVal val="visible"/>
                                      </p:to>
                                    </p:set>
                                    <p:anim calcmode="lin" valueType="num">
                                      <p:cBhvr>
                                        <p:cTn id="61" dur="250" fill="hold"/>
                                        <p:tgtEl>
                                          <p:spTgt spid="155"/>
                                        </p:tgtEl>
                                        <p:attrNameLst>
                                          <p:attrName>ppt_w</p:attrName>
                                        </p:attrNameLst>
                                      </p:cBhvr>
                                      <p:tavLst>
                                        <p:tav tm="0">
                                          <p:val>
                                            <p:fltVal val="0"/>
                                          </p:val>
                                        </p:tav>
                                        <p:tav tm="100000">
                                          <p:val>
                                            <p:strVal val="#ppt_w"/>
                                          </p:val>
                                        </p:tav>
                                      </p:tavLst>
                                    </p:anim>
                                    <p:anim calcmode="lin" valueType="num">
                                      <p:cBhvr>
                                        <p:cTn id="62" dur="250" fill="hold"/>
                                        <p:tgtEl>
                                          <p:spTgt spid="155"/>
                                        </p:tgtEl>
                                        <p:attrNameLst>
                                          <p:attrName>ppt_h</p:attrName>
                                        </p:attrNameLst>
                                      </p:cBhvr>
                                      <p:tavLst>
                                        <p:tav tm="0">
                                          <p:val>
                                            <p:fltVal val="0"/>
                                          </p:val>
                                        </p:tav>
                                        <p:tav tm="100000">
                                          <p:val>
                                            <p:strVal val="#ppt_h"/>
                                          </p:val>
                                        </p:tav>
                                      </p:tavLst>
                                    </p:anim>
                                    <p:animEffect transition="in" filter="fade">
                                      <p:cBhvr>
                                        <p:cTn id="63" dur="250"/>
                                        <p:tgtEl>
                                          <p:spTgt spid="155"/>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61"/>
                                        </p:tgtEl>
                                        <p:attrNameLst>
                                          <p:attrName>style.visibility</p:attrName>
                                        </p:attrNameLst>
                                      </p:cBhvr>
                                      <p:to>
                                        <p:strVal val="visible"/>
                                      </p:to>
                                    </p:set>
                                    <p:anim calcmode="lin" valueType="num">
                                      <p:cBhvr>
                                        <p:cTn id="67" dur="250" fill="hold"/>
                                        <p:tgtEl>
                                          <p:spTgt spid="161"/>
                                        </p:tgtEl>
                                        <p:attrNameLst>
                                          <p:attrName>ppt_w</p:attrName>
                                        </p:attrNameLst>
                                      </p:cBhvr>
                                      <p:tavLst>
                                        <p:tav tm="0">
                                          <p:val>
                                            <p:fltVal val="0"/>
                                          </p:val>
                                        </p:tav>
                                        <p:tav tm="100000">
                                          <p:val>
                                            <p:strVal val="#ppt_w"/>
                                          </p:val>
                                        </p:tav>
                                      </p:tavLst>
                                    </p:anim>
                                    <p:anim calcmode="lin" valueType="num">
                                      <p:cBhvr>
                                        <p:cTn id="68" dur="250" fill="hold"/>
                                        <p:tgtEl>
                                          <p:spTgt spid="161"/>
                                        </p:tgtEl>
                                        <p:attrNameLst>
                                          <p:attrName>ppt_h</p:attrName>
                                        </p:attrNameLst>
                                      </p:cBhvr>
                                      <p:tavLst>
                                        <p:tav tm="0">
                                          <p:val>
                                            <p:fltVal val="0"/>
                                          </p:val>
                                        </p:tav>
                                        <p:tav tm="100000">
                                          <p:val>
                                            <p:strVal val="#ppt_h"/>
                                          </p:val>
                                        </p:tav>
                                      </p:tavLst>
                                    </p:anim>
                                    <p:animEffect transition="in" filter="fade">
                                      <p:cBhvr>
                                        <p:cTn id="69" dur="250"/>
                                        <p:tgtEl>
                                          <p:spTgt spid="161"/>
                                        </p:tgtEl>
                                      </p:cBhvr>
                                    </p:animEffect>
                                  </p:childTnLst>
                                </p:cTn>
                              </p:par>
                            </p:childTnLst>
                          </p:cTn>
                        </p:par>
                        <p:par>
                          <p:cTn id="70" fill="hold">
                            <p:stCondLst>
                              <p:cond delay="6500"/>
                            </p:stCondLst>
                            <p:childTnLst>
                              <p:par>
                                <p:cTn id="71" presetID="22" presetClass="entr" presetSubtype="4" fill="hold" grpId="0" nodeType="afterEffect">
                                  <p:stCondLst>
                                    <p:cond delay="0"/>
                                  </p:stCondLst>
                                  <p:childTnLst>
                                    <p:set>
                                      <p:cBhvr>
                                        <p:cTn id="72" dur="1" fill="hold">
                                          <p:stCondLst>
                                            <p:cond delay="0"/>
                                          </p:stCondLst>
                                        </p:cTn>
                                        <p:tgtEl>
                                          <p:spTgt spid="157"/>
                                        </p:tgtEl>
                                        <p:attrNameLst>
                                          <p:attrName>style.visibility</p:attrName>
                                        </p:attrNameLst>
                                      </p:cBhvr>
                                      <p:to>
                                        <p:strVal val="visible"/>
                                      </p:to>
                                    </p:set>
                                    <p:animEffect transition="in" filter="wipe(down)">
                                      <p:cBhvr>
                                        <p:cTn id="73" dur="250"/>
                                        <p:tgtEl>
                                          <p:spTgt spid="157"/>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159"/>
                                        </p:tgtEl>
                                        <p:attrNameLst>
                                          <p:attrName>style.visibility</p:attrName>
                                        </p:attrNameLst>
                                      </p:cBhvr>
                                      <p:to>
                                        <p:strVal val="visible"/>
                                      </p:to>
                                    </p:set>
                                    <p:anim calcmode="lin" valueType="num">
                                      <p:cBhvr>
                                        <p:cTn id="77" dur="250" fill="hold"/>
                                        <p:tgtEl>
                                          <p:spTgt spid="159"/>
                                        </p:tgtEl>
                                        <p:attrNameLst>
                                          <p:attrName>ppt_w</p:attrName>
                                        </p:attrNameLst>
                                      </p:cBhvr>
                                      <p:tavLst>
                                        <p:tav tm="0">
                                          <p:val>
                                            <p:fltVal val="0"/>
                                          </p:val>
                                        </p:tav>
                                        <p:tav tm="100000">
                                          <p:val>
                                            <p:strVal val="#ppt_w"/>
                                          </p:val>
                                        </p:tav>
                                      </p:tavLst>
                                    </p:anim>
                                    <p:anim calcmode="lin" valueType="num">
                                      <p:cBhvr>
                                        <p:cTn id="78" dur="250" fill="hold"/>
                                        <p:tgtEl>
                                          <p:spTgt spid="159"/>
                                        </p:tgtEl>
                                        <p:attrNameLst>
                                          <p:attrName>ppt_h</p:attrName>
                                        </p:attrNameLst>
                                      </p:cBhvr>
                                      <p:tavLst>
                                        <p:tav tm="0">
                                          <p:val>
                                            <p:fltVal val="0"/>
                                          </p:val>
                                        </p:tav>
                                        <p:tav tm="100000">
                                          <p:val>
                                            <p:strVal val="#ppt_h"/>
                                          </p:val>
                                        </p:tav>
                                      </p:tavLst>
                                    </p:anim>
                                    <p:animEffect transition="in" filter="fade">
                                      <p:cBhvr>
                                        <p:cTn id="79" dur="250"/>
                                        <p:tgtEl>
                                          <p:spTgt spid="159"/>
                                        </p:tgtEl>
                                      </p:cBhvr>
                                    </p:animEffect>
                                  </p:childTnLst>
                                </p:cTn>
                              </p:par>
                            </p:childTnLst>
                          </p:cTn>
                        </p:par>
                        <p:par>
                          <p:cTn id="80" fill="hold">
                            <p:stCondLst>
                              <p:cond delay="7500"/>
                            </p:stCondLst>
                            <p:childTnLst>
                              <p:par>
                                <p:cTn id="81" presetID="22" presetClass="entr" presetSubtype="4" fill="hold" grpId="0" nodeType="afterEffect">
                                  <p:stCondLst>
                                    <p:cond delay="0"/>
                                  </p:stCondLst>
                                  <p:childTnLst>
                                    <p:set>
                                      <p:cBhvr>
                                        <p:cTn id="82" dur="1" fill="hold">
                                          <p:stCondLst>
                                            <p:cond delay="0"/>
                                          </p:stCondLst>
                                        </p:cTn>
                                        <p:tgtEl>
                                          <p:spTgt spid="158"/>
                                        </p:tgtEl>
                                        <p:attrNameLst>
                                          <p:attrName>style.visibility</p:attrName>
                                        </p:attrNameLst>
                                      </p:cBhvr>
                                      <p:to>
                                        <p:strVal val="visible"/>
                                      </p:to>
                                    </p:set>
                                    <p:animEffect transition="in" filter="wipe(down)">
                                      <p:cBhvr>
                                        <p:cTn id="83" dur="250"/>
                                        <p:tgtEl>
                                          <p:spTgt spid="158"/>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250" fill="hold"/>
                                        <p:tgtEl>
                                          <p:spTgt spid="160"/>
                                        </p:tgtEl>
                                        <p:attrNameLst>
                                          <p:attrName>ppt_w</p:attrName>
                                        </p:attrNameLst>
                                      </p:cBhvr>
                                      <p:tavLst>
                                        <p:tav tm="0">
                                          <p:val>
                                            <p:fltVal val="0"/>
                                          </p:val>
                                        </p:tav>
                                        <p:tav tm="100000">
                                          <p:val>
                                            <p:strVal val="#ppt_w"/>
                                          </p:val>
                                        </p:tav>
                                      </p:tavLst>
                                    </p:anim>
                                    <p:anim calcmode="lin" valueType="num">
                                      <p:cBhvr>
                                        <p:cTn id="88" dur="250" fill="hold"/>
                                        <p:tgtEl>
                                          <p:spTgt spid="160"/>
                                        </p:tgtEl>
                                        <p:attrNameLst>
                                          <p:attrName>ppt_h</p:attrName>
                                        </p:attrNameLst>
                                      </p:cBhvr>
                                      <p:tavLst>
                                        <p:tav tm="0">
                                          <p:val>
                                            <p:fltVal val="0"/>
                                          </p:val>
                                        </p:tav>
                                        <p:tav tm="100000">
                                          <p:val>
                                            <p:strVal val="#ppt_h"/>
                                          </p:val>
                                        </p:tav>
                                      </p:tavLst>
                                    </p:anim>
                                    <p:animEffect transition="in" filter="fade">
                                      <p:cBhvr>
                                        <p:cTn id="89" dur="250"/>
                                        <p:tgtEl>
                                          <p:spTgt spid="160"/>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66"/>
                                        </p:tgtEl>
                                        <p:attrNameLst>
                                          <p:attrName>style.visibility</p:attrName>
                                        </p:attrNameLst>
                                      </p:cBhvr>
                                      <p:to>
                                        <p:strVal val="visible"/>
                                      </p:to>
                                    </p:set>
                                    <p:anim calcmode="lin" valueType="num">
                                      <p:cBhvr>
                                        <p:cTn id="93" dur="250" fill="hold"/>
                                        <p:tgtEl>
                                          <p:spTgt spid="166"/>
                                        </p:tgtEl>
                                        <p:attrNameLst>
                                          <p:attrName>ppt_w</p:attrName>
                                        </p:attrNameLst>
                                      </p:cBhvr>
                                      <p:tavLst>
                                        <p:tav tm="0">
                                          <p:val>
                                            <p:fltVal val="0"/>
                                          </p:val>
                                        </p:tav>
                                        <p:tav tm="100000">
                                          <p:val>
                                            <p:strVal val="#ppt_w"/>
                                          </p:val>
                                        </p:tav>
                                      </p:tavLst>
                                    </p:anim>
                                    <p:anim calcmode="lin" valueType="num">
                                      <p:cBhvr>
                                        <p:cTn id="94" dur="250" fill="hold"/>
                                        <p:tgtEl>
                                          <p:spTgt spid="166"/>
                                        </p:tgtEl>
                                        <p:attrNameLst>
                                          <p:attrName>ppt_h</p:attrName>
                                        </p:attrNameLst>
                                      </p:cBhvr>
                                      <p:tavLst>
                                        <p:tav tm="0">
                                          <p:val>
                                            <p:fltVal val="0"/>
                                          </p:val>
                                        </p:tav>
                                        <p:tav tm="100000">
                                          <p:val>
                                            <p:strVal val="#ppt_h"/>
                                          </p:val>
                                        </p:tav>
                                      </p:tavLst>
                                    </p:anim>
                                    <p:animEffect transition="in" filter="fade">
                                      <p:cBhvr>
                                        <p:cTn id="95" dur="250"/>
                                        <p:tgtEl>
                                          <p:spTgt spid="166"/>
                                        </p:tgtEl>
                                      </p:cBhvr>
                                    </p:animEffect>
                                  </p:childTnLst>
                                </p:cTn>
                              </p:par>
                            </p:childTnLst>
                          </p:cTn>
                        </p:par>
                        <p:par>
                          <p:cTn id="96" fill="hold">
                            <p:stCondLst>
                              <p:cond delay="9000"/>
                            </p:stCondLst>
                            <p:childTnLst>
                              <p:par>
                                <p:cTn id="97" presetID="22" presetClass="entr" presetSubtype="4" fill="hold" grpId="0" nodeType="afterEffect">
                                  <p:stCondLst>
                                    <p:cond delay="0"/>
                                  </p:stCondLst>
                                  <p:childTnLst>
                                    <p:set>
                                      <p:cBhvr>
                                        <p:cTn id="98" dur="1" fill="hold">
                                          <p:stCondLst>
                                            <p:cond delay="0"/>
                                          </p:stCondLst>
                                        </p:cTn>
                                        <p:tgtEl>
                                          <p:spTgt spid="162"/>
                                        </p:tgtEl>
                                        <p:attrNameLst>
                                          <p:attrName>style.visibility</p:attrName>
                                        </p:attrNameLst>
                                      </p:cBhvr>
                                      <p:to>
                                        <p:strVal val="visible"/>
                                      </p:to>
                                    </p:set>
                                    <p:animEffect transition="in" filter="wipe(down)">
                                      <p:cBhvr>
                                        <p:cTn id="99" dur="250"/>
                                        <p:tgtEl>
                                          <p:spTgt spid="162"/>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164"/>
                                        </p:tgtEl>
                                        <p:attrNameLst>
                                          <p:attrName>style.visibility</p:attrName>
                                        </p:attrNameLst>
                                      </p:cBhvr>
                                      <p:to>
                                        <p:strVal val="visible"/>
                                      </p:to>
                                    </p:set>
                                    <p:anim calcmode="lin" valueType="num">
                                      <p:cBhvr>
                                        <p:cTn id="103" dur="250" fill="hold"/>
                                        <p:tgtEl>
                                          <p:spTgt spid="164"/>
                                        </p:tgtEl>
                                        <p:attrNameLst>
                                          <p:attrName>ppt_w</p:attrName>
                                        </p:attrNameLst>
                                      </p:cBhvr>
                                      <p:tavLst>
                                        <p:tav tm="0">
                                          <p:val>
                                            <p:fltVal val="0"/>
                                          </p:val>
                                        </p:tav>
                                        <p:tav tm="100000">
                                          <p:val>
                                            <p:strVal val="#ppt_w"/>
                                          </p:val>
                                        </p:tav>
                                      </p:tavLst>
                                    </p:anim>
                                    <p:anim calcmode="lin" valueType="num">
                                      <p:cBhvr>
                                        <p:cTn id="104" dur="250" fill="hold"/>
                                        <p:tgtEl>
                                          <p:spTgt spid="164"/>
                                        </p:tgtEl>
                                        <p:attrNameLst>
                                          <p:attrName>ppt_h</p:attrName>
                                        </p:attrNameLst>
                                      </p:cBhvr>
                                      <p:tavLst>
                                        <p:tav tm="0">
                                          <p:val>
                                            <p:fltVal val="0"/>
                                          </p:val>
                                        </p:tav>
                                        <p:tav tm="100000">
                                          <p:val>
                                            <p:strVal val="#ppt_h"/>
                                          </p:val>
                                        </p:tav>
                                      </p:tavLst>
                                    </p:anim>
                                    <p:animEffect transition="in" filter="fade">
                                      <p:cBhvr>
                                        <p:cTn id="105" dur="250"/>
                                        <p:tgtEl>
                                          <p:spTgt spid="164"/>
                                        </p:tgtEl>
                                      </p:cBhvr>
                                    </p:animEffect>
                                  </p:childTnLst>
                                </p:cTn>
                              </p:par>
                            </p:childTnLst>
                          </p:cTn>
                        </p:par>
                        <p:par>
                          <p:cTn id="106" fill="hold">
                            <p:stCondLst>
                              <p:cond delay="10000"/>
                            </p:stCondLst>
                            <p:childTnLst>
                              <p:par>
                                <p:cTn id="107" presetID="22" presetClass="entr" presetSubtype="4" fill="hold" grpId="0" nodeType="afterEffect">
                                  <p:stCondLst>
                                    <p:cond delay="0"/>
                                  </p:stCondLst>
                                  <p:childTnLst>
                                    <p:set>
                                      <p:cBhvr>
                                        <p:cTn id="108" dur="1" fill="hold">
                                          <p:stCondLst>
                                            <p:cond delay="0"/>
                                          </p:stCondLst>
                                        </p:cTn>
                                        <p:tgtEl>
                                          <p:spTgt spid="163"/>
                                        </p:tgtEl>
                                        <p:attrNameLst>
                                          <p:attrName>style.visibility</p:attrName>
                                        </p:attrNameLst>
                                      </p:cBhvr>
                                      <p:to>
                                        <p:strVal val="visible"/>
                                      </p:to>
                                    </p:set>
                                    <p:animEffect transition="in" filter="wipe(down)">
                                      <p:cBhvr>
                                        <p:cTn id="109" dur="250"/>
                                        <p:tgtEl>
                                          <p:spTgt spid="163"/>
                                        </p:tgtEl>
                                      </p:cBhvr>
                                    </p:animEffect>
                                  </p:childTnLst>
                                </p:cTn>
                              </p:par>
                            </p:childTnLst>
                          </p:cTn>
                        </p:par>
                        <p:par>
                          <p:cTn id="110" fill="hold">
                            <p:stCondLst>
                              <p:cond delay="10500"/>
                            </p:stCondLst>
                            <p:childTnLst>
                              <p:par>
                                <p:cTn id="111" presetID="53" presetClass="entr" presetSubtype="16" fill="hold" grpId="0" nodeType="afterEffect">
                                  <p:stCondLst>
                                    <p:cond delay="0"/>
                                  </p:stCondLst>
                                  <p:childTnLst>
                                    <p:set>
                                      <p:cBhvr>
                                        <p:cTn id="112" dur="1" fill="hold">
                                          <p:stCondLst>
                                            <p:cond delay="0"/>
                                          </p:stCondLst>
                                        </p:cTn>
                                        <p:tgtEl>
                                          <p:spTgt spid="165"/>
                                        </p:tgtEl>
                                        <p:attrNameLst>
                                          <p:attrName>style.visibility</p:attrName>
                                        </p:attrNameLst>
                                      </p:cBhvr>
                                      <p:to>
                                        <p:strVal val="visible"/>
                                      </p:to>
                                    </p:set>
                                    <p:anim calcmode="lin" valueType="num">
                                      <p:cBhvr>
                                        <p:cTn id="113" dur="250" fill="hold"/>
                                        <p:tgtEl>
                                          <p:spTgt spid="165"/>
                                        </p:tgtEl>
                                        <p:attrNameLst>
                                          <p:attrName>ppt_w</p:attrName>
                                        </p:attrNameLst>
                                      </p:cBhvr>
                                      <p:tavLst>
                                        <p:tav tm="0">
                                          <p:val>
                                            <p:fltVal val="0"/>
                                          </p:val>
                                        </p:tav>
                                        <p:tav tm="100000">
                                          <p:val>
                                            <p:strVal val="#ppt_w"/>
                                          </p:val>
                                        </p:tav>
                                      </p:tavLst>
                                    </p:anim>
                                    <p:anim calcmode="lin" valueType="num">
                                      <p:cBhvr>
                                        <p:cTn id="114" dur="250" fill="hold"/>
                                        <p:tgtEl>
                                          <p:spTgt spid="165"/>
                                        </p:tgtEl>
                                        <p:attrNameLst>
                                          <p:attrName>ppt_h</p:attrName>
                                        </p:attrNameLst>
                                      </p:cBhvr>
                                      <p:tavLst>
                                        <p:tav tm="0">
                                          <p:val>
                                            <p:fltVal val="0"/>
                                          </p:val>
                                        </p:tav>
                                        <p:tav tm="100000">
                                          <p:val>
                                            <p:strVal val="#ppt_h"/>
                                          </p:val>
                                        </p:tav>
                                      </p:tavLst>
                                    </p:anim>
                                    <p:animEffect transition="in" filter="fade">
                                      <p:cBhvr>
                                        <p:cTn id="115" dur="250"/>
                                        <p:tgtEl>
                                          <p:spTgt spid="165"/>
                                        </p:tgtEl>
                                      </p:cBhvr>
                                    </p:animEffect>
                                  </p:childTnLst>
                                </p:cTn>
                              </p:par>
                            </p:childTnLst>
                          </p:cTn>
                        </p:par>
                        <p:par>
                          <p:cTn id="116" fill="hold">
                            <p:stCondLst>
                              <p:cond delay="11000"/>
                            </p:stCondLst>
                            <p:childTnLst>
                              <p:par>
                                <p:cTn id="117" presetID="42" presetClass="entr" presetSubtype="0" fill="hold" grpId="0" nodeType="afterEffect">
                                  <p:stCondLst>
                                    <p:cond delay="0"/>
                                  </p:stCondLst>
                                  <p:childTnLst>
                                    <p:set>
                                      <p:cBhvr>
                                        <p:cTn id="118" dur="1" fill="hold">
                                          <p:stCondLst>
                                            <p:cond delay="0"/>
                                          </p:stCondLst>
                                        </p:cTn>
                                        <p:tgtEl>
                                          <p:spTgt spid="167"/>
                                        </p:tgtEl>
                                        <p:attrNameLst>
                                          <p:attrName>style.visibility</p:attrName>
                                        </p:attrNameLst>
                                      </p:cBhvr>
                                      <p:to>
                                        <p:strVal val="visible"/>
                                      </p:to>
                                    </p:set>
                                    <p:animEffect transition="in" filter="fade">
                                      <p:cBhvr>
                                        <p:cTn id="119" dur="750"/>
                                        <p:tgtEl>
                                          <p:spTgt spid="167"/>
                                        </p:tgtEl>
                                      </p:cBhvr>
                                    </p:animEffect>
                                    <p:anim calcmode="lin" valueType="num">
                                      <p:cBhvr>
                                        <p:cTn id="120" dur="750" fill="hold"/>
                                        <p:tgtEl>
                                          <p:spTgt spid="167"/>
                                        </p:tgtEl>
                                        <p:attrNameLst>
                                          <p:attrName>ppt_x</p:attrName>
                                        </p:attrNameLst>
                                      </p:cBhvr>
                                      <p:tavLst>
                                        <p:tav tm="0">
                                          <p:val>
                                            <p:strVal val="#ppt_x"/>
                                          </p:val>
                                        </p:tav>
                                        <p:tav tm="100000">
                                          <p:val>
                                            <p:strVal val="#ppt_x"/>
                                          </p:val>
                                        </p:tav>
                                      </p:tavLst>
                                    </p:anim>
                                    <p:anim calcmode="lin" valueType="num">
                                      <p:cBhvr>
                                        <p:cTn id="121" dur="750" fill="hold"/>
                                        <p:tgtEl>
                                          <p:spTgt spid="167"/>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194"/>
                                        </p:tgtEl>
                                        <p:attrNameLst>
                                          <p:attrName>style.visibility</p:attrName>
                                        </p:attrNameLst>
                                      </p:cBhvr>
                                      <p:to>
                                        <p:strVal val="visible"/>
                                      </p:to>
                                    </p:set>
                                    <p:animEffect transition="in" filter="fade">
                                      <p:cBhvr>
                                        <p:cTn id="126" dur="500"/>
                                        <p:tgtEl>
                                          <p:spTgt spid="194"/>
                                        </p:tgtEl>
                                      </p:cBhvr>
                                    </p:animEffect>
                                  </p:childTnLst>
                                </p:cTn>
                              </p:par>
                            </p:childTnLst>
                          </p:cTn>
                        </p:par>
                        <p:par>
                          <p:cTn id="127" fill="hold">
                            <p:stCondLst>
                              <p:cond delay="500"/>
                            </p:stCondLst>
                            <p:childTnLst>
                              <p:par>
                                <p:cTn id="128" presetID="22" presetClass="entr" presetSubtype="8" fill="hold" nodeType="afterEffect">
                                  <p:stCondLst>
                                    <p:cond delay="0"/>
                                  </p:stCondLst>
                                  <p:childTnLst>
                                    <p:set>
                                      <p:cBhvr>
                                        <p:cTn id="129" dur="1" fill="hold">
                                          <p:stCondLst>
                                            <p:cond delay="0"/>
                                          </p:stCondLst>
                                        </p:cTn>
                                        <p:tgtEl>
                                          <p:spTgt spid="168"/>
                                        </p:tgtEl>
                                        <p:attrNameLst>
                                          <p:attrName>style.visibility</p:attrName>
                                        </p:attrNameLst>
                                      </p:cBhvr>
                                      <p:to>
                                        <p:strVal val="visible"/>
                                      </p:to>
                                    </p:set>
                                    <p:animEffect transition="in" filter="wipe(left)">
                                      <p:cBhvr>
                                        <p:cTn id="130" dur="250"/>
                                        <p:tgtEl>
                                          <p:spTgt spid="168"/>
                                        </p:tgtEl>
                                      </p:cBhvr>
                                    </p:animEffect>
                                  </p:childTnLst>
                                </p:cTn>
                              </p:par>
                            </p:childTnLst>
                          </p:cTn>
                        </p:par>
                        <p:par>
                          <p:cTn id="131" fill="hold">
                            <p:stCondLst>
                              <p:cond delay="1000"/>
                            </p:stCondLst>
                            <p:childTnLst>
                              <p:par>
                                <p:cTn id="132" presetID="53" presetClass="entr" presetSubtype="16" fill="hold" grpId="0" nodeType="afterEffect">
                                  <p:stCondLst>
                                    <p:cond delay="0"/>
                                  </p:stCondLst>
                                  <p:childTnLst>
                                    <p:set>
                                      <p:cBhvr>
                                        <p:cTn id="133" dur="1" fill="hold">
                                          <p:stCondLst>
                                            <p:cond delay="0"/>
                                          </p:stCondLst>
                                        </p:cTn>
                                        <p:tgtEl>
                                          <p:spTgt spid="210"/>
                                        </p:tgtEl>
                                        <p:attrNameLst>
                                          <p:attrName>style.visibility</p:attrName>
                                        </p:attrNameLst>
                                      </p:cBhvr>
                                      <p:to>
                                        <p:strVal val="visible"/>
                                      </p:to>
                                    </p:set>
                                    <p:anim calcmode="lin" valueType="num">
                                      <p:cBhvr>
                                        <p:cTn id="134" dur="250" fill="hold"/>
                                        <p:tgtEl>
                                          <p:spTgt spid="210"/>
                                        </p:tgtEl>
                                        <p:attrNameLst>
                                          <p:attrName>ppt_w</p:attrName>
                                        </p:attrNameLst>
                                      </p:cBhvr>
                                      <p:tavLst>
                                        <p:tav tm="0">
                                          <p:val>
                                            <p:fltVal val="0"/>
                                          </p:val>
                                        </p:tav>
                                        <p:tav tm="100000">
                                          <p:val>
                                            <p:strVal val="#ppt_w"/>
                                          </p:val>
                                        </p:tav>
                                      </p:tavLst>
                                    </p:anim>
                                    <p:anim calcmode="lin" valueType="num">
                                      <p:cBhvr>
                                        <p:cTn id="135" dur="250" fill="hold"/>
                                        <p:tgtEl>
                                          <p:spTgt spid="210"/>
                                        </p:tgtEl>
                                        <p:attrNameLst>
                                          <p:attrName>ppt_h</p:attrName>
                                        </p:attrNameLst>
                                      </p:cBhvr>
                                      <p:tavLst>
                                        <p:tav tm="0">
                                          <p:val>
                                            <p:fltVal val="0"/>
                                          </p:val>
                                        </p:tav>
                                        <p:tav tm="100000">
                                          <p:val>
                                            <p:strVal val="#ppt_h"/>
                                          </p:val>
                                        </p:tav>
                                      </p:tavLst>
                                    </p:anim>
                                    <p:animEffect transition="in" filter="fade">
                                      <p:cBhvr>
                                        <p:cTn id="136" dur="250"/>
                                        <p:tgtEl>
                                          <p:spTgt spid="210"/>
                                        </p:tgtEl>
                                      </p:cBhvr>
                                    </p:animEffect>
                                  </p:childTnLst>
                                </p:cTn>
                              </p:par>
                            </p:childTnLst>
                          </p:cTn>
                        </p:par>
                        <p:par>
                          <p:cTn id="137" fill="hold">
                            <p:stCondLst>
                              <p:cond delay="1500"/>
                            </p:stCondLst>
                            <p:childTnLst>
                              <p:par>
                                <p:cTn id="138" presetID="22" presetClass="entr" presetSubtype="4" fill="hold" grpId="0" nodeType="afterEffect">
                                  <p:stCondLst>
                                    <p:cond delay="0"/>
                                  </p:stCondLst>
                                  <p:childTnLst>
                                    <p:set>
                                      <p:cBhvr>
                                        <p:cTn id="139" dur="1" fill="hold">
                                          <p:stCondLst>
                                            <p:cond delay="0"/>
                                          </p:stCondLst>
                                        </p:cTn>
                                        <p:tgtEl>
                                          <p:spTgt spid="206"/>
                                        </p:tgtEl>
                                        <p:attrNameLst>
                                          <p:attrName>style.visibility</p:attrName>
                                        </p:attrNameLst>
                                      </p:cBhvr>
                                      <p:to>
                                        <p:strVal val="visible"/>
                                      </p:to>
                                    </p:set>
                                    <p:animEffect transition="in" filter="wipe(down)">
                                      <p:cBhvr>
                                        <p:cTn id="140" dur="250"/>
                                        <p:tgtEl>
                                          <p:spTgt spid="206"/>
                                        </p:tgtEl>
                                      </p:cBhvr>
                                    </p:animEffect>
                                  </p:childTnLst>
                                </p:cTn>
                              </p:par>
                            </p:childTnLst>
                          </p:cTn>
                        </p:par>
                        <p:par>
                          <p:cTn id="141" fill="hold">
                            <p:stCondLst>
                              <p:cond delay="2000"/>
                            </p:stCondLst>
                            <p:childTnLst>
                              <p:par>
                                <p:cTn id="142" presetID="53" presetClass="entr" presetSubtype="16" fill="hold" grpId="0" nodeType="afterEffect">
                                  <p:stCondLst>
                                    <p:cond delay="0"/>
                                  </p:stCondLst>
                                  <p:childTnLst>
                                    <p:set>
                                      <p:cBhvr>
                                        <p:cTn id="143" dur="1" fill="hold">
                                          <p:stCondLst>
                                            <p:cond delay="0"/>
                                          </p:stCondLst>
                                        </p:cTn>
                                        <p:tgtEl>
                                          <p:spTgt spid="208"/>
                                        </p:tgtEl>
                                        <p:attrNameLst>
                                          <p:attrName>style.visibility</p:attrName>
                                        </p:attrNameLst>
                                      </p:cBhvr>
                                      <p:to>
                                        <p:strVal val="visible"/>
                                      </p:to>
                                    </p:set>
                                    <p:anim calcmode="lin" valueType="num">
                                      <p:cBhvr>
                                        <p:cTn id="144" dur="250" fill="hold"/>
                                        <p:tgtEl>
                                          <p:spTgt spid="208"/>
                                        </p:tgtEl>
                                        <p:attrNameLst>
                                          <p:attrName>ppt_w</p:attrName>
                                        </p:attrNameLst>
                                      </p:cBhvr>
                                      <p:tavLst>
                                        <p:tav tm="0">
                                          <p:val>
                                            <p:fltVal val="0"/>
                                          </p:val>
                                        </p:tav>
                                        <p:tav tm="100000">
                                          <p:val>
                                            <p:strVal val="#ppt_w"/>
                                          </p:val>
                                        </p:tav>
                                      </p:tavLst>
                                    </p:anim>
                                    <p:anim calcmode="lin" valueType="num">
                                      <p:cBhvr>
                                        <p:cTn id="145" dur="250" fill="hold"/>
                                        <p:tgtEl>
                                          <p:spTgt spid="208"/>
                                        </p:tgtEl>
                                        <p:attrNameLst>
                                          <p:attrName>ppt_h</p:attrName>
                                        </p:attrNameLst>
                                      </p:cBhvr>
                                      <p:tavLst>
                                        <p:tav tm="0">
                                          <p:val>
                                            <p:fltVal val="0"/>
                                          </p:val>
                                        </p:tav>
                                        <p:tav tm="100000">
                                          <p:val>
                                            <p:strVal val="#ppt_h"/>
                                          </p:val>
                                        </p:tav>
                                      </p:tavLst>
                                    </p:anim>
                                    <p:animEffect transition="in" filter="fade">
                                      <p:cBhvr>
                                        <p:cTn id="146" dur="250"/>
                                        <p:tgtEl>
                                          <p:spTgt spid="208"/>
                                        </p:tgtEl>
                                      </p:cBhvr>
                                    </p:animEffect>
                                  </p:childTnLst>
                                </p:cTn>
                              </p:par>
                            </p:childTnLst>
                          </p:cTn>
                        </p:par>
                        <p:par>
                          <p:cTn id="147" fill="hold">
                            <p:stCondLst>
                              <p:cond delay="2500"/>
                            </p:stCondLst>
                            <p:childTnLst>
                              <p:par>
                                <p:cTn id="148" presetID="22" presetClass="entr" presetSubtype="4" fill="hold" grpId="0" nodeType="afterEffect">
                                  <p:stCondLst>
                                    <p:cond delay="0"/>
                                  </p:stCondLst>
                                  <p:childTnLst>
                                    <p:set>
                                      <p:cBhvr>
                                        <p:cTn id="149" dur="1" fill="hold">
                                          <p:stCondLst>
                                            <p:cond delay="0"/>
                                          </p:stCondLst>
                                        </p:cTn>
                                        <p:tgtEl>
                                          <p:spTgt spid="207"/>
                                        </p:tgtEl>
                                        <p:attrNameLst>
                                          <p:attrName>style.visibility</p:attrName>
                                        </p:attrNameLst>
                                      </p:cBhvr>
                                      <p:to>
                                        <p:strVal val="visible"/>
                                      </p:to>
                                    </p:set>
                                    <p:animEffect transition="in" filter="wipe(down)">
                                      <p:cBhvr>
                                        <p:cTn id="150" dur="250"/>
                                        <p:tgtEl>
                                          <p:spTgt spid="207"/>
                                        </p:tgtEl>
                                      </p:cBhvr>
                                    </p:animEffect>
                                  </p:childTnLst>
                                </p:cTn>
                              </p:par>
                            </p:childTnLst>
                          </p:cTn>
                        </p:par>
                        <p:par>
                          <p:cTn id="151" fill="hold">
                            <p:stCondLst>
                              <p:cond delay="3000"/>
                            </p:stCondLst>
                            <p:childTnLst>
                              <p:par>
                                <p:cTn id="152" presetID="53" presetClass="entr" presetSubtype="16" fill="hold" grpId="0" nodeType="afterEffect">
                                  <p:stCondLst>
                                    <p:cond delay="0"/>
                                  </p:stCondLst>
                                  <p:childTnLst>
                                    <p:set>
                                      <p:cBhvr>
                                        <p:cTn id="153" dur="1" fill="hold">
                                          <p:stCondLst>
                                            <p:cond delay="0"/>
                                          </p:stCondLst>
                                        </p:cTn>
                                        <p:tgtEl>
                                          <p:spTgt spid="209"/>
                                        </p:tgtEl>
                                        <p:attrNameLst>
                                          <p:attrName>style.visibility</p:attrName>
                                        </p:attrNameLst>
                                      </p:cBhvr>
                                      <p:to>
                                        <p:strVal val="visible"/>
                                      </p:to>
                                    </p:set>
                                    <p:anim calcmode="lin" valueType="num">
                                      <p:cBhvr>
                                        <p:cTn id="154" dur="250" fill="hold"/>
                                        <p:tgtEl>
                                          <p:spTgt spid="209"/>
                                        </p:tgtEl>
                                        <p:attrNameLst>
                                          <p:attrName>ppt_w</p:attrName>
                                        </p:attrNameLst>
                                      </p:cBhvr>
                                      <p:tavLst>
                                        <p:tav tm="0">
                                          <p:val>
                                            <p:fltVal val="0"/>
                                          </p:val>
                                        </p:tav>
                                        <p:tav tm="100000">
                                          <p:val>
                                            <p:strVal val="#ppt_w"/>
                                          </p:val>
                                        </p:tav>
                                      </p:tavLst>
                                    </p:anim>
                                    <p:anim calcmode="lin" valueType="num">
                                      <p:cBhvr>
                                        <p:cTn id="155" dur="250" fill="hold"/>
                                        <p:tgtEl>
                                          <p:spTgt spid="209"/>
                                        </p:tgtEl>
                                        <p:attrNameLst>
                                          <p:attrName>ppt_h</p:attrName>
                                        </p:attrNameLst>
                                      </p:cBhvr>
                                      <p:tavLst>
                                        <p:tav tm="0">
                                          <p:val>
                                            <p:fltVal val="0"/>
                                          </p:val>
                                        </p:tav>
                                        <p:tav tm="100000">
                                          <p:val>
                                            <p:strVal val="#ppt_h"/>
                                          </p:val>
                                        </p:tav>
                                      </p:tavLst>
                                    </p:anim>
                                    <p:animEffect transition="in" filter="fade">
                                      <p:cBhvr>
                                        <p:cTn id="156" dur="250"/>
                                        <p:tgtEl>
                                          <p:spTgt spid="209"/>
                                        </p:tgtEl>
                                      </p:cBhvr>
                                    </p:animEffect>
                                  </p:childTnLst>
                                </p:cTn>
                              </p:par>
                            </p:childTnLst>
                          </p:cTn>
                        </p:par>
                        <p:par>
                          <p:cTn id="157" fill="hold">
                            <p:stCondLst>
                              <p:cond delay="3500"/>
                            </p:stCondLst>
                            <p:childTnLst>
                              <p:par>
                                <p:cTn id="158" presetID="53" presetClass="entr" presetSubtype="16" fill="hold" grpId="0" nodeType="afterEffect">
                                  <p:stCondLst>
                                    <p:cond delay="0"/>
                                  </p:stCondLst>
                                  <p:childTnLst>
                                    <p:set>
                                      <p:cBhvr>
                                        <p:cTn id="159" dur="1" fill="hold">
                                          <p:stCondLst>
                                            <p:cond delay="0"/>
                                          </p:stCondLst>
                                        </p:cTn>
                                        <p:tgtEl>
                                          <p:spTgt spid="215"/>
                                        </p:tgtEl>
                                        <p:attrNameLst>
                                          <p:attrName>style.visibility</p:attrName>
                                        </p:attrNameLst>
                                      </p:cBhvr>
                                      <p:to>
                                        <p:strVal val="visible"/>
                                      </p:to>
                                    </p:set>
                                    <p:anim calcmode="lin" valueType="num">
                                      <p:cBhvr>
                                        <p:cTn id="160" dur="250" fill="hold"/>
                                        <p:tgtEl>
                                          <p:spTgt spid="215"/>
                                        </p:tgtEl>
                                        <p:attrNameLst>
                                          <p:attrName>ppt_w</p:attrName>
                                        </p:attrNameLst>
                                      </p:cBhvr>
                                      <p:tavLst>
                                        <p:tav tm="0">
                                          <p:val>
                                            <p:fltVal val="0"/>
                                          </p:val>
                                        </p:tav>
                                        <p:tav tm="100000">
                                          <p:val>
                                            <p:strVal val="#ppt_w"/>
                                          </p:val>
                                        </p:tav>
                                      </p:tavLst>
                                    </p:anim>
                                    <p:anim calcmode="lin" valueType="num">
                                      <p:cBhvr>
                                        <p:cTn id="161" dur="250" fill="hold"/>
                                        <p:tgtEl>
                                          <p:spTgt spid="215"/>
                                        </p:tgtEl>
                                        <p:attrNameLst>
                                          <p:attrName>ppt_h</p:attrName>
                                        </p:attrNameLst>
                                      </p:cBhvr>
                                      <p:tavLst>
                                        <p:tav tm="0">
                                          <p:val>
                                            <p:fltVal val="0"/>
                                          </p:val>
                                        </p:tav>
                                        <p:tav tm="100000">
                                          <p:val>
                                            <p:strVal val="#ppt_h"/>
                                          </p:val>
                                        </p:tav>
                                      </p:tavLst>
                                    </p:anim>
                                    <p:animEffect transition="in" filter="fade">
                                      <p:cBhvr>
                                        <p:cTn id="162" dur="250"/>
                                        <p:tgtEl>
                                          <p:spTgt spid="215"/>
                                        </p:tgtEl>
                                      </p:cBhvr>
                                    </p:animEffect>
                                  </p:childTnLst>
                                </p:cTn>
                              </p:par>
                            </p:childTnLst>
                          </p:cTn>
                        </p:par>
                        <p:par>
                          <p:cTn id="163" fill="hold">
                            <p:stCondLst>
                              <p:cond delay="4000"/>
                            </p:stCondLst>
                            <p:childTnLst>
                              <p:par>
                                <p:cTn id="164" presetID="22" presetClass="entr" presetSubtype="4" fill="hold" grpId="0" nodeType="afterEffect">
                                  <p:stCondLst>
                                    <p:cond delay="0"/>
                                  </p:stCondLst>
                                  <p:childTnLst>
                                    <p:set>
                                      <p:cBhvr>
                                        <p:cTn id="165" dur="1" fill="hold">
                                          <p:stCondLst>
                                            <p:cond delay="0"/>
                                          </p:stCondLst>
                                        </p:cTn>
                                        <p:tgtEl>
                                          <p:spTgt spid="211"/>
                                        </p:tgtEl>
                                        <p:attrNameLst>
                                          <p:attrName>style.visibility</p:attrName>
                                        </p:attrNameLst>
                                      </p:cBhvr>
                                      <p:to>
                                        <p:strVal val="visible"/>
                                      </p:to>
                                    </p:set>
                                    <p:animEffect transition="in" filter="wipe(down)">
                                      <p:cBhvr>
                                        <p:cTn id="166" dur="250"/>
                                        <p:tgtEl>
                                          <p:spTgt spid="211"/>
                                        </p:tgtEl>
                                      </p:cBhvr>
                                    </p:animEffect>
                                  </p:childTnLst>
                                </p:cTn>
                              </p:par>
                            </p:childTnLst>
                          </p:cTn>
                        </p:par>
                        <p:par>
                          <p:cTn id="167" fill="hold">
                            <p:stCondLst>
                              <p:cond delay="4500"/>
                            </p:stCondLst>
                            <p:childTnLst>
                              <p:par>
                                <p:cTn id="168" presetID="53" presetClass="entr" presetSubtype="16" fill="hold" grpId="0" nodeType="afterEffect">
                                  <p:stCondLst>
                                    <p:cond delay="0"/>
                                  </p:stCondLst>
                                  <p:childTnLst>
                                    <p:set>
                                      <p:cBhvr>
                                        <p:cTn id="169" dur="1" fill="hold">
                                          <p:stCondLst>
                                            <p:cond delay="0"/>
                                          </p:stCondLst>
                                        </p:cTn>
                                        <p:tgtEl>
                                          <p:spTgt spid="213"/>
                                        </p:tgtEl>
                                        <p:attrNameLst>
                                          <p:attrName>style.visibility</p:attrName>
                                        </p:attrNameLst>
                                      </p:cBhvr>
                                      <p:to>
                                        <p:strVal val="visible"/>
                                      </p:to>
                                    </p:set>
                                    <p:anim calcmode="lin" valueType="num">
                                      <p:cBhvr>
                                        <p:cTn id="170" dur="250" fill="hold"/>
                                        <p:tgtEl>
                                          <p:spTgt spid="213"/>
                                        </p:tgtEl>
                                        <p:attrNameLst>
                                          <p:attrName>ppt_w</p:attrName>
                                        </p:attrNameLst>
                                      </p:cBhvr>
                                      <p:tavLst>
                                        <p:tav tm="0">
                                          <p:val>
                                            <p:fltVal val="0"/>
                                          </p:val>
                                        </p:tav>
                                        <p:tav tm="100000">
                                          <p:val>
                                            <p:strVal val="#ppt_w"/>
                                          </p:val>
                                        </p:tav>
                                      </p:tavLst>
                                    </p:anim>
                                    <p:anim calcmode="lin" valueType="num">
                                      <p:cBhvr>
                                        <p:cTn id="171" dur="250" fill="hold"/>
                                        <p:tgtEl>
                                          <p:spTgt spid="213"/>
                                        </p:tgtEl>
                                        <p:attrNameLst>
                                          <p:attrName>ppt_h</p:attrName>
                                        </p:attrNameLst>
                                      </p:cBhvr>
                                      <p:tavLst>
                                        <p:tav tm="0">
                                          <p:val>
                                            <p:fltVal val="0"/>
                                          </p:val>
                                        </p:tav>
                                        <p:tav tm="100000">
                                          <p:val>
                                            <p:strVal val="#ppt_h"/>
                                          </p:val>
                                        </p:tav>
                                      </p:tavLst>
                                    </p:anim>
                                    <p:animEffect transition="in" filter="fade">
                                      <p:cBhvr>
                                        <p:cTn id="172" dur="250"/>
                                        <p:tgtEl>
                                          <p:spTgt spid="213"/>
                                        </p:tgtEl>
                                      </p:cBhvr>
                                    </p:animEffect>
                                  </p:childTnLst>
                                </p:cTn>
                              </p:par>
                            </p:childTnLst>
                          </p:cTn>
                        </p:par>
                        <p:par>
                          <p:cTn id="173" fill="hold">
                            <p:stCondLst>
                              <p:cond delay="5000"/>
                            </p:stCondLst>
                            <p:childTnLst>
                              <p:par>
                                <p:cTn id="174" presetID="22" presetClass="entr" presetSubtype="4" fill="hold" grpId="0" nodeType="afterEffect">
                                  <p:stCondLst>
                                    <p:cond delay="0"/>
                                  </p:stCondLst>
                                  <p:childTnLst>
                                    <p:set>
                                      <p:cBhvr>
                                        <p:cTn id="175" dur="1" fill="hold">
                                          <p:stCondLst>
                                            <p:cond delay="0"/>
                                          </p:stCondLst>
                                        </p:cTn>
                                        <p:tgtEl>
                                          <p:spTgt spid="212"/>
                                        </p:tgtEl>
                                        <p:attrNameLst>
                                          <p:attrName>style.visibility</p:attrName>
                                        </p:attrNameLst>
                                      </p:cBhvr>
                                      <p:to>
                                        <p:strVal val="visible"/>
                                      </p:to>
                                    </p:set>
                                    <p:animEffect transition="in" filter="wipe(down)">
                                      <p:cBhvr>
                                        <p:cTn id="176" dur="250"/>
                                        <p:tgtEl>
                                          <p:spTgt spid="212"/>
                                        </p:tgtEl>
                                      </p:cBhvr>
                                    </p:animEffect>
                                  </p:childTnLst>
                                </p:cTn>
                              </p:par>
                            </p:childTnLst>
                          </p:cTn>
                        </p:par>
                        <p:par>
                          <p:cTn id="177" fill="hold">
                            <p:stCondLst>
                              <p:cond delay="5500"/>
                            </p:stCondLst>
                            <p:childTnLst>
                              <p:par>
                                <p:cTn id="178" presetID="53" presetClass="entr" presetSubtype="16" fill="hold" grpId="0" nodeType="afterEffect">
                                  <p:stCondLst>
                                    <p:cond delay="0"/>
                                  </p:stCondLst>
                                  <p:childTnLst>
                                    <p:set>
                                      <p:cBhvr>
                                        <p:cTn id="179" dur="1" fill="hold">
                                          <p:stCondLst>
                                            <p:cond delay="0"/>
                                          </p:stCondLst>
                                        </p:cTn>
                                        <p:tgtEl>
                                          <p:spTgt spid="214"/>
                                        </p:tgtEl>
                                        <p:attrNameLst>
                                          <p:attrName>style.visibility</p:attrName>
                                        </p:attrNameLst>
                                      </p:cBhvr>
                                      <p:to>
                                        <p:strVal val="visible"/>
                                      </p:to>
                                    </p:set>
                                    <p:anim calcmode="lin" valueType="num">
                                      <p:cBhvr>
                                        <p:cTn id="180" dur="250" fill="hold"/>
                                        <p:tgtEl>
                                          <p:spTgt spid="214"/>
                                        </p:tgtEl>
                                        <p:attrNameLst>
                                          <p:attrName>ppt_w</p:attrName>
                                        </p:attrNameLst>
                                      </p:cBhvr>
                                      <p:tavLst>
                                        <p:tav tm="0">
                                          <p:val>
                                            <p:fltVal val="0"/>
                                          </p:val>
                                        </p:tav>
                                        <p:tav tm="100000">
                                          <p:val>
                                            <p:strVal val="#ppt_w"/>
                                          </p:val>
                                        </p:tav>
                                      </p:tavLst>
                                    </p:anim>
                                    <p:anim calcmode="lin" valueType="num">
                                      <p:cBhvr>
                                        <p:cTn id="181" dur="250" fill="hold"/>
                                        <p:tgtEl>
                                          <p:spTgt spid="214"/>
                                        </p:tgtEl>
                                        <p:attrNameLst>
                                          <p:attrName>ppt_h</p:attrName>
                                        </p:attrNameLst>
                                      </p:cBhvr>
                                      <p:tavLst>
                                        <p:tav tm="0">
                                          <p:val>
                                            <p:fltVal val="0"/>
                                          </p:val>
                                        </p:tav>
                                        <p:tav tm="100000">
                                          <p:val>
                                            <p:strVal val="#ppt_h"/>
                                          </p:val>
                                        </p:tav>
                                      </p:tavLst>
                                    </p:anim>
                                    <p:animEffect transition="in" filter="fade">
                                      <p:cBhvr>
                                        <p:cTn id="182" dur="250"/>
                                        <p:tgtEl>
                                          <p:spTgt spid="214"/>
                                        </p:tgtEl>
                                      </p:cBhvr>
                                    </p:animEffect>
                                  </p:childTnLst>
                                </p:cTn>
                              </p:par>
                            </p:childTnLst>
                          </p:cTn>
                        </p:par>
                        <p:par>
                          <p:cTn id="183" fill="hold">
                            <p:stCondLst>
                              <p:cond delay="6000"/>
                            </p:stCondLst>
                            <p:childTnLst>
                              <p:par>
                                <p:cTn id="184" presetID="53" presetClass="entr" presetSubtype="16" fill="hold" grpId="0" nodeType="afterEffect">
                                  <p:stCondLst>
                                    <p:cond delay="0"/>
                                  </p:stCondLst>
                                  <p:childTnLst>
                                    <p:set>
                                      <p:cBhvr>
                                        <p:cTn id="185" dur="1" fill="hold">
                                          <p:stCondLst>
                                            <p:cond delay="0"/>
                                          </p:stCondLst>
                                        </p:cTn>
                                        <p:tgtEl>
                                          <p:spTgt spid="220"/>
                                        </p:tgtEl>
                                        <p:attrNameLst>
                                          <p:attrName>style.visibility</p:attrName>
                                        </p:attrNameLst>
                                      </p:cBhvr>
                                      <p:to>
                                        <p:strVal val="visible"/>
                                      </p:to>
                                    </p:set>
                                    <p:anim calcmode="lin" valueType="num">
                                      <p:cBhvr>
                                        <p:cTn id="186" dur="250" fill="hold"/>
                                        <p:tgtEl>
                                          <p:spTgt spid="220"/>
                                        </p:tgtEl>
                                        <p:attrNameLst>
                                          <p:attrName>ppt_w</p:attrName>
                                        </p:attrNameLst>
                                      </p:cBhvr>
                                      <p:tavLst>
                                        <p:tav tm="0">
                                          <p:val>
                                            <p:fltVal val="0"/>
                                          </p:val>
                                        </p:tav>
                                        <p:tav tm="100000">
                                          <p:val>
                                            <p:strVal val="#ppt_w"/>
                                          </p:val>
                                        </p:tav>
                                      </p:tavLst>
                                    </p:anim>
                                    <p:anim calcmode="lin" valueType="num">
                                      <p:cBhvr>
                                        <p:cTn id="187" dur="250" fill="hold"/>
                                        <p:tgtEl>
                                          <p:spTgt spid="220"/>
                                        </p:tgtEl>
                                        <p:attrNameLst>
                                          <p:attrName>ppt_h</p:attrName>
                                        </p:attrNameLst>
                                      </p:cBhvr>
                                      <p:tavLst>
                                        <p:tav tm="0">
                                          <p:val>
                                            <p:fltVal val="0"/>
                                          </p:val>
                                        </p:tav>
                                        <p:tav tm="100000">
                                          <p:val>
                                            <p:strVal val="#ppt_h"/>
                                          </p:val>
                                        </p:tav>
                                      </p:tavLst>
                                    </p:anim>
                                    <p:animEffect transition="in" filter="fade">
                                      <p:cBhvr>
                                        <p:cTn id="188" dur="250"/>
                                        <p:tgtEl>
                                          <p:spTgt spid="220"/>
                                        </p:tgtEl>
                                      </p:cBhvr>
                                    </p:animEffect>
                                  </p:childTnLst>
                                </p:cTn>
                              </p:par>
                            </p:childTnLst>
                          </p:cTn>
                        </p:par>
                        <p:par>
                          <p:cTn id="189" fill="hold">
                            <p:stCondLst>
                              <p:cond delay="6500"/>
                            </p:stCondLst>
                            <p:childTnLst>
                              <p:par>
                                <p:cTn id="190" presetID="22" presetClass="entr" presetSubtype="4" fill="hold" grpId="0" nodeType="afterEffect">
                                  <p:stCondLst>
                                    <p:cond delay="0"/>
                                  </p:stCondLst>
                                  <p:childTnLst>
                                    <p:set>
                                      <p:cBhvr>
                                        <p:cTn id="191" dur="1" fill="hold">
                                          <p:stCondLst>
                                            <p:cond delay="0"/>
                                          </p:stCondLst>
                                        </p:cTn>
                                        <p:tgtEl>
                                          <p:spTgt spid="216"/>
                                        </p:tgtEl>
                                        <p:attrNameLst>
                                          <p:attrName>style.visibility</p:attrName>
                                        </p:attrNameLst>
                                      </p:cBhvr>
                                      <p:to>
                                        <p:strVal val="visible"/>
                                      </p:to>
                                    </p:set>
                                    <p:animEffect transition="in" filter="wipe(down)">
                                      <p:cBhvr>
                                        <p:cTn id="192" dur="250"/>
                                        <p:tgtEl>
                                          <p:spTgt spid="216"/>
                                        </p:tgtEl>
                                      </p:cBhvr>
                                    </p:animEffect>
                                  </p:childTnLst>
                                </p:cTn>
                              </p:par>
                            </p:childTnLst>
                          </p:cTn>
                        </p:par>
                        <p:par>
                          <p:cTn id="193" fill="hold">
                            <p:stCondLst>
                              <p:cond delay="7000"/>
                            </p:stCondLst>
                            <p:childTnLst>
                              <p:par>
                                <p:cTn id="194" presetID="53" presetClass="entr" presetSubtype="16" fill="hold" grpId="0" nodeType="afterEffect">
                                  <p:stCondLst>
                                    <p:cond delay="0"/>
                                  </p:stCondLst>
                                  <p:childTnLst>
                                    <p:set>
                                      <p:cBhvr>
                                        <p:cTn id="195" dur="1" fill="hold">
                                          <p:stCondLst>
                                            <p:cond delay="0"/>
                                          </p:stCondLst>
                                        </p:cTn>
                                        <p:tgtEl>
                                          <p:spTgt spid="218"/>
                                        </p:tgtEl>
                                        <p:attrNameLst>
                                          <p:attrName>style.visibility</p:attrName>
                                        </p:attrNameLst>
                                      </p:cBhvr>
                                      <p:to>
                                        <p:strVal val="visible"/>
                                      </p:to>
                                    </p:set>
                                    <p:anim calcmode="lin" valueType="num">
                                      <p:cBhvr>
                                        <p:cTn id="196" dur="250" fill="hold"/>
                                        <p:tgtEl>
                                          <p:spTgt spid="218"/>
                                        </p:tgtEl>
                                        <p:attrNameLst>
                                          <p:attrName>ppt_w</p:attrName>
                                        </p:attrNameLst>
                                      </p:cBhvr>
                                      <p:tavLst>
                                        <p:tav tm="0">
                                          <p:val>
                                            <p:fltVal val="0"/>
                                          </p:val>
                                        </p:tav>
                                        <p:tav tm="100000">
                                          <p:val>
                                            <p:strVal val="#ppt_w"/>
                                          </p:val>
                                        </p:tav>
                                      </p:tavLst>
                                    </p:anim>
                                    <p:anim calcmode="lin" valueType="num">
                                      <p:cBhvr>
                                        <p:cTn id="197" dur="250" fill="hold"/>
                                        <p:tgtEl>
                                          <p:spTgt spid="218"/>
                                        </p:tgtEl>
                                        <p:attrNameLst>
                                          <p:attrName>ppt_h</p:attrName>
                                        </p:attrNameLst>
                                      </p:cBhvr>
                                      <p:tavLst>
                                        <p:tav tm="0">
                                          <p:val>
                                            <p:fltVal val="0"/>
                                          </p:val>
                                        </p:tav>
                                        <p:tav tm="100000">
                                          <p:val>
                                            <p:strVal val="#ppt_h"/>
                                          </p:val>
                                        </p:tav>
                                      </p:tavLst>
                                    </p:anim>
                                    <p:animEffect transition="in" filter="fade">
                                      <p:cBhvr>
                                        <p:cTn id="198" dur="250"/>
                                        <p:tgtEl>
                                          <p:spTgt spid="218"/>
                                        </p:tgtEl>
                                      </p:cBhvr>
                                    </p:animEffect>
                                  </p:childTnLst>
                                </p:cTn>
                              </p:par>
                            </p:childTnLst>
                          </p:cTn>
                        </p:par>
                        <p:par>
                          <p:cTn id="199" fill="hold">
                            <p:stCondLst>
                              <p:cond delay="7500"/>
                            </p:stCondLst>
                            <p:childTnLst>
                              <p:par>
                                <p:cTn id="200" presetID="22" presetClass="entr" presetSubtype="4" fill="hold" grpId="0" nodeType="afterEffect">
                                  <p:stCondLst>
                                    <p:cond delay="0"/>
                                  </p:stCondLst>
                                  <p:childTnLst>
                                    <p:set>
                                      <p:cBhvr>
                                        <p:cTn id="201" dur="1" fill="hold">
                                          <p:stCondLst>
                                            <p:cond delay="0"/>
                                          </p:stCondLst>
                                        </p:cTn>
                                        <p:tgtEl>
                                          <p:spTgt spid="217"/>
                                        </p:tgtEl>
                                        <p:attrNameLst>
                                          <p:attrName>style.visibility</p:attrName>
                                        </p:attrNameLst>
                                      </p:cBhvr>
                                      <p:to>
                                        <p:strVal val="visible"/>
                                      </p:to>
                                    </p:set>
                                    <p:animEffect transition="in" filter="wipe(down)">
                                      <p:cBhvr>
                                        <p:cTn id="202" dur="250"/>
                                        <p:tgtEl>
                                          <p:spTgt spid="217"/>
                                        </p:tgtEl>
                                      </p:cBhvr>
                                    </p:animEffect>
                                  </p:childTnLst>
                                </p:cTn>
                              </p:par>
                            </p:childTnLst>
                          </p:cTn>
                        </p:par>
                        <p:par>
                          <p:cTn id="203" fill="hold">
                            <p:stCondLst>
                              <p:cond delay="8000"/>
                            </p:stCondLst>
                            <p:childTnLst>
                              <p:par>
                                <p:cTn id="204" presetID="53" presetClass="entr" presetSubtype="16" fill="hold" grpId="0" nodeType="afterEffect">
                                  <p:stCondLst>
                                    <p:cond delay="0"/>
                                  </p:stCondLst>
                                  <p:childTnLst>
                                    <p:set>
                                      <p:cBhvr>
                                        <p:cTn id="205" dur="1" fill="hold">
                                          <p:stCondLst>
                                            <p:cond delay="0"/>
                                          </p:stCondLst>
                                        </p:cTn>
                                        <p:tgtEl>
                                          <p:spTgt spid="219"/>
                                        </p:tgtEl>
                                        <p:attrNameLst>
                                          <p:attrName>style.visibility</p:attrName>
                                        </p:attrNameLst>
                                      </p:cBhvr>
                                      <p:to>
                                        <p:strVal val="visible"/>
                                      </p:to>
                                    </p:set>
                                    <p:anim calcmode="lin" valueType="num">
                                      <p:cBhvr>
                                        <p:cTn id="206" dur="250" fill="hold"/>
                                        <p:tgtEl>
                                          <p:spTgt spid="219"/>
                                        </p:tgtEl>
                                        <p:attrNameLst>
                                          <p:attrName>ppt_w</p:attrName>
                                        </p:attrNameLst>
                                      </p:cBhvr>
                                      <p:tavLst>
                                        <p:tav tm="0">
                                          <p:val>
                                            <p:fltVal val="0"/>
                                          </p:val>
                                        </p:tav>
                                        <p:tav tm="100000">
                                          <p:val>
                                            <p:strVal val="#ppt_w"/>
                                          </p:val>
                                        </p:tav>
                                      </p:tavLst>
                                    </p:anim>
                                    <p:anim calcmode="lin" valueType="num">
                                      <p:cBhvr>
                                        <p:cTn id="207" dur="250" fill="hold"/>
                                        <p:tgtEl>
                                          <p:spTgt spid="219"/>
                                        </p:tgtEl>
                                        <p:attrNameLst>
                                          <p:attrName>ppt_h</p:attrName>
                                        </p:attrNameLst>
                                      </p:cBhvr>
                                      <p:tavLst>
                                        <p:tav tm="0">
                                          <p:val>
                                            <p:fltVal val="0"/>
                                          </p:val>
                                        </p:tav>
                                        <p:tav tm="100000">
                                          <p:val>
                                            <p:strVal val="#ppt_h"/>
                                          </p:val>
                                        </p:tav>
                                      </p:tavLst>
                                    </p:anim>
                                    <p:animEffect transition="in" filter="fade">
                                      <p:cBhvr>
                                        <p:cTn id="208" dur="250"/>
                                        <p:tgtEl>
                                          <p:spTgt spid="219"/>
                                        </p:tgtEl>
                                      </p:cBhvr>
                                    </p:animEffect>
                                  </p:childTnLst>
                                </p:cTn>
                              </p:par>
                            </p:childTnLst>
                          </p:cTn>
                        </p:par>
                        <p:par>
                          <p:cTn id="209" fill="hold">
                            <p:stCondLst>
                              <p:cond delay="8500"/>
                            </p:stCondLst>
                            <p:childTnLst>
                              <p:par>
                                <p:cTn id="210" presetID="53" presetClass="entr" presetSubtype="16" fill="hold" grpId="0" nodeType="afterEffect">
                                  <p:stCondLst>
                                    <p:cond delay="0"/>
                                  </p:stCondLst>
                                  <p:childTnLst>
                                    <p:set>
                                      <p:cBhvr>
                                        <p:cTn id="211" dur="1" fill="hold">
                                          <p:stCondLst>
                                            <p:cond delay="0"/>
                                          </p:stCondLst>
                                        </p:cTn>
                                        <p:tgtEl>
                                          <p:spTgt spid="225"/>
                                        </p:tgtEl>
                                        <p:attrNameLst>
                                          <p:attrName>style.visibility</p:attrName>
                                        </p:attrNameLst>
                                      </p:cBhvr>
                                      <p:to>
                                        <p:strVal val="visible"/>
                                      </p:to>
                                    </p:set>
                                    <p:anim calcmode="lin" valueType="num">
                                      <p:cBhvr>
                                        <p:cTn id="212" dur="250" fill="hold"/>
                                        <p:tgtEl>
                                          <p:spTgt spid="225"/>
                                        </p:tgtEl>
                                        <p:attrNameLst>
                                          <p:attrName>ppt_w</p:attrName>
                                        </p:attrNameLst>
                                      </p:cBhvr>
                                      <p:tavLst>
                                        <p:tav tm="0">
                                          <p:val>
                                            <p:fltVal val="0"/>
                                          </p:val>
                                        </p:tav>
                                        <p:tav tm="100000">
                                          <p:val>
                                            <p:strVal val="#ppt_w"/>
                                          </p:val>
                                        </p:tav>
                                      </p:tavLst>
                                    </p:anim>
                                    <p:anim calcmode="lin" valueType="num">
                                      <p:cBhvr>
                                        <p:cTn id="213" dur="250" fill="hold"/>
                                        <p:tgtEl>
                                          <p:spTgt spid="225"/>
                                        </p:tgtEl>
                                        <p:attrNameLst>
                                          <p:attrName>ppt_h</p:attrName>
                                        </p:attrNameLst>
                                      </p:cBhvr>
                                      <p:tavLst>
                                        <p:tav tm="0">
                                          <p:val>
                                            <p:fltVal val="0"/>
                                          </p:val>
                                        </p:tav>
                                        <p:tav tm="100000">
                                          <p:val>
                                            <p:strVal val="#ppt_h"/>
                                          </p:val>
                                        </p:tav>
                                      </p:tavLst>
                                    </p:anim>
                                    <p:animEffect transition="in" filter="fade">
                                      <p:cBhvr>
                                        <p:cTn id="214" dur="250"/>
                                        <p:tgtEl>
                                          <p:spTgt spid="225"/>
                                        </p:tgtEl>
                                      </p:cBhvr>
                                    </p:animEffect>
                                  </p:childTnLst>
                                </p:cTn>
                              </p:par>
                            </p:childTnLst>
                          </p:cTn>
                        </p:par>
                        <p:par>
                          <p:cTn id="215" fill="hold">
                            <p:stCondLst>
                              <p:cond delay="9000"/>
                            </p:stCondLst>
                            <p:childTnLst>
                              <p:par>
                                <p:cTn id="216" presetID="22" presetClass="entr" presetSubtype="4" fill="hold" grpId="0" nodeType="afterEffect">
                                  <p:stCondLst>
                                    <p:cond delay="0"/>
                                  </p:stCondLst>
                                  <p:childTnLst>
                                    <p:set>
                                      <p:cBhvr>
                                        <p:cTn id="217" dur="1" fill="hold">
                                          <p:stCondLst>
                                            <p:cond delay="0"/>
                                          </p:stCondLst>
                                        </p:cTn>
                                        <p:tgtEl>
                                          <p:spTgt spid="221"/>
                                        </p:tgtEl>
                                        <p:attrNameLst>
                                          <p:attrName>style.visibility</p:attrName>
                                        </p:attrNameLst>
                                      </p:cBhvr>
                                      <p:to>
                                        <p:strVal val="visible"/>
                                      </p:to>
                                    </p:set>
                                    <p:animEffect transition="in" filter="wipe(down)">
                                      <p:cBhvr>
                                        <p:cTn id="218" dur="250"/>
                                        <p:tgtEl>
                                          <p:spTgt spid="221"/>
                                        </p:tgtEl>
                                      </p:cBhvr>
                                    </p:animEffect>
                                  </p:childTnLst>
                                </p:cTn>
                              </p:par>
                            </p:childTnLst>
                          </p:cTn>
                        </p:par>
                        <p:par>
                          <p:cTn id="219" fill="hold">
                            <p:stCondLst>
                              <p:cond delay="9500"/>
                            </p:stCondLst>
                            <p:childTnLst>
                              <p:par>
                                <p:cTn id="220" presetID="53" presetClass="entr" presetSubtype="16" fill="hold" grpId="0" nodeType="afterEffect">
                                  <p:stCondLst>
                                    <p:cond delay="0"/>
                                  </p:stCondLst>
                                  <p:childTnLst>
                                    <p:set>
                                      <p:cBhvr>
                                        <p:cTn id="221" dur="1" fill="hold">
                                          <p:stCondLst>
                                            <p:cond delay="0"/>
                                          </p:stCondLst>
                                        </p:cTn>
                                        <p:tgtEl>
                                          <p:spTgt spid="223"/>
                                        </p:tgtEl>
                                        <p:attrNameLst>
                                          <p:attrName>style.visibility</p:attrName>
                                        </p:attrNameLst>
                                      </p:cBhvr>
                                      <p:to>
                                        <p:strVal val="visible"/>
                                      </p:to>
                                    </p:set>
                                    <p:anim calcmode="lin" valueType="num">
                                      <p:cBhvr>
                                        <p:cTn id="222" dur="250" fill="hold"/>
                                        <p:tgtEl>
                                          <p:spTgt spid="223"/>
                                        </p:tgtEl>
                                        <p:attrNameLst>
                                          <p:attrName>ppt_w</p:attrName>
                                        </p:attrNameLst>
                                      </p:cBhvr>
                                      <p:tavLst>
                                        <p:tav tm="0">
                                          <p:val>
                                            <p:fltVal val="0"/>
                                          </p:val>
                                        </p:tav>
                                        <p:tav tm="100000">
                                          <p:val>
                                            <p:strVal val="#ppt_w"/>
                                          </p:val>
                                        </p:tav>
                                      </p:tavLst>
                                    </p:anim>
                                    <p:anim calcmode="lin" valueType="num">
                                      <p:cBhvr>
                                        <p:cTn id="223" dur="250" fill="hold"/>
                                        <p:tgtEl>
                                          <p:spTgt spid="223"/>
                                        </p:tgtEl>
                                        <p:attrNameLst>
                                          <p:attrName>ppt_h</p:attrName>
                                        </p:attrNameLst>
                                      </p:cBhvr>
                                      <p:tavLst>
                                        <p:tav tm="0">
                                          <p:val>
                                            <p:fltVal val="0"/>
                                          </p:val>
                                        </p:tav>
                                        <p:tav tm="100000">
                                          <p:val>
                                            <p:strVal val="#ppt_h"/>
                                          </p:val>
                                        </p:tav>
                                      </p:tavLst>
                                    </p:anim>
                                    <p:animEffect transition="in" filter="fade">
                                      <p:cBhvr>
                                        <p:cTn id="224" dur="250"/>
                                        <p:tgtEl>
                                          <p:spTgt spid="223"/>
                                        </p:tgtEl>
                                      </p:cBhvr>
                                    </p:animEffect>
                                  </p:childTnLst>
                                </p:cTn>
                              </p:par>
                            </p:childTnLst>
                          </p:cTn>
                        </p:par>
                        <p:par>
                          <p:cTn id="225" fill="hold">
                            <p:stCondLst>
                              <p:cond delay="10000"/>
                            </p:stCondLst>
                            <p:childTnLst>
                              <p:par>
                                <p:cTn id="226" presetID="22" presetClass="entr" presetSubtype="4" fill="hold" grpId="0" nodeType="afterEffect">
                                  <p:stCondLst>
                                    <p:cond delay="0"/>
                                  </p:stCondLst>
                                  <p:childTnLst>
                                    <p:set>
                                      <p:cBhvr>
                                        <p:cTn id="227" dur="1" fill="hold">
                                          <p:stCondLst>
                                            <p:cond delay="0"/>
                                          </p:stCondLst>
                                        </p:cTn>
                                        <p:tgtEl>
                                          <p:spTgt spid="222"/>
                                        </p:tgtEl>
                                        <p:attrNameLst>
                                          <p:attrName>style.visibility</p:attrName>
                                        </p:attrNameLst>
                                      </p:cBhvr>
                                      <p:to>
                                        <p:strVal val="visible"/>
                                      </p:to>
                                    </p:set>
                                    <p:animEffect transition="in" filter="wipe(down)">
                                      <p:cBhvr>
                                        <p:cTn id="228" dur="250"/>
                                        <p:tgtEl>
                                          <p:spTgt spid="222"/>
                                        </p:tgtEl>
                                      </p:cBhvr>
                                    </p:animEffect>
                                  </p:childTnLst>
                                </p:cTn>
                              </p:par>
                            </p:childTnLst>
                          </p:cTn>
                        </p:par>
                        <p:par>
                          <p:cTn id="229" fill="hold">
                            <p:stCondLst>
                              <p:cond delay="10500"/>
                            </p:stCondLst>
                            <p:childTnLst>
                              <p:par>
                                <p:cTn id="230" presetID="53" presetClass="entr" presetSubtype="16" fill="hold" grpId="0" nodeType="afterEffect">
                                  <p:stCondLst>
                                    <p:cond delay="0"/>
                                  </p:stCondLst>
                                  <p:childTnLst>
                                    <p:set>
                                      <p:cBhvr>
                                        <p:cTn id="231" dur="1" fill="hold">
                                          <p:stCondLst>
                                            <p:cond delay="0"/>
                                          </p:stCondLst>
                                        </p:cTn>
                                        <p:tgtEl>
                                          <p:spTgt spid="224"/>
                                        </p:tgtEl>
                                        <p:attrNameLst>
                                          <p:attrName>style.visibility</p:attrName>
                                        </p:attrNameLst>
                                      </p:cBhvr>
                                      <p:to>
                                        <p:strVal val="visible"/>
                                      </p:to>
                                    </p:set>
                                    <p:anim calcmode="lin" valueType="num">
                                      <p:cBhvr>
                                        <p:cTn id="232" dur="250" fill="hold"/>
                                        <p:tgtEl>
                                          <p:spTgt spid="224"/>
                                        </p:tgtEl>
                                        <p:attrNameLst>
                                          <p:attrName>ppt_w</p:attrName>
                                        </p:attrNameLst>
                                      </p:cBhvr>
                                      <p:tavLst>
                                        <p:tav tm="0">
                                          <p:val>
                                            <p:fltVal val="0"/>
                                          </p:val>
                                        </p:tav>
                                        <p:tav tm="100000">
                                          <p:val>
                                            <p:strVal val="#ppt_w"/>
                                          </p:val>
                                        </p:tav>
                                      </p:tavLst>
                                    </p:anim>
                                    <p:anim calcmode="lin" valueType="num">
                                      <p:cBhvr>
                                        <p:cTn id="233" dur="250" fill="hold"/>
                                        <p:tgtEl>
                                          <p:spTgt spid="224"/>
                                        </p:tgtEl>
                                        <p:attrNameLst>
                                          <p:attrName>ppt_h</p:attrName>
                                        </p:attrNameLst>
                                      </p:cBhvr>
                                      <p:tavLst>
                                        <p:tav tm="0">
                                          <p:val>
                                            <p:fltVal val="0"/>
                                          </p:val>
                                        </p:tav>
                                        <p:tav tm="100000">
                                          <p:val>
                                            <p:strVal val="#ppt_h"/>
                                          </p:val>
                                        </p:tav>
                                      </p:tavLst>
                                    </p:anim>
                                    <p:animEffect transition="in" filter="fade">
                                      <p:cBhvr>
                                        <p:cTn id="234" dur="250"/>
                                        <p:tgtEl>
                                          <p:spTgt spid="224"/>
                                        </p:tgtEl>
                                      </p:cBhvr>
                                    </p:animEffect>
                                  </p:childTnLst>
                                </p:cTn>
                              </p:par>
                            </p:childTnLst>
                          </p:cTn>
                        </p:par>
                        <p:par>
                          <p:cTn id="235" fill="hold">
                            <p:stCondLst>
                              <p:cond delay="11000"/>
                            </p:stCondLst>
                            <p:childTnLst>
                              <p:par>
                                <p:cTn id="236" presetID="42" presetClass="entr" presetSubtype="0" fill="hold" grpId="0" nodeType="afterEffect">
                                  <p:stCondLst>
                                    <p:cond delay="0"/>
                                  </p:stCondLst>
                                  <p:childTnLst>
                                    <p:set>
                                      <p:cBhvr>
                                        <p:cTn id="237" dur="1" fill="hold">
                                          <p:stCondLst>
                                            <p:cond delay="0"/>
                                          </p:stCondLst>
                                        </p:cTn>
                                        <p:tgtEl>
                                          <p:spTgt spid="226"/>
                                        </p:tgtEl>
                                        <p:attrNameLst>
                                          <p:attrName>style.visibility</p:attrName>
                                        </p:attrNameLst>
                                      </p:cBhvr>
                                      <p:to>
                                        <p:strVal val="visible"/>
                                      </p:to>
                                    </p:set>
                                    <p:animEffect transition="in" filter="fade">
                                      <p:cBhvr>
                                        <p:cTn id="238" dur="750"/>
                                        <p:tgtEl>
                                          <p:spTgt spid="226"/>
                                        </p:tgtEl>
                                      </p:cBhvr>
                                    </p:animEffect>
                                    <p:anim calcmode="lin" valueType="num">
                                      <p:cBhvr>
                                        <p:cTn id="239" dur="750" fill="hold"/>
                                        <p:tgtEl>
                                          <p:spTgt spid="226"/>
                                        </p:tgtEl>
                                        <p:attrNameLst>
                                          <p:attrName>ppt_x</p:attrName>
                                        </p:attrNameLst>
                                      </p:cBhvr>
                                      <p:tavLst>
                                        <p:tav tm="0">
                                          <p:val>
                                            <p:strVal val="#ppt_x"/>
                                          </p:val>
                                        </p:tav>
                                        <p:tav tm="100000">
                                          <p:val>
                                            <p:strVal val="#ppt_x"/>
                                          </p:val>
                                        </p:tav>
                                      </p:tavLst>
                                    </p:anim>
                                    <p:anim calcmode="lin" valueType="num">
                                      <p:cBhvr>
                                        <p:cTn id="240" dur="75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P spid="149" grpId="0"/>
      <p:bldP spid="150" grpId="0"/>
      <p:bldP spid="151" grpId="0"/>
      <p:bldP spid="152" grpId="0" animBg="1"/>
      <p:bldP spid="153" grpId="0" animBg="1"/>
      <p:bldP spid="154" grpId="0"/>
      <p:bldP spid="155" grpId="0"/>
      <p:bldP spid="156" grpId="0"/>
      <p:bldP spid="157" grpId="0" animBg="1"/>
      <p:bldP spid="158" grpId="0" animBg="1"/>
      <p:bldP spid="159" grpId="0"/>
      <p:bldP spid="160" grpId="0"/>
      <p:bldP spid="161" grpId="0"/>
      <p:bldP spid="162" grpId="0" animBg="1"/>
      <p:bldP spid="163" grpId="0" animBg="1"/>
      <p:bldP spid="164" grpId="0"/>
      <p:bldP spid="165" grpId="0"/>
      <p:bldP spid="166" grpId="0"/>
      <p:bldP spid="167" grpId="0"/>
      <p:bldP spid="206" grpId="0" animBg="1"/>
      <p:bldP spid="207" grpId="0" animBg="1"/>
      <p:bldP spid="208" grpId="0"/>
      <p:bldP spid="209" grpId="0"/>
      <p:bldP spid="210" grpId="0"/>
      <p:bldP spid="211" grpId="0" animBg="1"/>
      <p:bldP spid="212" grpId="0" animBg="1"/>
      <p:bldP spid="213" grpId="0"/>
      <p:bldP spid="214" grpId="0"/>
      <p:bldP spid="215" grpId="0"/>
      <p:bldP spid="216" grpId="0" animBg="1"/>
      <p:bldP spid="217" grpId="0" animBg="1"/>
      <p:bldP spid="218" grpId="0"/>
      <p:bldP spid="219" grpId="0"/>
      <p:bldP spid="220" grpId="0"/>
      <p:bldP spid="221" grpId="0" animBg="1"/>
      <p:bldP spid="222" grpId="0" animBg="1"/>
      <p:bldP spid="223" grpId="0"/>
      <p:bldP spid="224" grpId="0"/>
      <p:bldP spid="225" grpId="0"/>
      <p:bldP spid="2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组合 226"/>
          <p:cNvGrpSpPr/>
          <p:nvPr/>
        </p:nvGrpSpPr>
        <p:grpSpPr>
          <a:xfrm>
            <a:off x="3082259" y="3196282"/>
            <a:ext cx="9549088" cy="196748"/>
            <a:chOff x="-7774801" y="2145295"/>
            <a:chExt cx="17450361" cy="359498"/>
          </a:xfrm>
          <a:solidFill>
            <a:schemeClr val="bg1">
              <a:lumMod val="75000"/>
            </a:schemeClr>
          </a:solidFill>
        </p:grpSpPr>
        <p:sp>
          <p:nvSpPr>
            <p:cNvPr id="228" name="矩形 227"/>
            <p:cNvSpPr/>
            <p:nvPr/>
          </p:nvSpPr>
          <p:spPr>
            <a:xfrm>
              <a:off x="-7774801" y="2271040"/>
              <a:ext cx="17313143" cy="114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29" name="燕尾形 228"/>
            <p:cNvSpPr/>
            <p:nvPr/>
          </p:nvSpPr>
          <p:spPr>
            <a:xfrm>
              <a:off x="9316062" y="2145295"/>
              <a:ext cx="359498" cy="359498"/>
            </a:xfrm>
            <a:prstGeom prst="chevron">
              <a:avLst>
                <a:gd name="adj" fmla="val 60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230" name="组合 229"/>
          <p:cNvGrpSpPr/>
          <p:nvPr/>
        </p:nvGrpSpPr>
        <p:grpSpPr>
          <a:xfrm flipV="1">
            <a:off x="794" y="4235952"/>
            <a:ext cx="9900228" cy="197931"/>
            <a:chOff x="-9632273" y="3897895"/>
            <a:chExt cx="17983858" cy="359498"/>
          </a:xfrm>
          <a:solidFill>
            <a:schemeClr val="bg1">
              <a:lumMod val="75000"/>
            </a:schemeClr>
          </a:solidFill>
        </p:grpSpPr>
        <p:sp>
          <p:nvSpPr>
            <p:cNvPr id="231" name="矩形 230"/>
            <p:cNvSpPr/>
            <p:nvPr/>
          </p:nvSpPr>
          <p:spPr>
            <a:xfrm>
              <a:off x="-9632273" y="4020928"/>
              <a:ext cx="17852355" cy="1107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32" name="燕尾形 231"/>
            <p:cNvSpPr/>
            <p:nvPr/>
          </p:nvSpPr>
          <p:spPr>
            <a:xfrm>
              <a:off x="7992087" y="3897895"/>
              <a:ext cx="359498" cy="359498"/>
            </a:xfrm>
            <a:prstGeom prst="chevron">
              <a:avLst>
                <a:gd name="adj" fmla="val 60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233" name="椭圆 232"/>
          <p:cNvSpPr/>
          <p:nvPr/>
        </p:nvSpPr>
        <p:spPr>
          <a:xfrm>
            <a:off x="2913538" y="3175141"/>
            <a:ext cx="239969" cy="24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34" name="椭圆 233"/>
          <p:cNvSpPr/>
          <p:nvPr/>
        </p:nvSpPr>
        <p:spPr>
          <a:xfrm>
            <a:off x="5286280" y="3175141"/>
            <a:ext cx="239969" cy="240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35" name="椭圆 234"/>
          <p:cNvSpPr/>
          <p:nvPr/>
        </p:nvSpPr>
        <p:spPr>
          <a:xfrm>
            <a:off x="7659022" y="3175141"/>
            <a:ext cx="239969" cy="2400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36" name="椭圆 235"/>
          <p:cNvSpPr/>
          <p:nvPr/>
        </p:nvSpPr>
        <p:spPr>
          <a:xfrm>
            <a:off x="10031764" y="3175141"/>
            <a:ext cx="239969" cy="2400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37" name="矩形 236"/>
          <p:cNvSpPr/>
          <p:nvPr/>
        </p:nvSpPr>
        <p:spPr>
          <a:xfrm>
            <a:off x="1945128" y="1819163"/>
            <a:ext cx="2227878" cy="1184928"/>
          </a:xfrm>
          <a:prstGeom prst="rect">
            <a:avLst/>
          </a:prstGeom>
        </p:spPr>
        <p:txBody>
          <a:bodyPr wrap="square" lIns="121908" tIns="60954" rIns="121908" bIns="60954">
            <a:spAutoFit/>
          </a:bodyPr>
          <a:lstStyle/>
          <a:p>
            <a:pPr algn="ct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8" name="矩形 237"/>
          <p:cNvSpPr/>
          <p:nvPr/>
        </p:nvSpPr>
        <p:spPr>
          <a:xfrm>
            <a:off x="4317869" y="1819163"/>
            <a:ext cx="2227878" cy="1184928"/>
          </a:xfrm>
          <a:prstGeom prst="rect">
            <a:avLst/>
          </a:prstGeom>
        </p:spPr>
        <p:txBody>
          <a:bodyPr wrap="square" lIns="121908" tIns="60954" rIns="121908" bIns="60954">
            <a:spAutoFit/>
          </a:bodyPr>
          <a:lstStyle/>
          <a:p>
            <a:pPr algn="ct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9" name="矩形 238"/>
          <p:cNvSpPr/>
          <p:nvPr/>
        </p:nvSpPr>
        <p:spPr>
          <a:xfrm>
            <a:off x="6690611" y="1819163"/>
            <a:ext cx="2227878" cy="1184928"/>
          </a:xfrm>
          <a:prstGeom prst="rect">
            <a:avLst/>
          </a:prstGeom>
        </p:spPr>
        <p:txBody>
          <a:bodyPr wrap="square" lIns="121908" tIns="60954" rIns="121908" bIns="60954">
            <a:spAutoFit/>
          </a:bodyPr>
          <a:lstStyle/>
          <a:p>
            <a:pPr algn="ct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0" name="矩形 239"/>
          <p:cNvSpPr/>
          <p:nvPr/>
        </p:nvSpPr>
        <p:spPr>
          <a:xfrm>
            <a:off x="9063353" y="1819163"/>
            <a:ext cx="2227878" cy="1184928"/>
          </a:xfrm>
          <a:prstGeom prst="rect">
            <a:avLst/>
          </a:prstGeom>
        </p:spPr>
        <p:txBody>
          <a:bodyPr wrap="square" lIns="121908" tIns="60954" rIns="121908" bIns="60954">
            <a:spAutoFit/>
          </a:bodyPr>
          <a:lstStyle/>
          <a:p>
            <a:pPr algn="ct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1" name="椭圆 240"/>
          <p:cNvSpPr/>
          <p:nvPr/>
        </p:nvSpPr>
        <p:spPr>
          <a:xfrm>
            <a:off x="1460847" y="4222885"/>
            <a:ext cx="239969" cy="240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2" name="椭圆 241"/>
          <p:cNvSpPr/>
          <p:nvPr/>
        </p:nvSpPr>
        <p:spPr>
          <a:xfrm>
            <a:off x="3833589" y="4222885"/>
            <a:ext cx="239969" cy="24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3" name="椭圆 242"/>
          <p:cNvSpPr/>
          <p:nvPr/>
        </p:nvSpPr>
        <p:spPr>
          <a:xfrm>
            <a:off x="6206331" y="4222885"/>
            <a:ext cx="239969" cy="240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4" name="椭圆 243"/>
          <p:cNvSpPr/>
          <p:nvPr/>
        </p:nvSpPr>
        <p:spPr>
          <a:xfrm>
            <a:off x="8579073" y="4222885"/>
            <a:ext cx="239969" cy="2400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5" name="矩形 244"/>
          <p:cNvSpPr/>
          <p:nvPr/>
        </p:nvSpPr>
        <p:spPr>
          <a:xfrm>
            <a:off x="522913" y="4564187"/>
            <a:ext cx="2227878" cy="1184928"/>
          </a:xfrm>
          <a:prstGeom prst="rect">
            <a:avLst/>
          </a:prstGeom>
        </p:spPr>
        <p:txBody>
          <a:bodyPr wrap="square" lIns="121908" tIns="60954" rIns="121908" bIns="60954">
            <a:spAutoFit/>
          </a:bodyPr>
          <a:lstStyle/>
          <a:p>
            <a:pPr algn="ct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6" name="矩形 245"/>
          <p:cNvSpPr/>
          <p:nvPr/>
        </p:nvSpPr>
        <p:spPr>
          <a:xfrm>
            <a:off x="2895654" y="4564187"/>
            <a:ext cx="2227878" cy="1184928"/>
          </a:xfrm>
          <a:prstGeom prst="rect">
            <a:avLst/>
          </a:prstGeom>
        </p:spPr>
        <p:txBody>
          <a:bodyPr wrap="square" lIns="121908" tIns="60954" rIns="121908" bIns="60954">
            <a:spAutoFit/>
          </a:bodyPr>
          <a:lstStyle/>
          <a:p>
            <a:pPr algn="ct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7" name="矩形 246"/>
          <p:cNvSpPr/>
          <p:nvPr/>
        </p:nvSpPr>
        <p:spPr>
          <a:xfrm>
            <a:off x="5268396" y="4564187"/>
            <a:ext cx="2227878" cy="1184928"/>
          </a:xfrm>
          <a:prstGeom prst="rect">
            <a:avLst/>
          </a:prstGeom>
        </p:spPr>
        <p:txBody>
          <a:bodyPr wrap="square" lIns="121908" tIns="60954" rIns="121908" bIns="60954">
            <a:spAutoFit/>
          </a:bodyPr>
          <a:lstStyle/>
          <a:p>
            <a:pPr algn="ct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8" name="矩形 247"/>
          <p:cNvSpPr/>
          <p:nvPr/>
        </p:nvSpPr>
        <p:spPr>
          <a:xfrm>
            <a:off x="7641138" y="4564187"/>
            <a:ext cx="2227878" cy="1184928"/>
          </a:xfrm>
          <a:prstGeom prst="rect">
            <a:avLst/>
          </a:prstGeom>
        </p:spPr>
        <p:txBody>
          <a:bodyPr wrap="square" lIns="121908" tIns="60954" rIns="121908" bIns="60954">
            <a:spAutoFit/>
          </a:bodyPr>
          <a:lstStyle/>
          <a:p>
            <a:pPr algn="ct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1000" fill="hold"/>
                                        <p:tgtEl>
                                          <p:spTgt spid="227"/>
                                        </p:tgtEl>
                                        <p:attrNameLst>
                                          <p:attrName>ppt_x</p:attrName>
                                        </p:attrNameLst>
                                      </p:cBhvr>
                                      <p:tavLst>
                                        <p:tav tm="0">
                                          <p:val>
                                            <p:strVal val="0-#ppt_w/2"/>
                                          </p:val>
                                        </p:tav>
                                        <p:tav tm="100000">
                                          <p:val>
                                            <p:strVal val="#ppt_x"/>
                                          </p:val>
                                        </p:tav>
                                      </p:tavLst>
                                    </p:anim>
                                    <p:anim calcmode="lin" valueType="num">
                                      <p:cBhvr additive="base">
                                        <p:cTn id="8" dur="1000" fill="hold"/>
                                        <p:tgtEl>
                                          <p:spTgt spid="2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30"/>
                                        </p:tgtEl>
                                        <p:attrNameLst>
                                          <p:attrName>style.visibility</p:attrName>
                                        </p:attrNameLst>
                                      </p:cBhvr>
                                      <p:to>
                                        <p:strVal val="visible"/>
                                      </p:to>
                                    </p:set>
                                    <p:anim calcmode="lin" valueType="num">
                                      <p:cBhvr additive="base">
                                        <p:cTn id="12" dur="1000" fill="hold"/>
                                        <p:tgtEl>
                                          <p:spTgt spid="230"/>
                                        </p:tgtEl>
                                        <p:attrNameLst>
                                          <p:attrName>ppt_x</p:attrName>
                                        </p:attrNameLst>
                                      </p:cBhvr>
                                      <p:tavLst>
                                        <p:tav tm="0">
                                          <p:val>
                                            <p:strVal val="0-#ppt_w/2"/>
                                          </p:val>
                                        </p:tav>
                                        <p:tav tm="100000">
                                          <p:val>
                                            <p:strVal val="#ppt_x"/>
                                          </p:val>
                                        </p:tav>
                                      </p:tavLst>
                                    </p:anim>
                                    <p:anim calcmode="lin" valueType="num">
                                      <p:cBhvr additive="base">
                                        <p:cTn id="13" dur="1000" fill="hold"/>
                                        <p:tgtEl>
                                          <p:spTgt spid="230"/>
                                        </p:tgtEl>
                                        <p:attrNameLst>
                                          <p:attrName>ppt_y</p:attrName>
                                        </p:attrNameLst>
                                      </p:cBhvr>
                                      <p:tavLst>
                                        <p:tav tm="0">
                                          <p:val>
                                            <p:strVal val="#ppt_y"/>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33"/>
                                        </p:tgtEl>
                                        <p:attrNameLst>
                                          <p:attrName>style.visibility</p:attrName>
                                        </p:attrNameLst>
                                      </p:cBhvr>
                                      <p:to>
                                        <p:strVal val="visible"/>
                                      </p:to>
                                    </p:set>
                                    <p:anim calcmode="lin" valueType="num">
                                      <p:cBhvr>
                                        <p:cTn id="16" dur="300" fill="hold"/>
                                        <p:tgtEl>
                                          <p:spTgt spid="233"/>
                                        </p:tgtEl>
                                        <p:attrNameLst>
                                          <p:attrName>ppt_w</p:attrName>
                                        </p:attrNameLst>
                                      </p:cBhvr>
                                      <p:tavLst>
                                        <p:tav tm="0">
                                          <p:val>
                                            <p:fltVal val="0"/>
                                          </p:val>
                                        </p:tav>
                                        <p:tav tm="100000">
                                          <p:val>
                                            <p:strVal val="#ppt_w"/>
                                          </p:val>
                                        </p:tav>
                                      </p:tavLst>
                                    </p:anim>
                                    <p:anim calcmode="lin" valueType="num">
                                      <p:cBhvr>
                                        <p:cTn id="17" dur="300" fill="hold"/>
                                        <p:tgtEl>
                                          <p:spTgt spid="233"/>
                                        </p:tgtEl>
                                        <p:attrNameLst>
                                          <p:attrName>ppt_h</p:attrName>
                                        </p:attrNameLst>
                                      </p:cBhvr>
                                      <p:tavLst>
                                        <p:tav tm="0">
                                          <p:val>
                                            <p:fltVal val="0"/>
                                          </p:val>
                                        </p:tav>
                                        <p:tav tm="100000">
                                          <p:val>
                                            <p:strVal val="#ppt_h"/>
                                          </p:val>
                                        </p:tav>
                                      </p:tavLst>
                                    </p:anim>
                                    <p:animEffect transition="in" filter="fade">
                                      <p:cBhvr>
                                        <p:cTn id="18" dur="300"/>
                                        <p:tgtEl>
                                          <p:spTgt spid="233"/>
                                        </p:tgtEl>
                                      </p:cBhvr>
                                    </p:animEffect>
                                  </p:childTnLst>
                                </p:cTn>
                              </p:par>
                              <p:par>
                                <p:cTn id="19" presetID="53" presetClass="entr" presetSubtype="16" fill="hold" grpId="0" nodeType="withEffect">
                                  <p:stCondLst>
                                    <p:cond delay="300"/>
                                  </p:stCondLst>
                                  <p:childTnLst>
                                    <p:set>
                                      <p:cBhvr>
                                        <p:cTn id="20" dur="1" fill="hold">
                                          <p:stCondLst>
                                            <p:cond delay="0"/>
                                          </p:stCondLst>
                                        </p:cTn>
                                        <p:tgtEl>
                                          <p:spTgt spid="234"/>
                                        </p:tgtEl>
                                        <p:attrNameLst>
                                          <p:attrName>style.visibility</p:attrName>
                                        </p:attrNameLst>
                                      </p:cBhvr>
                                      <p:to>
                                        <p:strVal val="visible"/>
                                      </p:to>
                                    </p:set>
                                    <p:anim calcmode="lin" valueType="num">
                                      <p:cBhvr>
                                        <p:cTn id="21" dur="300" fill="hold"/>
                                        <p:tgtEl>
                                          <p:spTgt spid="234"/>
                                        </p:tgtEl>
                                        <p:attrNameLst>
                                          <p:attrName>ppt_w</p:attrName>
                                        </p:attrNameLst>
                                      </p:cBhvr>
                                      <p:tavLst>
                                        <p:tav tm="0">
                                          <p:val>
                                            <p:fltVal val="0"/>
                                          </p:val>
                                        </p:tav>
                                        <p:tav tm="100000">
                                          <p:val>
                                            <p:strVal val="#ppt_w"/>
                                          </p:val>
                                        </p:tav>
                                      </p:tavLst>
                                    </p:anim>
                                    <p:anim calcmode="lin" valueType="num">
                                      <p:cBhvr>
                                        <p:cTn id="22" dur="300" fill="hold"/>
                                        <p:tgtEl>
                                          <p:spTgt spid="234"/>
                                        </p:tgtEl>
                                        <p:attrNameLst>
                                          <p:attrName>ppt_h</p:attrName>
                                        </p:attrNameLst>
                                      </p:cBhvr>
                                      <p:tavLst>
                                        <p:tav tm="0">
                                          <p:val>
                                            <p:fltVal val="0"/>
                                          </p:val>
                                        </p:tav>
                                        <p:tav tm="100000">
                                          <p:val>
                                            <p:strVal val="#ppt_h"/>
                                          </p:val>
                                        </p:tav>
                                      </p:tavLst>
                                    </p:anim>
                                    <p:animEffect transition="in" filter="fade">
                                      <p:cBhvr>
                                        <p:cTn id="23" dur="300"/>
                                        <p:tgtEl>
                                          <p:spTgt spid="234"/>
                                        </p:tgtEl>
                                      </p:cBhvr>
                                    </p:animEffect>
                                  </p:childTnLst>
                                </p:cTn>
                              </p:par>
                              <p:par>
                                <p:cTn id="24" presetID="53" presetClass="entr" presetSubtype="16" fill="hold" grpId="0" nodeType="withEffect">
                                  <p:stCondLst>
                                    <p:cond delay="630"/>
                                  </p:stCondLst>
                                  <p:childTnLst>
                                    <p:set>
                                      <p:cBhvr>
                                        <p:cTn id="25" dur="1" fill="hold">
                                          <p:stCondLst>
                                            <p:cond delay="0"/>
                                          </p:stCondLst>
                                        </p:cTn>
                                        <p:tgtEl>
                                          <p:spTgt spid="235"/>
                                        </p:tgtEl>
                                        <p:attrNameLst>
                                          <p:attrName>style.visibility</p:attrName>
                                        </p:attrNameLst>
                                      </p:cBhvr>
                                      <p:to>
                                        <p:strVal val="visible"/>
                                      </p:to>
                                    </p:set>
                                    <p:anim calcmode="lin" valueType="num">
                                      <p:cBhvr>
                                        <p:cTn id="26" dur="300" fill="hold"/>
                                        <p:tgtEl>
                                          <p:spTgt spid="235"/>
                                        </p:tgtEl>
                                        <p:attrNameLst>
                                          <p:attrName>ppt_w</p:attrName>
                                        </p:attrNameLst>
                                      </p:cBhvr>
                                      <p:tavLst>
                                        <p:tav tm="0">
                                          <p:val>
                                            <p:fltVal val="0"/>
                                          </p:val>
                                        </p:tav>
                                        <p:tav tm="100000">
                                          <p:val>
                                            <p:strVal val="#ppt_w"/>
                                          </p:val>
                                        </p:tav>
                                      </p:tavLst>
                                    </p:anim>
                                    <p:anim calcmode="lin" valueType="num">
                                      <p:cBhvr>
                                        <p:cTn id="27" dur="300" fill="hold"/>
                                        <p:tgtEl>
                                          <p:spTgt spid="235"/>
                                        </p:tgtEl>
                                        <p:attrNameLst>
                                          <p:attrName>ppt_h</p:attrName>
                                        </p:attrNameLst>
                                      </p:cBhvr>
                                      <p:tavLst>
                                        <p:tav tm="0">
                                          <p:val>
                                            <p:fltVal val="0"/>
                                          </p:val>
                                        </p:tav>
                                        <p:tav tm="100000">
                                          <p:val>
                                            <p:strVal val="#ppt_h"/>
                                          </p:val>
                                        </p:tav>
                                      </p:tavLst>
                                    </p:anim>
                                    <p:animEffect transition="in" filter="fade">
                                      <p:cBhvr>
                                        <p:cTn id="28" dur="300"/>
                                        <p:tgtEl>
                                          <p:spTgt spid="235"/>
                                        </p:tgtEl>
                                      </p:cBhvr>
                                    </p:animEffect>
                                  </p:childTnLst>
                                </p:cTn>
                              </p:par>
                              <p:par>
                                <p:cTn id="29" presetID="53" presetClass="entr" presetSubtype="16" fill="hold" grpId="0" nodeType="withEffect">
                                  <p:stCondLst>
                                    <p:cond delay="900"/>
                                  </p:stCondLst>
                                  <p:childTnLst>
                                    <p:set>
                                      <p:cBhvr>
                                        <p:cTn id="30" dur="1" fill="hold">
                                          <p:stCondLst>
                                            <p:cond delay="0"/>
                                          </p:stCondLst>
                                        </p:cTn>
                                        <p:tgtEl>
                                          <p:spTgt spid="236"/>
                                        </p:tgtEl>
                                        <p:attrNameLst>
                                          <p:attrName>style.visibility</p:attrName>
                                        </p:attrNameLst>
                                      </p:cBhvr>
                                      <p:to>
                                        <p:strVal val="visible"/>
                                      </p:to>
                                    </p:set>
                                    <p:anim calcmode="lin" valueType="num">
                                      <p:cBhvr>
                                        <p:cTn id="31" dur="300" fill="hold"/>
                                        <p:tgtEl>
                                          <p:spTgt spid="236"/>
                                        </p:tgtEl>
                                        <p:attrNameLst>
                                          <p:attrName>ppt_w</p:attrName>
                                        </p:attrNameLst>
                                      </p:cBhvr>
                                      <p:tavLst>
                                        <p:tav tm="0">
                                          <p:val>
                                            <p:fltVal val="0"/>
                                          </p:val>
                                        </p:tav>
                                        <p:tav tm="100000">
                                          <p:val>
                                            <p:strVal val="#ppt_w"/>
                                          </p:val>
                                        </p:tav>
                                      </p:tavLst>
                                    </p:anim>
                                    <p:anim calcmode="lin" valueType="num">
                                      <p:cBhvr>
                                        <p:cTn id="32" dur="300" fill="hold"/>
                                        <p:tgtEl>
                                          <p:spTgt spid="236"/>
                                        </p:tgtEl>
                                        <p:attrNameLst>
                                          <p:attrName>ppt_h</p:attrName>
                                        </p:attrNameLst>
                                      </p:cBhvr>
                                      <p:tavLst>
                                        <p:tav tm="0">
                                          <p:val>
                                            <p:fltVal val="0"/>
                                          </p:val>
                                        </p:tav>
                                        <p:tav tm="100000">
                                          <p:val>
                                            <p:strVal val="#ppt_h"/>
                                          </p:val>
                                        </p:tav>
                                      </p:tavLst>
                                    </p:anim>
                                    <p:animEffect transition="in" filter="fade">
                                      <p:cBhvr>
                                        <p:cTn id="33" dur="300"/>
                                        <p:tgtEl>
                                          <p:spTgt spid="236"/>
                                        </p:tgtEl>
                                      </p:cBhvr>
                                    </p:animEffect>
                                  </p:childTnLst>
                                </p:cTn>
                              </p:par>
                              <p:par>
                                <p:cTn id="34" presetID="53" presetClass="entr" presetSubtype="16" fill="hold" grpId="0" nodeType="withEffect">
                                  <p:stCondLst>
                                    <p:cond delay="1200"/>
                                  </p:stCondLst>
                                  <p:childTnLst>
                                    <p:set>
                                      <p:cBhvr>
                                        <p:cTn id="35" dur="1" fill="hold">
                                          <p:stCondLst>
                                            <p:cond delay="0"/>
                                          </p:stCondLst>
                                        </p:cTn>
                                        <p:tgtEl>
                                          <p:spTgt spid="241"/>
                                        </p:tgtEl>
                                        <p:attrNameLst>
                                          <p:attrName>style.visibility</p:attrName>
                                        </p:attrNameLst>
                                      </p:cBhvr>
                                      <p:to>
                                        <p:strVal val="visible"/>
                                      </p:to>
                                    </p:set>
                                    <p:anim calcmode="lin" valueType="num">
                                      <p:cBhvr>
                                        <p:cTn id="36" dur="300" fill="hold"/>
                                        <p:tgtEl>
                                          <p:spTgt spid="241"/>
                                        </p:tgtEl>
                                        <p:attrNameLst>
                                          <p:attrName>ppt_w</p:attrName>
                                        </p:attrNameLst>
                                      </p:cBhvr>
                                      <p:tavLst>
                                        <p:tav tm="0">
                                          <p:val>
                                            <p:fltVal val="0"/>
                                          </p:val>
                                        </p:tav>
                                        <p:tav tm="100000">
                                          <p:val>
                                            <p:strVal val="#ppt_w"/>
                                          </p:val>
                                        </p:tav>
                                      </p:tavLst>
                                    </p:anim>
                                    <p:anim calcmode="lin" valueType="num">
                                      <p:cBhvr>
                                        <p:cTn id="37" dur="300" fill="hold"/>
                                        <p:tgtEl>
                                          <p:spTgt spid="241"/>
                                        </p:tgtEl>
                                        <p:attrNameLst>
                                          <p:attrName>ppt_h</p:attrName>
                                        </p:attrNameLst>
                                      </p:cBhvr>
                                      <p:tavLst>
                                        <p:tav tm="0">
                                          <p:val>
                                            <p:fltVal val="0"/>
                                          </p:val>
                                        </p:tav>
                                        <p:tav tm="100000">
                                          <p:val>
                                            <p:strVal val="#ppt_h"/>
                                          </p:val>
                                        </p:tav>
                                      </p:tavLst>
                                    </p:anim>
                                    <p:animEffect transition="in" filter="fade">
                                      <p:cBhvr>
                                        <p:cTn id="38" dur="300"/>
                                        <p:tgtEl>
                                          <p:spTgt spid="241"/>
                                        </p:tgtEl>
                                      </p:cBhvr>
                                    </p:animEffect>
                                  </p:childTnLst>
                                </p:cTn>
                              </p:par>
                              <p:par>
                                <p:cTn id="39" presetID="53" presetClass="entr" presetSubtype="16" fill="hold" grpId="0" nodeType="withEffect">
                                  <p:stCondLst>
                                    <p:cond delay="1500"/>
                                  </p:stCondLst>
                                  <p:childTnLst>
                                    <p:set>
                                      <p:cBhvr>
                                        <p:cTn id="40" dur="1" fill="hold">
                                          <p:stCondLst>
                                            <p:cond delay="0"/>
                                          </p:stCondLst>
                                        </p:cTn>
                                        <p:tgtEl>
                                          <p:spTgt spid="242"/>
                                        </p:tgtEl>
                                        <p:attrNameLst>
                                          <p:attrName>style.visibility</p:attrName>
                                        </p:attrNameLst>
                                      </p:cBhvr>
                                      <p:to>
                                        <p:strVal val="visible"/>
                                      </p:to>
                                    </p:set>
                                    <p:anim calcmode="lin" valueType="num">
                                      <p:cBhvr>
                                        <p:cTn id="41" dur="300" fill="hold"/>
                                        <p:tgtEl>
                                          <p:spTgt spid="242"/>
                                        </p:tgtEl>
                                        <p:attrNameLst>
                                          <p:attrName>ppt_w</p:attrName>
                                        </p:attrNameLst>
                                      </p:cBhvr>
                                      <p:tavLst>
                                        <p:tav tm="0">
                                          <p:val>
                                            <p:fltVal val="0"/>
                                          </p:val>
                                        </p:tav>
                                        <p:tav tm="100000">
                                          <p:val>
                                            <p:strVal val="#ppt_w"/>
                                          </p:val>
                                        </p:tav>
                                      </p:tavLst>
                                    </p:anim>
                                    <p:anim calcmode="lin" valueType="num">
                                      <p:cBhvr>
                                        <p:cTn id="42" dur="300" fill="hold"/>
                                        <p:tgtEl>
                                          <p:spTgt spid="242"/>
                                        </p:tgtEl>
                                        <p:attrNameLst>
                                          <p:attrName>ppt_h</p:attrName>
                                        </p:attrNameLst>
                                      </p:cBhvr>
                                      <p:tavLst>
                                        <p:tav tm="0">
                                          <p:val>
                                            <p:fltVal val="0"/>
                                          </p:val>
                                        </p:tav>
                                        <p:tav tm="100000">
                                          <p:val>
                                            <p:strVal val="#ppt_h"/>
                                          </p:val>
                                        </p:tav>
                                      </p:tavLst>
                                    </p:anim>
                                    <p:animEffect transition="in" filter="fade">
                                      <p:cBhvr>
                                        <p:cTn id="43" dur="300"/>
                                        <p:tgtEl>
                                          <p:spTgt spid="242"/>
                                        </p:tgtEl>
                                      </p:cBhvr>
                                    </p:animEffect>
                                  </p:childTnLst>
                                </p:cTn>
                              </p:par>
                              <p:par>
                                <p:cTn id="44" presetID="53" presetClass="entr" presetSubtype="16" fill="hold" grpId="0" nodeType="withEffect">
                                  <p:stCondLst>
                                    <p:cond delay="1850"/>
                                  </p:stCondLst>
                                  <p:childTnLst>
                                    <p:set>
                                      <p:cBhvr>
                                        <p:cTn id="45" dur="1" fill="hold">
                                          <p:stCondLst>
                                            <p:cond delay="0"/>
                                          </p:stCondLst>
                                        </p:cTn>
                                        <p:tgtEl>
                                          <p:spTgt spid="243"/>
                                        </p:tgtEl>
                                        <p:attrNameLst>
                                          <p:attrName>style.visibility</p:attrName>
                                        </p:attrNameLst>
                                      </p:cBhvr>
                                      <p:to>
                                        <p:strVal val="visible"/>
                                      </p:to>
                                    </p:set>
                                    <p:anim calcmode="lin" valueType="num">
                                      <p:cBhvr>
                                        <p:cTn id="46" dur="300" fill="hold"/>
                                        <p:tgtEl>
                                          <p:spTgt spid="243"/>
                                        </p:tgtEl>
                                        <p:attrNameLst>
                                          <p:attrName>ppt_w</p:attrName>
                                        </p:attrNameLst>
                                      </p:cBhvr>
                                      <p:tavLst>
                                        <p:tav tm="0">
                                          <p:val>
                                            <p:fltVal val="0"/>
                                          </p:val>
                                        </p:tav>
                                        <p:tav tm="100000">
                                          <p:val>
                                            <p:strVal val="#ppt_w"/>
                                          </p:val>
                                        </p:tav>
                                      </p:tavLst>
                                    </p:anim>
                                    <p:anim calcmode="lin" valueType="num">
                                      <p:cBhvr>
                                        <p:cTn id="47" dur="300" fill="hold"/>
                                        <p:tgtEl>
                                          <p:spTgt spid="243"/>
                                        </p:tgtEl>
                                        <p:attrNameLst>
                                          <p:attrName>ppt_h</p:attrName>
                                        </p:attrNameLst>
                                      </p:cBhvr>
                                      <p:tavLst>
                                        <p:tav tm="0">
                                          <p:val>
                                            <p:fltVal val="0"/>
                                          </p:val>
                                        </p:tav>
                                        <p:tav tm="100000">
                                          <p:val>
                                            <p:strVal val="#ppt_h"/>
                                          </p:val>
                                        </p:tav>
                                      </p:tavLst>
                                    </p:anim>
                                    <p:animEffect transition="in" filter="fade">
                                      <p:cBhvr>
                                        <p:cTn id="48" dur="300"/>
                                        <p:tgtEl>
                                          <p:spTgt spid="243"/>
                                        </p:tgtEl>
                                      </p:cBhvr>
                                    </p:animEffect>
                                  </p:childTnLst>
                                </p:cTn>
                              </p:par>
                              <p:par>
                                <p:cTn id="49" presetID="53" presetClass="entr" presetSubtype="16" fill="hold" grpId="0" nodeType="withEffect">
                                  <p:stCondLst>
                                    <p:cond delay="2100"/>
                                  </p:stCondLst>
                                  <p:childTnLst>
                                    <p:set>
                                      <p:cBhvr>
                                        <p:cTn id="50" dur="1" fill="hold">
                                          <p:stCondLst>
                                            <p:cond delay="0"/>
                                          </p:stCondLst>
                                        </p:cTn>
                                        <p:tgtEl>
                                          <p:spTgt spid="244"/>
                                        </p:tgtEl>
                                        <p:attrNameLst>
                                          <p:attrName>style.visibility</p:attrName>
                                        </p:attrNameLst>
                                      </p:cBhvr>
                                      <p:to>
                                        <p:strVal val="visible"/>
                                      </p:to>
                                    </p:set>
                                    <p:anim calcmode="lin" valueType="num">
                                      <p:cBhvr>
                                        <p:cTn id="51" dur="300" fill="hold"/>
                                        <p:tgtEl>
                                          <p:spTgt spid="244"/>
                                        </p:tgtEl>
                                        <p:attrNameLst>
                                          <p:attrName>ppt_w</p:attrName>
                                        </p:attrNameLst>
                                      </p:cBhvr>
                                      <p:tavLst>
                                        <p:tav tm="0">
                                          <p:val>
                                            <p:fltVal val="0"/>
                                          </p:val>
                                        </p:tav>
                                        <p:tav tm="100000">
                                          <p:val>
                                            <p:strVal val="#ppt_w"/>
                                          </p:val>
                                        </p:tav>
                                      </p:tavLst>
                                    </p:anim>
                                    <p:anim calcmode="lin" valueType="num">
                                      <p:cBhvr>
                                        <p:cTn id="52" dur="300" fill="hold"/>
                                        <p:tgtEl>
                                          <p:spTgt spid="244"/>
                                        </p:tgtEl>
                                        <p:attrNameLst>
                                          <p:attrName>ppt_h</p:attrName>
                                        </p:attrNameLst>
                                      </p:cBhvr>
                                      <p:tavLst>
                                        <p:tav tm="0">
                                          <p:val>
                                            <p:fltVal val="0"/>
                                          </p:val>
                                        </p:tav>
                                        <p:tav tm="100000">
                                          <p:val>
                                            <p:strVal val="#ppt_h"/>
                                          </p:val>
                                        </p:tav>
                                      </p:tavLst>
                                    </p:anim>
                                    <p:animEffect transition="in" filter="fade">
                                      <p:cBhvr>
                                        <p:cTn id="53" dur="300"/>
                                        <p:tgtEl>
                                          <p:spTgt spid="244"/>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237"/>
                                        </p:tgtEl>
                                        <p:attrNameLst>
                                          <p:attrName>style.visibility</p:attrName>
                                        </p:attrNameLst>
                                      </p:cBhvr>
                                      <p:to>
                                        <p:strVal val="visible"/>
                                      </p:to>
                                    </p:set>
                                    <p:animEffect transition="in" filter="fade">
                                      <p:cBhvr>
                                        <p:cTn id="58" dur="500"/>
                                        <p:tgtEl>
                                          <p:spTgt spid="237"/>
                                        </p:tgtEl>
                                      </p:cBhvr>
                                    </p:animEffect>
                                    <p:anim calcmode="lin" valueType="num">
                                      <p:cBhvr>
                                        <p:cTn id="59" dur="500" fill="hold"/>
                                        <p:tgtEl>
                                          <p:spTgt spid="237"/>
                                        </p:tgtEl>
                                        <p:attrNameLst>
                                          <p:attrName>ppt_x</p:attrName>
                                        </p:attrNameLst>
                                      </p:cBhvr>
                                      <p:tavLst>
                                        <p:tav tm="0">
                                          <p:val>
                                            <p:strVal val="#ppt_x"/>
                                          </p:val>
                                        </p:tav>
                                        <p:tav tm="100000">
                                          <p:val>
                                            <p:strVal val="#ppt_x"/>
                                          </p:val>
                                        </p:tav>
                                      </p:tavLst>
                                    </p:anim>
                                    <p:anim calcmode="lin" valueType="num">
                                      <p:cBhvr>
                                        <p:cTn id="60" dur="500" fill="hold"/>
                                        <p:tgtEl>
                                          <p:spTgt spid="237"/>
                                        </p:tgtEl>
                                        <p:attrNameLst>
                                          <p:attrName>ppt_y</p:attrName>
                                        </p:attrNameLst>
                                      </p:cBhvr>
                                      <p:tavLst>
                                        <p:tav tm="0">
                                          <p:val>
                                            <p:strVal val="#ppt_y-.1"/>
                                          </p:val>
                                        </p:tav>
                                        <p:tav tm="100000">
                                          <p:val>
                                            <p:strVal val="#ppt_y"/>
                                          </p:val>
                                        </p:tav>
                                      </p:tavLst>
                                    </p:anim>
                                  </p:childTnLst>
                                </p:cTn>
                              </p:par>
                            </p:childTnLst>
                          </p:cTn>
                        </p:par>
                        <p:par>
                          <p:cTn id="61" fill="hold">
                            <p:stCondLst>
                              <p:cond delay="500"/>
                            </p:stCondLst>
                            <p:childTnLst>
                              <p:par>
                                <p:cTn id="62" presetID="47" presetClass="entr" presetSubtype="0" fill="hold" grpId="0" nodeType="afterEffect">
                                  <p:stCondLst>
                                    <p:cond delay="0"/>
                                  </p:stCondLst>
                                  <p:childTnLst>
                                    <p:set>
                                      <p:cBhvr>
                                        <p:cTn id="63" dur="1" fill="hold">
                                          <p:stCondLst>
                                            <p:cond delay="0"/>
                                          </p:stCondLst>
                                        </p:cTn>
                                        <p:tgtEl>
                                          <p:spTgt spid="238"/>
                                        </p:tgtEl>
                                        <p:attrNameLst>
                                          <p:attrName>style.visibility</p:attrName>
                                        </p:attrNameLst>
                                      </p:cBhvr>
                                      <p:to>
                                        <p:strVal val="visible"/>
                                      </p:to>
                                    </p:set>
                                    <p:animEffect transition="in" filter="fade">
                                      <p:cBhvr>
                                        <p:cTn id="64" dur="500"/>
                                        <p:tgtEl>
                                          <p:spTgt spid="238"/>
                                        </p:tgtEl>
                                      </p:cBhvr>
                                    </p:animEffect>
                                    <p:anim calcmode="lin" valueType="num">
                                      <p:cBhvr>
                                        <p:cTn id="65" dur="500" fill="hold"/>
                                        <p:tgtEl>
                                          <p:spTgt spid="238"/>
                                        </p:tgtEl>
                                        <p:attrNameLst>
                                          <p:attrName>ppt_x</p:attrName>
                                        </p:attrNameLst>
                                      </p:cBhvr>
                                      <p:tavLst>
                                        <p:tav tm="0">
                                          <p:val>
                                            <p:strVal val="#ppt_x"/>
                                          </p:val>
                                        </p:tav>
                                        <p:tav tm="100000">
                                          <p:val>
                                            <p:strVal val="#ppt_x"/>
                                          </p:val>
                                        </p:tav>
                                      </p:tavLst>
                                    </p:anim>
                                    <p:anim calcmode="lin" valueType="num">
                                      <p:cBhvr>
                                        <p:cTn id="66" dur="500" fill="hold"/>
                                        <p:tgtEl>
                                          <p:spTgt spid="238"/>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7" presetClass="entr" presetSubtype="0" fill="hold" grpId="0" nodeType="afterEffect">
                                  <p:stCondLst>
                                    <p:cond delay="0"/>
                                  </p:stCondLst>
                                  <p:childTnLst>
                                    <p:set>
                                      <p:cBhvr>
                                        <p:cTn id="69" dur="1" fill="hold">
                                          <p:stCondLst>
                                            <p:cond delay="0"/>
                                          </p:stCondLst>
                                        </p:cTn>
                                        <p:tgtEl>
                                          <p:spTgt spid="239"/>
                                        </p:tgtEl>
                                        <p:attrNameLst>
                                          <p:attrName>style.visibility</p:attrName>
                                        </p:attrNameLst>
                                      </p:cBhvr>
                                      <p:to>
                                        <p:strVal val="visible"/>
                                      </p:to>
                                    </p:set>
                                    <p:animEffect transition="in" filter="fade">
                                      <p:cBhvr>
                                        <p:cTn id="70" dur="500"/>
                                        <p:tgtEl>
                                          <p:spTgt spid="239"/>
                                        </p:tgtEl>
                                      </p:cBhvr>
                                    </p:animEffect>
                                    <p:anim calcmode="lin" valueType="num">
                                      <p:cBhvr>
                                        <p:cTn id="71" dur="500" fill="hold"/>
                                        <p:tgtEl>
                                          <p:spTgt spid="239"/>
                                        </p:tgtEl>
                                        <p:attrNameLst>
                                          <p:attrName>ppt_x</p:attrName>
                                        </p:attrNameLst>
                                      </p:cBhvr>
                                      <p:tavLst>
                                        <p:tav tm="0">
                                          <p:val>
                                            <p:strVal val="#ppt_x"/>
                                          </p:val>
                                        </p:tav>
                                        <p:tav tm="100000">
                                          <p:val>
                                            <p:strVal val="#ppt_x"/>
                                          </p:val>
                                        </p:tav>
                                      </p:tavLst>
                                    </p:anim>
                                    <p:anim calcmode="lin" valueType="num">
                                      <p:cBhvr>
                                        <p:cTn id="72" dur="500" fill="hold"/>
                                        <p:tgtEl>
                                          <p:spTgt spid="239"/>
                                        </p:tgtEl>
                                        <p:attrNameLst>
                                          <p:attrName>ppt_y</p:attrName>
                                        </p:attrNameLst>
                                      </p:cBhvr>
                                      <p:tavLst>
                                        <p:tav tm="0">
                                          <p:val>
                                            <p:strVal val="#ppt_y-.1"/>
                                          </p:val>
                                        </p:tav>
                                        <p:tav tm="100000">
                                          <p:val>
                                            <p:strVal val="#ppt_y"/>
                                          </p:val>
                                        </p:tav>
                                      </p:tavLst>
                                    </p:anim>
                                  </p:childTnLst>
                                </p:cTn>
                              </p:par>
                            </p:childTnLst>
                          </p:cTn>
                        </p:par>
                        <p:par>
                          <p:cTn id="73" fill="hold">
                            <p:stCondLst>
                              <p:cond delay="1500"/>
                            </p:stCondLst>
                            <p:childTnLst>
                              <p:par>
                                <p:cTn id="74" presetID="47" presetClass="entr" presetSubtype="0" fill="hold" grpId="0" nodeType="afterEffect">
                                  <p:stCondLst>
                                    <p:cond delay="0"/>
                                  </p:stCondLst>
                                  <p:childTnLst>
                                    <p:set>
                                      <p:cBhvr>
                                        <p:cTn id="75" dur="1" fill="hold">
                                          <p:stCondLst>
                                            <p:cond delay="0"/>
                                          </p:stCondLst>
                                        </p:cTn>
                                        <p:tgtEl>
                                          <p:spTgt spid="240"/>
                                        </p:tgtEl>
                                        <p:attrNameLst>
                                          <p:attrName>style.visibility</p:attrName>
                                        </p:attrNameLst>
                                      </p:cBhvr>
                                      <p:to>
                                        <p:strVal val="visible"/>
                                      </p:to>
                                    </p:set>
                                    <p:animEffect transition="in" filter="fade">
                                      <p:cBhvr>
                                        <p:cTn id="76" dur="500"/>
                                        <p:tgtEl>
                                          <p:spTgt spid="240"/>
                                        </p:tgtEl>
                                      </p:cBhvr>
                                    </p:animEffect>
                                    <p:anim calcmode="lin" valueType="num">
                                      <p:cBhvr>
                                        <p:cTn id="77" dur="500" fill="hold"/>
                                        <p:tgtEl>
                                          <p:spTgt spid="240"/>
                                        </p:tgtEl>
                                        <p:attrNameLst>
                                          <p:attrName>ppt_x</p:attrName>
                                        </p:attrNameLst>
                                      </p:cBhvr>
                                      <p:tavLst>
                                        <p:tav tm="0">
                                          <p:val>
                                            <p:strVal val="#ppt_x"/>
                                          </p:val>
                                        </p:tav>
                                        <p:tav tm="100000">
                                          <p:val>
                                            <p:strVal val="#ppt_x"/>
                                          </p:val>
                                        </p:tav>
                                      </p:tavLst>
                                    </p:anim>
                                    <p:anim calcmode="lin" valueType="num">
                                      <p:cBhvr>
                                        <p:cTn id="78" dur="500" fill="hold"/>
                                        <p:tgtEl>
                                          <p:spTgt spid="240"/>
                                        </p:tgtEl>
                                        <p:attrNameLst>
                                          <p:attrName>ppt_y</p:attrName>
                                        </p:attrNameLst>
                                      </p:cBhvr>
                                      <p:tavLst>
                                        <p:tav tm="0">
                                          <p:val>
                                            <p:strVal val="#ppt_y-.1"/>
                                          </p:val>
                                        </p:tav>
                                        <p:tav tm="100000">
                                          <p:val>
                                            <p:strVal val="#ppt_y"/>
                                          </p:val>
                                        </p:tav>
                                      </p:tavLst>
                                    </p:anim>
                                  </p:childTnLst>
                                </p:cTn>
                              </p:par>
                            </p:childTnLst>
                          </p:cTn>
                        </p:par>
                        <p:par>
                          <p:cTn id="79" fill="hold">
                            <p:stCondLst>
                              <p:cond delay="2000"/>
                            </p:stCondLst>
                            <p:childTnLst>
                              <p:par>
                                <p:cTn id="80" presetID="42" presetClass="entr" presetSubtype="0" fill="hold" grpId="0" nodeType="afterEffect">
                                  <p:stCondLst>
                                    <p:cond delay="0"/>
                                  </p:stCondLst>
                                  <p:childTnLst>
                                    <p:set>
                                      <p:cBhvr>
                                        <p:cTn id="81" dur="1" fill="hold">
                                          <p:stCondLst>
                                            <p:cond delay="0"/>
                                          </p:stCondLst>
                                        </p:cTn>
                                        <p:tgtEl>
                                          <p:spTgt spid="245"/>
                                        </p:tgtEl>
                                        <p:attrNameLst>
                                          <p:attrName>style.visibility</p:attrName>
                                        </p:attrNameLst>
                                      </p:cBhvr>
                                      <p:to>
                                        <p:strVal val="visible"/>
                                      </p:to>
                                    </p:set>
                                    <p:animEffect transition="in" filter="fade">
                                      <p:cBhvr>
                                        <p:cTn id="82" dur="500"/>
                                        <p:tgtEl>
                                          <p:spTgt spid="245"/>
                                        </p:tgtEl>
                                      </p:cBhvr>
                                    </p:animEffect>
                                    <p:anim calcmode="lin" valueType="num">
                                      <p:cBhvr>
                                        <p:cTn id="83" dur="500" fill="hold"/>
                                        <p:tgtEl>
                                          <p:spTgt spid="245"/>
                                        </p:tgtEl>
                                        <p:attrNameLst>
                                          <p:attrName>ppt_x</p:attrName>
                                        </p:attrNameLst>
                                      </p:cBhvr>
                                      <p:tavLst>
                                        <p:tav tm="0">
                                          <p:val>
                                            <p:strVal val="#ppt_x"/>
                                          </p:val>
                                        </p:tav>
                                        <p:tav tm="100000">
                                          <p:val>
                                            <p:strVal val="#ppt_x"/>
                                          </p:val>
                                        </p:tav>
                                      </p:tavLst>
                                    </p:anim>
                                    <p:anim calcmode="lin" valueType="num">
                                      <p:cBhvr>
                                        <p:cTn id="84" dur="500" fill="hold"/>
                                        <p:tgtEl>
                                          <p:spTgt spid="245"/>
                                        </p:tgtEl>
                                        <p:attrNameLst>
                                          <p:attrName>ppt_y</p:attrName>
                                        </p:attrNameLst>
                                      </p:cBhvr>
                                      <p:tavLst>
                                        <p:tav tm="0">
                                          <p:val>
                                            <p:strVal val="#ppt_y+.1"/>
                                          </p:val>
                                        </p:tav>
                                        <p:tav tm="100000">
                                          <p:val>
                                            <p:strVal val="#ppt_y"/>
                                          </p:val>
                                        </p:tav>
                                      </p:tavLst>
                                    </p:anim>
                                  </p:childTnLst>
                                </p:cTn>
                              </p:par>
                            </p:childTnLst>
                          </p:cTn>
                        </p:par>
                        <p:par>
                          <p:cTn id="85" fill="hold">
                            <p:stCondLst>
                              <p:cond delay="2500"/>
                            </p:stCondLst>
                            <p:childTnLst>
                              <p:par>
                                <p:cTn id="86" presetID="42" presetClass="entr" presetSubtype="0" fill="hold" grpId="0" nodeType="afterEffect">
                                  <p:stCondLst>
                                    <p:cond delay="0"/>
                                  </p:stCondLst>
                                  <p:childTnLst>
                                    <p:set>
                                      <p:cBhvr>
                                        <p:cTn id="87" dur="1" fill="hold">
                                          <p:stCondLst>
                                            <p:cond delay="0"/>
                                          </p:stCondLst>
                                        </p:cTn>
                                        <p:tgtEl>
                                          <p:spTgt spid="246"/>
                                        </p:tgtEl>
                                        <p:attrNameLst>
                                          <p:attrName>style.visibility</p:attrName>
                                        </p:attrNameLst>
                                      </p:cBhvr>
                                      <p:to>
                                        <p:strVal val="visible"/>
                                      </p:to>
                                    </p:set>
                                    <p:animEffect transition="in" filter="fade">
                                      <p:cBhvr>
                                        <p:cTn id="88" dur="500"/>
                                        <p:tgtEl>
                                          <p:spTgt spid="246"/>
                                        </p:tgtEl>
                                      </p:cBhvr>
                                    </p:animEffect>
                                    <p:anim calcmode="lin" valueType="num">
                                      <p:cBhvr>
                                        <p:cTn id="89" dur="500" fill="hold"/>
                                        <p:tgtEl>
                                          <p:spTgt spid="246"/>
                                        </p:tgtEl>
                                        <p:attrNameLst>
                                          <p:attrName>ppt_x</p:attrName>
                                        </p:attrNameLst>
                                      </p:cBhvr>
                                      <p:tavLst>
                                        <p:tav tm="0">
                                          <p:val>
                                            <p:strVal val="#ppt_x"/>
                                          </p:val>
                                        </p:tav>
                                        <p:tav tm="100000">
                                          <p:val>
                                            <p:strVal val="#ppt_x"/>
                                          </p:val>
                                        </p:tav>
                                      </p:tavLst>
                                    </p:anim>
                                    <p:anim calcmode="lin" valueType="num">
                                      <p:cBhvr>
                                        <p:cTn id="90" dur="500" fill="hold"/>
                                        <p:tgtEl>
                                          <p:spTgt spid="246"/>
                                        </p:tgtEl>
                                        <p:attrNameLst>
                                          <p:attrName>ppt_y</p:attrName>
                                        </p:attrNameLst>
                                      </p:cBhvr>
                                      <p:tavLst>
                                        <p:tav tm="0">
                                          <p:val>
                                            <p:strVal val="#ppt_y+.1"/>
                                          </p:val>
                                        </p:tav>
                                        <p:tav tm="100000">
                                          <p:val>
                                            <p:strVal val="#ppt_y"/>
                                          </p:val>
                                        </p:tav>
                                      </p:tavLst>
                                    </p:anim>
                                  </p:childTnLst>
                                </p:cTn>
                              </p:par>
                            </p:childTnLst>
                          </p:cTn>
                        </p:par>
                        <p:par>
                          <p:cTn id="91" fill="hold">
                            <p:stCondLst>
                              <p:cond delay="3000"/>
                            </p:stCondLst>
                            <p:childTnLst>
                              <p:par>
                                <p:cTn id="92" presetID="42" presetClass="entr" presetSubtype="0" fill="hold" grpId="0" nodeType="afterEffect">
                                  <p:stCondLst>
                                    <p:cond delay="0"/>
                                  </p:stCondLst>
                                  <p:childTnLst>
                                    <p:set>
                                      <p:cBhvr>
                                        <p:cTn id="93" dur="1" fill="hold">
                                          <p:stCondLst>
                                            <p:cond delay="0"/>
                                          </p:stCondLst>
                                        </p:cTn>
                                        <p:tgtEl>
                                          <p:spTgt spid="247"/>
                                        </p:tgtEl>
                                        <p:attrNameLst>
                                          <p:attrName>style.visibility</p:attrName>
                                        </p:attrNameLst>
                                      </p:cBhvr>
                                      <p:to>
                                        <p:strVal val="visible"/>
                                      </p:to>
                                    </p:set>
                                    <p:animEffect transition="in" filter="fade">
                                      <p:cBhvr>
                                        <p:cTn id="94" dur="500"/>
                                        <p:tgtEl>
                                          <p:spTgt spid="247"/>
                                        </p:tgtEl>
                                      </p:cBhvr>
                                    </p:animEffect>
                                    <p:anim calcmode="lin" valueType="num">
                                      <p:cBhvr>
                                        <p:cTn id="95" dur="500" fill="hold"/>
                                        <p:tgtEl>
                                          <p:spTgt spid="247"/>
                                        </p:tgtEl>
                                        <p:attrNameLst>
                                          <p:attrName>ppt_x</p:attrName>
                                        </p:attrNameLst>
                                      </p:cBhvr>
                                      <p:tavLst>
                                        <p:tav tm="0">
                                          <p:val>
                                            <p:strVal val="#ppt_x"/>
                                          </p:val>
                                        </p:tav>
                                        <p:tav tm="100000">
                                          <p:val>
                                            <p:strVal val="#ppt_x"/>
                                          </p:val>
                                        </p:tav>
                                      </p:tavLst>
                                    </p:anim>
                                    <p:anim calcmode="lin" valueType="num">
                                      <p:cBhvr>
                                        <p:cTn id="96" dur="500" fill="hold"/>
                                        <p:tgtEl>
                                          <p:spTgt spid="247"/>
                                        </p:tgtEl>
                                        <p:attrNameLst>
                                          <p:attrName>ppt_y</p:attrName>
                                        </p:attrNameLst>
                                      </p:cBhvr>
                                      <p:tavLst>
                                        <p:tav tm="0">
                                          <p:val>
                                            <p:strVal val="#ppt_y+.1"/>
                                          </p:val>
                                        </p:tav>
                                        <p:tav tm="100000">
                                          <p:val>
                                            <p:strVal val="#ppt_y"/>
                                          </p:val>
                                        </p:tav>
                                      </p:tavLst>
                                    </p:anim>
                                  </p:childTnLst>
                                </p:cTn>
                              </p:par>
                            </p:childTnLst>
                          </p:cTn>
                        </p:par>
                        <p:par>
                          <p:cTn id="97" fill="hold">
                            <p:stCondLst>
                              <p:cond delay="3500"/>
                            </p:stCondLst>
                            <p:childTnLst>
                              <p:par>
                                <p:cTn id="98" presetID="42" presetClass="entr" presetSubtype="0" fill="hold" grpId="0" nodeType="afterEffect">
                                  <p:stCondLst>
                                    <p:cond delay="0"/>
                                  </p:stCondLst>
                                  <p:childTnLst>
                                    <p:set>
                                      <p:cBhvr>
                                        <p:cTn id="99" dur="1" fill="hold">
                                          <p:stCondLst>
                                            <p:cond delay="0"/>
                                          </p:stCondLst>
                                        </p:cTn>
                                        <p:tgtEl>
                                          <p:spTgt spid="248"/>
                                        </p:tgtEl>
                                        <p:attrNameLst>
                                          <p:attrName>style.visibility</p:attrName>
                                        </p:attrNameLst>
                                      </p:cBhvr>
                                      <p:to>
                                        <p:strVal val="visible"/>
                                      </p:to>
                                    </p:set>
                                    <p:animEffect transition="in" filter="fade">
                                      <p:cBhvr>
                                        <p:cTn id="100" dur="500"/>
                                        <p:tgtEl>
                                          <p:spTgt spid="248"/>
                                        </p:tgtEl>
                                      </p:cBhvr>
                                    </p:animEffect>
                                    <p:anim calcmode="lin" valueType="num">
                                      <p:cBhvr>
                                        <p:cTn id="101" dur="500" fill="hold"/>
                                        <p:tgtEl>
                                          <p:spTgt spid="248"/>
                                        </p:tgtEl>
                                        <p:attrNameLst>
                                          <p:attrName>ppt_x</p:attrName>
                                        </p:attrNameLst>
                                      </p:cBhvr>
                                      <p:tavLst>
                                        <p:tav tm="0">
                                          <p:val>
                                            <p:strVal val="#ppt_x"/>
                                          </p:val>
                                        </p:tav>
                                        <p:tav tm="100000">
                                          <p:val>
                                            <p:strVal val="#ppt_x"/>
                                          </p:val>
                                        </p:tav>
                                      </p:tavLst>
                                    </p:anim>
                                    <p:anim calcmode="lin" valueType="num">
                                      <p:cBhvr>
                                        <p:cTn id="102" dur="500" fill="hold"/>
                                        <p:tgtEl>
                                          <p:spTgt spid="2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P spid="234" grpId="0" animBg="1"/>
      <p:bldP spid="235" grpId="0" animBg="1"/>
      <p:bldP spid="236" grpId="0" animBg="1"/>
      <p:bldP spid="237" grpId="0"/>
      <p:bldP spid="238" grpId="0"/>
      <p:bldP spid="239" grpId="0"/>
      <p:bldP spid="240" grpId="0"/>
      <p:bldP spid="241" grpId="0" animBg="1"/>
      <p:bldP spid="242" grpId="0" animBg="1"/>
      <p:bldP spid="243" grpId="0" animBg="1"/>
      <p:bldP spid="244" grpId="0" animBg="1"/>
      <p:bldP spid="245" grpId="0"/>
      <p:bldP spid="246" grpId="0"/>
      <p:bldP spid="247" grpId="0"/>
      <p:bldP spid="2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86549" y="1708294"/>
            <a:ext cx="496265" cy="4033400"/>
          </a:xfrm>
          <a:prstGeom prst="rect">
            <a:avLst/>
          </a:prstGeom>
        </p:spPr>
        <p:txBody>
          <a:bodyPr wrap="none" lIns="121908" tIns="60954" rIns="121908" bIns="60954">
            <a:spAutoFit/>
          </a:bodyPr>
          <a:lstStyle/>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100</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90</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80</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70</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60</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50</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40</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30</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20</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10</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21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82747" y="1969615"/>
            <a:ext cx="5087903" cy="3443816"/>
            <a:chOff x="761063" y="1364917"/>
            <a:chExt cx="3816424" cy="2582862"/>
          </a:xfrm>
        </p:grpSpPr>
        <p:cxnSp>
          <p:nvCxnSpPr>
            <p:cNvPr id="28" name="直接连接符 27"/>
            <p:cNvCxnSpPr/>
            <p:nvPr/>
          </p:nvCxnSpPr>
          <p:spPr>
            <a:xfrm>
              <a:off x="761063" y="1623203"/>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1063" y="1881489"/>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61063" y="2139775"/>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61063" y="2398061"/>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61063" y="2656347"/>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61063" y="2914633"/>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61063" y="3172919"/>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61063" y="3431205"/>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61063" y="3689491"/>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61063" y="1364917"/>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61063" y="3947779"/>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1289377" y="5413431"/>
            <a:ext cx="4959215" cy="352404"/>
            <a:chOff x="766036" y="3947779"/>
            <a:chExt cx="3719896" cy="264303"/>
          </a:xfrm>
        </p:grpSpPr>
        <p:sp>
          <p:nvSpPr>
            <p:cNvPr id="40" name="矩形 39"/>
            <p:cNvSpPr/>
            <p:nvPr/>
          </p:nvSpPr>
          <p:spPr>
            <a:xfrm>
              <a:off x="1536330" y="3947779"/>
              <a:ext cx="638719" cy="264303"/>
            </a:xfrm>
            <a:prstGeom prst="rect">
              <a:avLst/>
            </a:prstGeom>
          </p:spPr>
          <p:txBody>
            <a:bodyPr wrap="none">
              <a:spAutoFit/>
            </a:bodyPr>
            <a:lstStyle/>
            <a:p>
              <a:pPr>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2306624" y="3947779"/>
              <a:ext cx="638719" cy="264303"/>
            </a:xfrm>
            <a:prstGeom prst="rect">
              <a:avLst/>
            </a:prstGeom>
          </p:spPr>
          <p:txBody>
            <a:bodyPr wrap="none">
              <a:spAutoFit/>
            </a:bodyPr>
            <a:lstStyle/>
            <a:p>
              <a:pPr>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3076918" y="3947779"/>
              <a:ext cx="638719" cy="264303"/>
            </a:xfrm>
            <a:prstGeom prst="rect">
              <a:avLst/>
            </a:prstGeom>
          </p:spPr>
          <p:txBody>
            <a:bodyPr wrap="none">
              <a:spAutoFit/>
            </a:bodyPr>
            <a:lstStyle/>
            <a:p>
              <a:pPr>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3847213" y="3947779"/>
              <a:ext cx="638719" cy="264303"/>
            </a:xfrm>
            <a:prstGeom prst="rect">
              <a:avLst/>
            </a:prstGeom>
          </p:spPr>
          <p:txBody>
            <a:bodyPr wrap="none">
              <a:spAutoFit/>
            </a:bodyPr>
            <a:lstStyle/>
            <a:p>
              <a:pPr>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766036" y="3947779"/>
              <a:ext cx="638719" cy="264303"/>
            </a:xfrm>
            <a:prstGeom prst="rect">
              <a:avLst/>
            </a:prstGeom>
          </p:spPr>
          <p:txBody>
            <a:bodyPr wrap="none">
              <a:spAutoFit/>
            </a:bodyPr>
            <a:lstStyle/>
            <a:p>
              <a:pPr>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89169" y="2451799"/>
            <a:ext cx="1017469" cy="2073641"/>
            <a:chOff x="1341455" y="1838848"/>
            <a:chExt cx="763201" cy="1555231"/>
          </a:xfrm>
        </p:grpSpPr>
        <p:cxnSp>
          <p:nvCxnSpPr>
            <p:cNvPr id="46" name="直接连接符 45"/>
            <p:cNvCxnSpPr/>
            <p:nvPr/>
          </p:nvCxnSpPr>
          <p:spPr>
            <a:xfrm flipV="1">
              <a:off x="1341455" y="3167169"/>
              <a:ext cx="763201" cy="226910"/>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341455" y="2639899"/>
              <a:ext cx="763200" cy="250124"/>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341455" y="1838848"/>
              <a:ext cx="763201" cy="265156"/>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4841570" y="2413206"/>
            <a:ext cx="1017473" cy="1767705"/>
            <a:chOff x="3631054" y="1809903"/>
            <a:chExt cx="763204" cy="1325779"/>
          </a:xfrm>
        </p:grpSpPr>
        <p:cxnSp>
          <p:nvCxnSpPr>
            <p:cNvPr id="50" name="直接连接符 49"/>
            <p:cNvCxnSpPr/>
            <p:nvPr/>
          </p:nvCxnSpPr>
          <p:spPr>
            <a:xfrm flipH="1">
              <a:off x="3631057" y="2066750"/>
              <a:ext cx="763201" cy="587237"/>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631054" y="2891129"/>
              <a:ext cx="763200" cy="244553"/>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631058" y="1809903"/>
              <a:ext cx="763200" cy="303144"/>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3824103" y="2808317"/>
            <a:ext cx="1017473" cy="1391376"/>
            <a:chOff x="2867854" y="2106238"/>
            <a:chExt cx="763204" cy="1043532"/>
          </a:xfrm>
        </p:grpSpPr>
        <p:cxnSp>
          <p:nvCxnSpPr>
            <p:cNvPr id="54" name="直接连接符 53"/>
            <p:cNvCxnSpPr/>
            <p:nvPr/>
          </p:nvCxnSpPr>
          <p:spPr>
            <a:xfrm flipH="1">
              <a:off x="2867857" y="2653987"/>
              <a:ext cx="763200" cy="495783"/>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2867854" y="2628646"/>
              <a:ext cx="763200" cy="262483"/>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867857" y="2106238"/>
              <a:ext cx="763201" cy="6809"/>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2806635" y="2451799"/>
            <a:ext cx="1017470" cy="1771095"/>
            <a:chOff x="2104655" y="1838848"/>
            <a:chExt cx="763202" cy="1328321"/>
          </a:xfrm>
        </p:grpSpPr>
        <p:cxnSp>
          <p:nvCxnSpPr>
            <p:cNvPr id="58" name="直接连接符 57"/>
            <p:cNvCxnSpPr/>
            <p:nvPr/>
          </p:nvCxnSpPr>
          <p:spPr>
            <a:xfrm flipV="1">
              <a:off x="2104656" y="3149770"/>
              <a:ext cx="763201" cy="17399"/>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2104655" y="2628646"/>
              <a:ext cx="763199" cy="261377"/>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104656" y="1838848"/>
              <a:ext cx="763201" cy="267390"/>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1582732" y="2711105"/>
            <a:ext cx="239969" cy="1963485"/>
            <a:chOff x="1186607" y="2033328"/>
            <a:chExt cx="180000" cy="1472614"/>
          </a:xfrm>
          <a:solidFill>
            <a:schemeClr val="accent1"/>
          </a:solidFill>
        </p:grpSpPr>
        <p:sp>
          <p:nvSpPr>
            <p:cNvPr id="62" name="椭圆 61"/>
            <p:cNvSpPr/>
            <p:nvPr/>
          </p:nvSpPr>
          <p:spPr>
            <a:xfrm>
              <a:off x="1186607" y="2033328"/>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63" name="椭圆 62"/>
            <p:cNvSpPr/>
            <p:nvPr/>
          </p:nvSpPr>
          <p:spPr>
            <a:xfrm>
              <a:off x="1186607" y="2546941"/>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64" name="椭圆 63"/>
            <p:cNvSpPr/>
            <p:nvPr/>
          </p:nvSpPr>
          <p:spPr>
            <a:xfrm>
              <a:off x="1186607" y="3325942"/>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grpSp>
      <p:grpSp>
        <p:nvGrpSpPr>
          <p:cNvPr id="65" name="组合 64"/>
          <p:cNvGrpSpPr/>
          <p:nvPr/>
        </p:nvGrpSpPr>
        <p:grpSpPr>
          <a:xfrm>
            <a:off x="2693836" y="2363958"/>
            <a:ext cx="239969" cy="1970905"/>
            <a:chOff x="2020044" y="1772967"/>
            <a:chExt cx="180000" cy="1478179"/>
          </a:xfrm>
          <a:solidFill>
            <a:schemeClr val="accent2"/>
          </a:solidFill>
        </p:grpSpPr>
        <p:sp>
          <p:nvSpPr>
            <p:cNvPr id="66" name="椭圆 65"/>
            <p:cNvSpPr/>
            <p:nvPr/>
          </p:nvSpPr>
          <p:spPr>
            <a:xfrm>
              <a:off x="2020044" y="1772967"/>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67" name="椭圆 66"/>
            <p:cNvSpPr/>
            <p:nvPr/>
          </p:nvSpPr>
          <p:spPr>
            <a:xfrm>
              <a:off x="2020044" y="2809679"/>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68" name="椭圆 67"/>
            <p:cNvSpPr/>
            <p:nvPr/>
          </p:nvSpPr>
          <p:spPr>
            <a:xfrm>
              <a:off x="2020044" y="3071146"/>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grpSp>
      <p:grpSp>
        <p:nvGrpSpPr>
          <p:cNvPr id="69" name="组合 68"/>
          <p:cNvGrpSpPr/>
          <p:nvPr/>
        </p:nvGrpSpPr>
        <p:grpSpPr>
          <a:xfrm>
            <a:off x="3703356" y="2685706"/>
            <a:ext cx="239969" cy="1641863"/>
            <a:chOff x="2777282" y="2014278"/>
            <a:chExt cx="180000" cy="1231397"/>
          </a:xfrm>
          <a:solidFill>
            <a:schemeClr val="accent3"/>
          </a:solidFill>
        </p:grpSpPr>
        <p:sp>
          <p:nvSpPr>
            <p:cNvPr id="70" name="椭圆 69"/>
            <p:cNvSpPr/>
            <p:nvPr/>
          </p:nvSpPr>
          <p:spPr>
            <a:xfrm>
              <a:off x="2777282" y="2014278"/>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71" name="椭圆 70"/>
            <p:cNvSpPr/>
            <p:nvPr/>
          </p:nvSpPr>
          <p:spPr>
            <a:xfrm>
              <a:off x="2777282" y="2546941"/>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72" name="椭圆 71"/>
            <p:cNvSpPr/>
            <p:nvPr/>
          </p:nvSpPr>
          <p:spPr>
            <a:xfrm>
              <a:off x="2777282" y="3065675"/>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grpSp>
      <p:grpSp>
        <p:nvGrpSpPr>
          <p:cNvPr id="73" name="组合 72"/>
          <p:cNvGrpSpPr/>
          <p:nvPr/>
        </p:nvGrpSpPr>
        <p:grpSpPr>
          <a:xfrm>
            <a:off x="4681128" y="2698405"/>
            <a:ext cx="239969" cy="1266493"/>
            <a:chOff x="3510707" y="2023803"/>
            <a:chExt cx="180000" cy="949870"/>
          </a:xfrm>
          <a:solidFill>
            <a:schemeClr val="accent4"/>
          </a:solidFill>
        </p:grpSpPr>
        <p:sp>
          <p:nvSpPr>
            <p:cNvPr id="74" name="椭圆 73"/>
            <p:cNvSpPr/>
            <p:nvPr/>
          </p:nvSpPr>
          <p:spPr>
            <a:xfrm>
              <a:off x="3510707" y="2023803"/>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75" name="椭圆 74"/>
            <p:cNvSpPr/>
            <p:nvPr/>
          </p:nvSpPr>
          <p:spPr>
            <a:xfrm>
              <a:off x="3510707" y="2793673"/>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76" name="椭圆 75"/>
            <p:cNvSpPr/>
            <p:nvPr/>
          </p:nvSpPr>
          <p:spPr>
            <a:xfrm>
              <a:off x="3510707" y="2573459"/>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grpSp>
      <p:grpSp>
        <p:nvGrpSpPr>
          <p:cNvPr id="77" name="组合 76"/>
          <p:cNvGrpSpPr/>
          <p:nvPr/>
        </p:nvGrpSpPr>
        <p:grpSpPr>
          <a:xfrm>
            <a:off x="5739324" y="2299312"/>
            <a:ext cx="239969" cy="2013963"/>
            <a:chOff x="4304457" y="1724483"/>
            <a:chExt cx="180000" cy="1510472"/>
          </a:xfrm>
          <a:solidFill>
            <a:schemeClr val="accent1"/>
          </a:solidFill>
        </p:grpSpPr>
        <p:sp>
          <p:nvSpPr>
            <p:cNvPr id="78" name="椭圆 77"/>
            <p:cNvSpPr/>
            <p:nvPr/>
          </p:nvSpPr>
          <p:spPr>
            <a:xfrm>
              <a:off x="4304457" y="1724483"/>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79" name="椭圆 78"/>
            <p:cNvSpPr/>
            <p:nvPr/>
          </p:nvSpPr>
          <p:spPr>
            <a:xfrm>
              <a:off x="4304457" y="3054955"/>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80" name="椭圆 79"/>
            <p:cNvSpPr/>
            <p:nvPr/>
          </p:nvSpPr>
          <p:spPr>
            <a:xfrm>
              <a:off x="4304457" y="1992053"/>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grpSp>
      <p:sp>
        <p:nvSpPr>
          <p:cNvPr id="81" name="矩形 80"/>
          <p:cNvSpPr/>
          <p:nvPr/>
        </p:nvSpPr>
        <p:spPr>
          <a:xfrm>
            <a:off x="6875512" y="1755799"/>
            <a:ext cx="4584202" cy="1806123"/>
          </a:xfrm>
          <a:prstGeom prst="rect">
            <a:avLst/>
          </a:prstGeom>
          <a:noFill/>
        </p:spPr>
        <p:txBody>
          <a:bodyPr wrap="square" lIns="121908" tIns="60954" rIns="121908" bIns="60954">
            <a:spAutoFit/>
          </a:bodyPr>
          <a:lstStyle/>
          <a:p>
            <a:pPr>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spcBef>
                <a:spcPts val="8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矩形 81"/>
          <p:cNvSpPr/>
          <p:nvPr/>
        </p:nvSpPr>
        <p:spPr>
          <a:xfrm>
            <a:off x="7180307" y="3816938"/>
            <a:ext cx="4279406" cy="563219"/>
          </a:xfrm>
          <a:prstGeom prst="rect">
            <a:avLst/>
          </a:prstGeom>
          <a:noFill/>
        </p:spPr>
        <p:txBody>
          <a:bodyPr wrap="square" lIns="121908" tIns="60954" rIns="121908" bIns="60954">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7180307" y="4538298"/>
            <a:ext cx="4279406" cy="563219"/>
          </a:xfrm>
          <a:prstGeom prst="rect">
            <a:avLst/>
          </a:prstGeom>
          <a:noFill/>
        </p:spPr>
        <p:txBody>
          <a:bodyPr wrap="square" lIns="121908" tIns="60954" rIns="121908" bIns="60954">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7180307" y="5259658"/>
            <a:ext cx="4279406" cy="563219"/>
          </a:xfrm>
          <a:prstGeom prst="rect">
            <a:avLst/>
          </a:prstGeom>
          <a:noFill/>
        </p:spPr>
        <p:txBody>
          <a:bodyPr wrap="square" lIns="121908" tIns="60954" rIns="121908" bIns="60954">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椭圆 84"/>
          <p:cNvSpPr/>
          <p:nvPr/>
        </p:nvSpPr>
        <p:spPr>
          <a:xfrm>
            <a:off x="6974202" y="3948707"/>
            <a:ext cx="239969" cy="240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p>
        </p:txBody>
      </p:sp>
      <p:sp>
        <p:nvSpPr>
          <p:cNvPr id="86" name="椭圆 85"/>
          <p:cNvSpPr/>
          <p:nvPr/>
        </p:nvSpPr>
        <p:spPr>
          <a:xfrm>
            <a:off x="6974202" y="4665143"/>
            <a:ext cx="239969" cy="240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p>
        </p:txBody>
      </p:sp>
      <p:sp>
        <p:nvSpPr>
          <p:cNvPr id="87" name="椭圆 86"/>
          <p:cNvSpPr/>
          <p:nvPr/>
        </p:nvSpPr>
        <p:spPr>
          <a:xfrm>
            <a:off x="6974202" y="5381579"/>
            <a:ext cx="239969" cy="24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250"/>
                                        <p:tgtEl>
                                          <p:spTgt spid="2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0-#ppt_w/2"/>
                                          </p:val>
                                        </p:tav>
                                        <p:tav tm="100000">
                                          <p:val>
                                            <p:strVal val="#ppt_x"/>
                                          </p:val>
                                        </p:tav>
                                      </p:tavLst>
                                    </p:anim>
                                    <p:anim calcmode="lin" valueType="num">
                                      <p:cBhvr additive="base">
                                        <p:cTn id="18" dur="25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250"/>
                                        <p:tgtEl>
                                          <p:spTgt spid="45"/>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250"/>
                                        <p:tgtEl>
                                          <p:spTgt spid="65"/>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250"/>
                                        <p:tgtEl>
                                          <p:spTgt spid="57"/>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250"/>
                                        <p:tgtEl>
                                          <p:spTgt spid="69"/>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250"/>
                                        <p:tgtEl>
                                          <p:spTgt spid="53"/>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250"/>
                                        <p:tgtEl>
                                          <p:spTgt spid="73"/>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left)">
                                      <p:cBhvr>
                                        <p:cTn id="50" dur="250"/>
                                        <p:tgtEl>
                                          <p:spTgt spid="49"/>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250"/>
                                        <p:tgtEl>
                                          <p:spTgt spid="77"/>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p:cTn id="64" dur="250" fill="hold"/>
                                        <p:tgtEl>
                                          <p:spTgt spid="85"/>
                                        </p:tgtEl>
                                        <p:attrNameLst>
                                          <p:attrName>ppt_w</p:attrName>
                                        </p:attrNameLst>
                                      </p:cBhvr>
                                      <p:tavLst>
                                        <p:tav tm="0">
                                          <p:val>
                                            <p:fltVal val="0"/>
                                          </p:val>
                                        </p:tav>
                                        <p:tav tm="100000">
                                          <p:val>
                                            <p:strVal val="#ppt_w"/>
                                          </p:val>
                                        </p:tav>
                                      </p:tavLst>
                                    </p:anim>
                                    <p:anim calcmode="lin" valueType="num">
                                      <p:cBhvr>
                                        <p:cTn id="65" dur="250" fill="hold"/>
                                        <p:tgtEl>
                                          <p:spTgt spid="85"/>
                                        </p:tgtEl>
                                        <p:attrNameLst>
                                          <p:attrName>ppt_h</p:attrName>
                                        </p:attrNameLst>
                                      </p:cBhvr>
                                      <p:tavLst>
                                        <p:tav tm="0">
                                          <p:val>
                                            <p:fltVal val="0"/>
                                          </p:val>
                                        </p:tav>
                                        <p:tav tm="100000">
                                          <p:val>
                                            <p:strVal val="#ppt_h"/>
                                          </p:val>
                                        </p:tav>
                                      </p:tavLst>
                                    </p:anim>
                                    <p:animEffect transition="in" filter="fade">
                                      <p:cBhvr>
                                        <p:cTn id="66" dur="250"/>
                                        <p:tgtEl>
                                          <p:spTgt spid="85"/>
                                        </p:tgtEl>
                                      </p:cBhvr>
                                    </p:animEffect>
                                  </p:childTnLst>
                                </p:cTn>
                              </p:par>
                            </p:childTnLst>
                          </p:cTn>
                        </p:par>
                        <p:par>
                          <p:cTn id="67" fill="hold">
                            <p:stCondLst>
                              <p:cond delay="7000"/>
                            </p:stCondLst>
                            <p:childTnLst>
                              <p:par>
                                <p:cTn id="68" presetID="2" presetClass="entr" presetSubtype="2"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250" fill="hold"/>
                                        <p:tgtEl>
                                          <p:spTgt spid="82"/>
                                        </p:tgtEl>
                                        <p:attrNameLst>
                                          <p:attrName>ppt_x</p:attrName>
                                        </p:attrNameLst>
                                      </p:cBhvr>
                                      <p:tavLst>
                                        <p:tav tm="0">
                                          <p:val>
                                            <p:strVal val="1+#ppt_w/2"/>
                                          </p:val>
                                        </p:tav>
                                        <p:tav tm="100000">
                                          <p:val>
                                            <p:strVal val="#ppt_x"/>
                                          </p:val>
                                        </p:tav>
                                      </p:tavLst>
                                    </p:anim>
                                    <p:anim calcmode="lin" valueType="num">
                                      <p:cBhvr additive="base">
                                        <p:cTn id="71" dur="250" fill="hold"/>
                                        <p:tgtEl>
                                          <p:spTgt spid="82"/>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 calcmode="lin" valueType="num">
                                      <p:cBhvr>
                                        <p:cTn id="75" dur="250" fill="hold"/>
                                        <p:tgtEl>
                                          <p:spTgt spid="86"/>
                                        </p:tgtEl>
                                        <p:attrNameLst>
                                          <p:attrName>ppt_w</p:attrName>
                                        </p:attrNameLst>
                                      </p:cBhvr>
                                      <p:tavLst>
                                        <p:tav tm="0">
                                          <p:val>
                                            <p:fltVal val="0"/>
                                          </p:val>
                                        </p:tav>
                                        <p:tav tm="100000">
                                          <p:val>
                                            <p:strVal val="#ppt_w"/>
                                          </p:val>
                                        </p:tav>
                                      </p:tavLst>
                                    </p:anim>
                                    <p:anim calcmode="lin" valueType="num">
                                      <p:cBhvr>
                                        <p:cTn id="76" dur="250" fill="hold"/>
                                        <p:tgtEl>
                                          <p:spTgt spid="86"/>
                                        </p:tgtEl>
                                        <p:attrNameLst>
                                          <p:attrName>ppt_h</p:attrName>
                                        </p:attrNameLst>
                                      </p:cBhvr>
                                      <p:tavLst>
                                        <p:tav tm="0">
                                          <p:val>
                                            <p:fltVal val="0"/>
                                          </p:val>
                                        </p:tav>
                                        <p:tav tm="100000">
                                          <p:val>
                                            <p:strVal val="#ppt_h"/>
                                          </p:val>
                                        </p:tav>
                                      </p:tavLst>
                                    </p:anim>
                                    <p:animEffect transition="in" filter="fade">
                                      <p:cBhvr>
                                        <p:cTn id="77" dur="250"/>
                                        <p:tgtEl>
                                          <p:spTgt spid="86"/>
                                        </p:tgtEl>
                                      </p:cBhvr>
                                    </p:animEffect>
                                  </p:childTnLst>
                                </p:cTn>
                              </p:par>
                            </p:childTnLst>
                          </p:cTn>
                        </p:par>
                        <p:par>
                          <p:cTn id="78" fill="hold">
                            <p:stCondLst>
                              <p:cond delay="8000"/>
                            </p:stCondLst>
                            <p:childTnLst>
                              <p:par>
                                <p:cTn id="79" presetID="2" presetClass="entr" presetSubtype="2" fill="hold" grpId="0" nodeType="after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additive="base">
                                        <p:cTn id="81" dur="250" fill="hold"/>
                                        <p:tgtEl>
                                          <p:spTgt spid="83"/>
                                        </p:tgtEl>
                                        <p:attrNameLst>
                                          <p:attrName>ppt_x</p:attrName>
                                        </p:attrNameLst>
                                      </p:cBhvr>
                                      <p:tavLst>
                                        <p:tav tm="0">
                                          <p:val>
                                            <p:strVal val="1+#ppt_w/2"/>
                                          </p:val>
                                        </p:tav>
                                        <p:tav tm="100000">
                                          <p:val>
                                            <p:strVal val="#ppt_x"/>
                                          </p:val>
                                        </p:tav>
                                      </p:tavLst>
                                    </p:anim>
                                    <p:anim calcmode="lin" valueType="num">
                                      <p:cBhvr additive="base">
                                        <p:cTn id="82" dur="250" fill="hold"/>
                                        <p:tgtEl>
                                          <p:spTgt spid="83"/>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53" presetClass="entr" presetSubtype="16"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 calcmode="lin" valueType="num">
                                      <p:cBhvr>
                                        <p:cTn id="86" dur="250" fill="hold"/>
                                        <p:tgtEl>
                                          <p:spTgt spid="87"/>
                                        </p:tgtEl>
                                        <p:attrNameLst>
                                          <p:attrName>ppt_w</p:attrName>
                                        </p:attrNameLst>
                                      </p:cBhvr>
                                      <p:tavLst>
                                        <p:tav tm="0">
                                          <p:val>
                                            <p:fltVal val="0"/>
                                          </p:val>
                                        </p:tav>
                                        <p:tav tm="100000">
                                          <p:val>
                                            <p:strVal val="#ppt_w"/>
                                          </p:val>
                                        </p:tav>
                                      </p:tavLst>
                                    </p:anim>
                                    <p:anim calcmode="lin" valueType="num">
                                      <p:cBhvr>
                                        <p:cTn id="87" dur="250" fill="hold"/>
                                        <p:tgtEl>
                                          <p:spTgt spid="87"/>
                                        </p:tgtEl>
                                        <p:attrNameLst>
                                          <p:attrName>ppt_h</p:attrName>
                                        </p:attrNameLst>
                                      </p:cBhvr>
                                      <p:tavLst>
                                        <p:tav tm="0">
                                          <p:val>
                                            <p:fltVal val="0"/>
                                          </p:val>
                                        </p:tav>
                                        <p:tav tm="100000">
                                          <p:val>
                                            <p:strVal val="#ppt_h"/>
                                          </p:val>
                                        </p:tav>
                                      </p:tavLst>
                                    </p:anim>
                                    <p:animEffect transition="in" filter="fade">
                                      <p:cBhvr>
                                        <p:cTn id="88" dur="250"/>
                                        <p:tgtEl>
                                          <p:spTgt spid="87"/>
                                        </p:tgtEl>
                                      </p:cBhvr>
                                    </p:animEffect>
                                  </p:childTnLst>
                                </p:cTn>
                              </p:par>
                            </p:childTnLst>
                          </p:cTn>
                        </p:par>
                        <p:par>
                          <p:cTn id="89" fill="hold">
                            <p:stCondLst>
                              <p:cond delay="9000"/>
                            </p:stCondLst>
                            <p:childTnLst>
                              <p:par>
                                <p:cTn id="90" presetID="2" presetClass="entr" presetSubtype="2" fill="hold" grpId="0"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250" fill="hold"/>
                                        <p:tgtEl>
                                          <p:spTgt spid="84"/>
                                        </p:tgtEl>
                                        <p:attrNameLst>
                                          <p:attrName>ppt_x</p:attrName>
                                        </p:attrNameLst>
                                      </p:cBhvr>
                                      <p:tavLst>
                                        <p:tav tm="0">
                                          <p:val>
                                            <p:strVal val="1+#ppt_w/2"/>
                                          </p:val>
                                        </p:tav>
                                        <p:tav tm="100000">
                                          <p:val>
                                            <p:strVal val="#ppt_x"/>
                                          </p:val>
                                        </p:tav>
                                      </p:tavLst>
                                    </p:anim>
                                    <p:anim calcmode="lin" valueType="num">
                                      <p:cBhvr additive="base">
                                        <p:cTn id="93" dur="25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1" grpId="0"/>
      <p:bldP spid="82" grpId="0"/>
      <p:bldP spid="83" grpId="0"/>
      <p:bldP spid="84" grpId="0"/>
      <p:bldP spid="85" grpId="0" animBg="1"/>
      <p:bldP spid="86" grpId="0" animBg="1"/>
      <p:bldP spid="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矩形 87"/>
          <p:cNvSpPr/>
          <p:nvPr/>
        </p:nvSpPr>
        <p:spPr>
          <a:xfrm>
            <a:off x="782823" y="2035659"/>
            <a:ext cx="2703109" cy="763285"/>
          </a:xfrm>
          <a:prstGeom prst="rect">
            <a:avLst/>
          </a:prstGeom>
        </p:spPr>
        <p:txBody>
          <a:bodyPr wrap="square" lIns="121908" tIns="60954" rIns="121908" bIns="60954">
            <a:spAutoFit/>
          </a:bodyPr>
          <a:lstStyle/>
          <a:p>
            <a:pPr algn="r">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tx1">
                  <a:lumMod val="50000"/>
                  <a:lumOff val="50000"/>
                </a:schemeClr>
              </a:solidFill>
            </a:endParaRPr>
          </a:p>
        </p:txBody>
      </p:sp>
      <p:sp>
        <p:nvSpPr>
          <p:cNvPr id="89" name="矩形 88"/>
          <p:cNvSpPr/>
          <p:nvPr/>
        </p:nvSpPr>
        <p:spPr>
          <a:xfrm>
            <a:off x="782823" y="2999923"/>
            <a:ext cx="2703109" cy="763285"/>
          </a:xfrm>
          <a:prstGeom prst="rect">
            <a:avLst/>
          </a:prstGeom>
        </p:spPr>
        <p:txBody>
          <a:bodyPr wrap="square" lIns="121908" tIns="60954" rIns="121908" bIns="60954">
            <a:spAutoFit/>
          </a:bodyPr>
          <a:lstStyle/>
          <a:p>
            <a:pPr algn="r">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tx1">
                  <a:lumMod val="50000"/>
                  <a:lumOff val="50000"/>
                </a:schemeClr>
              </a:solidFill>
            </a:endParaRPr>
          </a:p>
        </p:txBody>
      </p:sp>
      <p:sp>
        <p:nvSpPr>
          <p:cNvPr id="90" name="矩形 89"/>
          <p:cNvSpPr/>
          <p:nvPr/>
        </p:nvSpPr>
        <p:spPr>
          <a:xfrm>
            <a:off x="782823" y="3964187"/>
            <a:ext cx="2703109" cy="763285"/>
          </a:xfrm>
          <a:prstGeom prst="rect">
            <a:avLst/>
          </a:prstGeom>
        </p:spPr>
        <p:txBody>
          <a:bodyPr wrap="square" lIns="121908" tIns="60954" rIns="121908" bIns="60954">
            <a:spAutoFit/>
          </a:bodyPr>
          <a:lstStyle/>
          <a:p>
            <a:pPr algn="r">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tx1">
                  <a:lumMod val="50000"/>
                  <a:lumOff val="50000"/>
                </a:schemeClr>
              </a:solidFill>
            </a:endParaRPr>
          </a:p>
        </p:txBody>
      </p:sp>
      <p:sp>
        <p:nvSpPr>
          <p:cNvPr id="91" name="矩形 90"/>
          <p:cNvSpPr/>
          <p:nvPr/>
        </p:nvSpPr>
        <p:spPr>
          <a:xfrm>
            <a:off x="782823" y="4928449"/>
            <a:ext cx="2703109" cy="763285"/>
          </a:xfrm>
          <a:prstGeom prst="rect">
            <a:avLst/>
          </a:prstGeom>
        </p:spPr>
        <p:txBody>
          <a:bodyPr wrap="square" lIns="121908" tIns="60954" rIns="121908" bIns="60954">
            <a:spAutoFit/>
          </a:bodyPr>
          <a:lstStyle/>
          <a:p>
            <a:pPr algn="r">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tx1">
                  <a:lumMod val="50000"/>
                  <a:lumOff val="50000"/>
                </a:schemeClr>
              </a:solidFill>
            </a:endParaRPr>
          </a:p>
        </p:txBody>
      </p:sp>
      <p:sp>
        <p:nvSpPr>
          <p:cNvPr id="92" name="矩形 91"/>
          <p:cNvSpPr/>
          <p:nvPr/>
        </p:nvSpPr>
        <p:spPr>
          <a:xfrm>
            <a:off x="8687556" y="2047160"/>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tx1">
                  <a:lumMod val="50000"/>
                  <a:lumOff val="50000"/>
                </a:schemeClr>
              </a:solidFill>
            </a:endParaRPr>
          </a:p>
        </p:txBody>
      </p:sp>
      <p:sp>
        <p:nvSpPr>
          <p:cNvPr id="93" name="矩形 92"/>
          <p:cNvSpPr/>
          <p:nvPr/>
        </p:nvSpPr>
        <p:spPr>
          <a:xfrm>
            <a:off x="8687556" y="3491541"/>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tx1">
                  <a:lumMod val="50000"/>
                  <a:lumOff val="50000"/>
                </a:schemeClr>
              </a:solidFill>
            </a:endParaRPr>
          </a:p>
        </p:txBody>
      </p:sp>
      <p:sp>
        <p:nvSpPr>
          <p:cNvPr id="94" name="矩形 93"/>
          <p:cNvSpPr/>
          <p:nvPr/>
        </p:nvSpPr>
        <p:spPr>
          <a:xfrm>
            <a:off x="8687556" y="4935923"/>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tx1">
                  <a:lumMod val="50000"/>
                  <a:lumOff val="50000"/>
                </a:schemeClr>
              </a:solidFill>
            </a:endParaRPr>
          </a:p>
        </p:txBody>
      </p:sp>
      <p:grpSp>
        <p:nvGrpSpPr>
          <p:cNvPr id="95" name="组合 94"/>
          <p:cNvGrpSpPr/>
          <p:nvPr/>
        </p:nvGrpSpPr>
        <p:grpSpPr>
          <a:xfrm>
            <a:off x="4841459" y="3186179"/>
            <a:ext cx="1187379" cy="1103489"/>
            <a:chOff x="3630971" y="2389633"/>
            <a:chExt cx="890650" cy="827617"/>
          </a:xfrm>
        </p:grpSpPr>
        <p:sp>
          <p:nvSpPr>
            <p:cNvPr id="96" name="Freeform 7"/>
            <p:cNvSpPr/>
            <p:nvPr/>
          </p:nvSpPr>
          <p:spPr bwMode="auto">
            <a:xfrm>
              <a:off x="3630971" y="2389633"/>
              <a:ext cx="890650" cy="827617"/>
            </a:xfrm>
            <a:custGeom>
              <a:avLst/>
              <a:gdLst>
                <a:gd name="T0" fmla="*/ 1224 w 2175"/>
                <a:gd name="T1" fmla="*/ 2022 h 2022"/>
                <a:gd name="T2" fmla="*/ 1238 w 2175"/>
                <a:gd name="T3" fmla="*/ 1894 h 2022"/>
                <a:gd name="T4" fmla="*/ 1257 w 2175"/>
                <a:gd name="T5" fmla="*/ 1769 h 2022"/>
                <a:gd name="T6" fmla="*/ 1284 w 2175"/>
                <a:gd name="T7" fmla="*/ 1647 h 2022"/>
                <a:gd name="T8" fmla="*/ 1319 w 2175"/>
                <a:gd name="T9" fmla="*/ 1528 h 2022"/>
                <a:gd name="T10" fmla="*/ 1360 w 2175"/>
                <a:gd name="T11" fmla="*/ 1410 h 2022"/>
                <a:gd name="T12" fmla="*/ 1406 w 2175"/>
                <a:gd name="T13" fmla="*/ 1296 h 2022"/>
                <a:gd name="T14" fmla="*/ 1458 w 2175"/>
                <a:gd name="T15" fmla="*/ 1186 h 2022"/>
                <a:gd name="T16" fmla="*/ 1518 w 2175"/>
                <a:gd name="T17" fmla="*/ 1077 h 2022"/>
                <a:gd name="T18" fmla="*/ 1582 w 2175"/>
                <a:gd name="T19" fmla="*/ 975 h 2022"/>
                <a:gd name="T20" fmla="*/ 1651 w 2175"/>
                <a:gd name="T21" fmla="*/ 877 h 2022"/>
                <a:gd name="T22" fmla="*/ 1727 w 2175"/>
                <a:gd name="T23" fmla="*/ 780 h 2022"/>
                <a:gd name="T24" fmla="*/ 1808 w 2175"/>
                <a:gd name="T25" fmla="*/ 689 h 2022"/>
                <a:gd name="T26" fmla="*/ 1893 w 2175"/>
                <a:gd name="T27" fmla="*/ 604 h 2022"/>
                <a:gd name="T28" fmla="*/ 1982 w 2175"/>
                <a:gd name="T29" fmla="*/ 523 h 2022"/>
                <a:gd name="T30" fmla="*/ 2076 w 2175"/>
                <a:gd name="T31" fmla="*/ 446 h 2022"/>
                <a:gd name="T32" fmla="*/ 2175 w 2175"/>
                <a:gd name="T33" fmla="*/ 376 h 2022"/>
                <a:gd name="T34" fmla="*/ 2109 w 2175"/>
                <a:gd name="T35" fmla="*/ 332 h 2022"/>
                <a:gd name="T36" fmla="*/ 1972 w 2175"/>
                <a:gd name="T37" fmla="*/ 253 h 2022"/>
                <a:gd name="T38" fmla="*/ 1827 w 2175"/>
                <a:gd name="T39" fmla="*/ 183 h 2022"/>
                <a:gd name="T40" fmla="*/ 1678 w 2175"/>
                <a:gd name="T41" fmla="*/ 123 h 2022"/>
                <a:gd name="T42" fmla="*/ 1524 w 2175"/>
                <a:gd name="T43" fmla="*/ 75 h 2022"/>
                <a:gd name="T44" fmla="*/ 1366 w 2175"/>
                <a:gd name="T45" fmla="*/ 38 h 2022"/>
                <a:gd name="T46" fmla="*/ 1201 w 2175"/>
                <a:gd name="T47" fmla="*/ 13 h 2022"/>
                <a:gd name="T48" fmla="*/ 1035 w 2175"/>
                <a:gd name="T49" fmla="*/ 2 h 2022"/>
                <a:gd name="T50" fmla="*/ 950 w 2175"/>
                <a:gd name="T51" fmla="*/ 0 h 2022"/>
                <a:gd name="T52" fmla="*/ 823 w 2175"/>
                <a:gd name="T53" fmla="*/ 4 h 2022"/>
                <a:gd name="T54" fmla="*/ 699 w 2175"/>
                <a:gd name="T55" fmla="*/ 13 h 2022"/>
                <a:gd name="T56" fmla="*/ 575 w 2175"/>
                <a:gd name="T57" fmla="*/ 31 h 2022"/>
                <a:gd name="T58" fmla="*/ 456 w 2175"/>
                <a:gd name="T59" fmla="*/ 56 h 2022"/>
                <a:gd name="T60" fmla="*/ 338 w 2175"/>
                <a:gd name="T61" fmla="*/ 87 h 2022"/>
                <a:gd name="T62" fmla="*/ 222 w 2175"/>
                <a:gd name="T63" fmla="*/ 123 h 2022"/>
                <a:gd name="T64" fmla="*/ 110 w 2175"/>
                <a:gd name="T65" fmla="*/ 168 h 2022"/>
                <a:gd name="T66" fmla="*/ 0 w 2175"/>
                <a:gd name="T67" fmla="*/ 216 h 2022"/>
                <a:gd name="T68" fmla="*/ 7 w 2175"/>
                <a:gd name="T69" fmla="*/ 291 h 2022"/>
                <a:gd name="T70" fmla="*/ 27 w 2175"/>
                <a:gd name="T71" fmla="*/ 438 h 2022"/>
                <a:gd name="T72" fmla="*/ 58 w 2175"/>
                <a:gd name="T73" fmla="*/ 581 h 2022"/>
                <a:gd name="T74" fmla="*/ 96 w 2175"/>
                <a:gd name="T75" fmla="*/ 720 h 2022"/>
                <a:gd name="T76" fmla="*/ 145 w 2175"/>
                <a:gd name="T77" fmla="*/ 855 h 2022"/>
                <a:gd name="T78" fmla="*/ 201 w 2175"/>
                <a:gd name="T79" fmla="*/ 987 h 2022"/>
                <a:gd name="T80" fmla="*/ 266 w 2175"/>
                <a:gd name="T81" fmla="*/ 1112 h 2022"/>
                <a:gd name="T82" fmla="*/ 338 w 2175"/>
                <a:gd name="T83" fmla="*/ 1234 h 2022"/>
                <a:gd name="T84" fmla="*/ 419 w 2175"/>
                <a:gd name="T85" fmla="*/ 1350 h 2022"/>
                <a:gd name="T86" fmla="*/ 506 w 2175"/>
                <a:gd name="T87" fmla="*/ 1462 h 2022"/>
                <a:gd name="T88" fmla="*/ 600 w 2175"/>
                <a:gd name="T89" fmla="*/ 1566 h 2022"/>
                <a:gd name="T90" fmla="*/ 701 w 2175"/>
                <a:gd name="T91" fmla="*/ 1665 h 2022"/>
                <a:gd name="T92" fmla="*/ 807 w 2175"/>
                <a:gd name="T93" fmla="*/ 1757 h 2022"/>
                <a:gd name="T94" fmla="*/ 919 w 2175"/>
                <a:gd name="T95" fmla="*/ 1842 h 2022"/>
                <a:gd name="T96" fmla="*/ 1037 w 2175"/>
                <a:gd name="T97" fmla="*/ 1920 h 2022"/>
                <a:gd name="T98" fmla="*/ 1161 w 2175"/>
                <a:gd name="T99" fmla="*/ 1989 h 2022"/>
                <a:gd name="T100" fmla="*/ 1224 w 2175"/>
                <a:gd name="T101" fmla="*/ 2022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5" h="2022">
                  <a:moveTo>
                    <a:pt x="1224" y="2022"/>
                  </a:moveTo>
                  <a:lnTo>
                    <a:pt x="1224" y="2022"/>
                  </a:lnTo>
                  <a:lnTo>
                    <a:pt x="1230" y="1958"/>
                  </a:lnTo>
                  <a:lnTo>
                    <a:pt x="1238" y="1894"/>
                  </a:lnTo>
                  <a:lnTo>
                    <a:pt x="1248" y="1831"/>
                  </a:lnTo>
                  <a:lnTo>
                    <a:pt x="1257" y="1769"/>
                  </a:lnTo>
                  <a:lnTo>
                    <a:pt x="1271" y="1707"/>
                  </a:lnTo>
                  <a:lnTo>
                    <a:pt x="1284" y="1647"/>
                  </a:lnTo>
                  <a:lnTo>
                    <a:pt x="1300" y="1585"/>
                  </a:lnTo>
                  <a:lnTo>
                    <a:pt x="1319" y="1528"/>
                  </a:lnTo>
                  <a:lnTo>
                    <a:pt x="1338" y="1468"/>
                  </a:lnTo>
                  <a:lnTo>
                    <a:pt x="1360" y="1410"/>
                  </a:lnTo>
                  <a:lnTo>
                    <a:pt x="1381" y="1352"/>
                  </a:lnTo>
                  <a:lnTo>
                    <a:pt x="1406" y="1296"/>
                  </a:lnTo>
                  <a:lnTo>
                    <a:pt x="1431" y="1240"/>
                  </a:lnTo>
                  <a:lnTo>
                    <a:pt x="1458" y="1186"/>
                  </a:lnTo>
                  <a:lnTo>
                    <a:pt x="1487" y="1132"/>
                  </a:lnTo>
                  <a:lnTo>
                    <a:pt x="1518" y="1077"/>
                  </a:lnTo>
                  <a:lnTo>
                    <a:pt x="1549" y="1027"/>
                  </a:lnTo>
                  <a:lnTo>
                    <a:pt x="1582" y="975"/>
                  </a:lnTo>
                  <a:lnTo>
                    <a:pt x="1617" y="925"/>
                  </a:lnTo>
                  <a:lnTo>
                    <a:pt x="1651" y="877"/>
                  </a:lnTo>
                  <a:lnTo>
                    <a:pt x="1688" y="828"/>
                  </a:lnTo>
                  <a:lnTo>
                    <a:pt x="1727" y="780"/>
                  </a:lnTo>
                  <a:lnTo>
                    <a:pt x="1767" y="736"/>
                  </a:lnTo>
                  <a:lnTo>
                    <a:pt x="1808" y="689"/>
                  </a:lnTo>
                  <a:lnTo>
                    <a:pt x="1849" y="647"/>
                  </a:lnTo>
                  <a:lnTo>
                    <a:pt x="1893" y="604"/>
                  </a:lnTo>
                  <a:lnTo>
                    <a:pt x="1937" y="562"/>
                  </a:lnTo>
                  <a:lnTo>
                    <a:pt x="1982" y="523"/>
                  </a:lnTo>
                  <a:lnTo>
                    <a:pt x="2028" y="485"/>
                  </a:lnTo>
                  <a:lnTo>
                    <a:pt x="2076" y="446"/>
                  </a:lnTo>
                  <a:lnTo>
                    <a:pt x="2125" y="411"/>
                  </a:lnTo>
                  <a:lnTo>
                    <a:pt x="2175" y="376"/>
                  </a:lnTo>
                  <a:lnTo>
                    <a:pt x="2175" y="376"/>
                  </a:lnTo>
                  <a:lnTo>
                    <a:pt x="2109" y="332"/>
                  </a:lnTo>
                  <a:lnTo>
                    <a:pt x="2042" y="291"/>
                  </a:lnTo>
                  <a:lnTo>
                    <a:pt x="1972" y="253"/>
                  </a:lnTo>
                  <a:lnTo>
                    <a:pt x="1901" y="216"/>
                  </a:lnTo>
                  <a:lnTo>
                    <a:pt x="1827" y="183"/>
                  </a:lnTo>
                  <a:lnTo>
                    <a:pt x="1754" y="152"/>
                  </a:lnTo>
                  <a:lnTo>
                    <a:pt x="1678" y="123"/>
                  </a:lnTo>
                  <a:lnTo>
                    <a:pt x="1601" y="98"/>
                  </a:lnTo>
                  <a:lnTo>
                    <a:pt x="1524" y="75"/>
                  </a:lnTo>
                  <a:lnTo>
                    <a:pt x="1445" y="56"/>
                  </a:lnTo>
                  <a:lnTo>
                    <a:pt x="1366" y="38"/>
                  </a:lnTo>
                  <a:lnTo>
                    <a:pt x="1284" y="25"/>
                  </a:lnTo>
                  <a:lnTo>
                    <a:pt x="1201" y="13"/>
                  </a:lnTo>
                  <a:lnTo>
                    <a:pt x="1118" y="6"/>
                  </a:lnTo>
                  <a:lnTo>
                    <a:pt x="1035" y="2"/>
                  </a:lnTo>
                  <a:lnTo>
                    <a:pt x="950" y="0"/>
                  </a:lnTo>
                  <a:lnTo>
                    <a:pt x="950" y="0"/>
                  </a:lnTo>
                  <a:lnTo>
                    <a:pt x="886" y="0"/>
                  </a:lnTo>
                  <a:lnTo>
                    <a:pt x="823" y="4"/>
                  </a:lnTo>
                  <a:lnTo>
                    <a:pt x="761" y="7"/>
                  </a:lnTo>
                  <a:lnTo>
                    <a:pt x="699" y="13"/>
                  </a:lnTo>
                  <a:lnTo>
                    <a:pt x="637" y="21"/>
                  </a:lnTo>
                  <a:lnTo>
                    <a:pt x="575" y="31"/>
                  </a:lnTo>
                  <a:lnTo>
                    <a:pt x="515" y="42"/>
                  </a:lnTo>
                  <a:lnTo>
                    <a:pt x="456" y="56"/>
                  </a:lnTo>
                  <a:lnTo>
                    <a:pt x="396" y="71"/>
                  </a:lnTo>
                  <a:lnTo>
                    <a:pt x="338" y="87"/>
                  </a:lnTo>
                  <a:lnTo>
                    <a:pt x="280" y="104"/>
                  </a:lnTo>
                  <a:lnTo>
                    <a:pt x="222" y="123"/>
                  </a:lnTo>
                  <a:lnTo>
                    <a:pt x="166" y="145"/>
                  </a:lnTo>
                  <a:lnTo>
                    <a:pt x="110" y="168"/>
                  </a:lnTo>
                  <a:lnTo>
                    <a:pt x="54" y="191"/>
                  </a:lnTo>
                  <a:lnTo>
                    <a:pt x="0" y="216"/>
                  </a:lnTo>
                  <a:lnTo>
                    <a:pt x="0" y="216"/>
                  </a:lnTo>
                  <a:lnTo>
                    <a:pt x="7" y="291"/>
                  </a:lnTo>
                  <a:lnTo>
                    <a:pt x="15" y="365"/>
                  </a:lnTo>
                  <a:lnTo>
                    <a:pt x="27" y="438"/>
                  </a:lnTo>
                  <a:lnTo>
                    <a:pt x="40" y="510"/>
                  </a:lnTo>
                  <a:lnTo>
                    <a:pt x="58" y="581"/>
                  </a:lnTo>
                  <a:lnTo>
                    <a:pt x="75" y="651"/>
                  </a:lnTo>
                  <a:lnTo>
                    <a:pt x="96" y="720"/>
                  </a:lnTo>
                  <a:lnTo>
                    <a:pt x="119" y="788"/>
                  </a:lnTo>
                  <a:lnTo>
                    <a:pt x="145" y="855"/>
                  </a:lnTo>
                  <a:lnTo>
                    <a:pt x="172" y="921"/>
                  </a:lnTo>
                  <a:lnTo>
                    <a:pt x="201" y="987"/>
                  </a:lnTo>
                  <a:lnTo>
                    <a:pt x="231" y="1050"/>
                  </a:lnTo>
                  <a:lnTo>
                    <a:pt x="266" y="1112"/>
                  </a:lnTo>
                  <a:lnTo>
                    <a:pt x="301" y="1174"/>
                  </a:lnTo>
                  <a:lnTo>
                    <a:pt x="338" y="1234"/>
                  </a:lnTo>
                  <a:lnTo>
                    <a:pt x="378" y="1294"/>
                  </a:lnTo>
                  <a:lnTo>
                    <a:pt x="419" y="1350"/>
                  </a:lnTo>
                  <a:lnTo>
                    <a:pt x="461" y="1408"/>
                  </a:lnTo>
                  <a:lnTo>
                    <a:pt x="506" y="1462"/>
                  </a:lnTo>
                  <a:lnTo>
                    <a:pt x="552" y="1514"/>
                  </a:lnTo>
                  <a:lnTo>
                    <a:pt x="600" y="1566"/>
                  </a:lnTo>
                  <a:lnTo>
                    <a:pt x="649" y="1616"/>
                  </a:lnTo>
                  <a:lnTo>
                    <a:pt x="701" y="1665"/>
                  </a:lnTo>
                  <a:lnTo>
                    <a:pt x="753" y="1711"/>
                  </a:lnTo>
                  <a:lnTo>
                    <a:pt x="807" y="1757"/>
                  </a:lnTo>
                  <a:lnTo>
                    <a:pt x="863" y="1800"/>
                  </a:lnTo>
                  <a:lnTo>
                    <a:pt x="919" y="1842"/>
                  </a:lnTo>
                  <a:lnTo>
                    <a:pt x="979" y="1881"/>
                  </a:lnTo>
                  <a:lnTo>
                    <a:pt x="1037" y="1920"/>
                  </a:lnTo>
                  <a:lnTo>
                    <a:pt x="1099" y="1954"/>
                  </a:lnTo>
                  <a:lnTo>
                    <a:pt x="1161" y="1989"/>
                  </a:lnTo>
                  <a:lnTo>
                    <a:pt x="1224" y="2022"/>
                  </a:lnTo>
                  <a:lnTo>
                    <a:pt x="1224" y="2022"/>
                  </a:lnTo>
                  <a:close/>
                </a:path>
              </a:pathLst>
            </a:custGeom>
            <a:solidFill>
              <a:schemeClr val="accent4"/>
            </a:solidFill>
            <a:ln w="19050">
              <a:noFill/>
            </a:ln>
          </p:spPr>
          <p:txBody>
            <a:bodyPr vert="horz" wrap="square" lIns="91440" tIns="45720" rIns="91440" bIns="45720" numCol="1" anchor="t" anchorCtr="0" compatLnSpc="1"/>
            <a:lstStyle/>
            <a:p>
              <a:endParaRPr lang="zh-CN" altLang="en-US" sz="1300"/>
            </a:p>
          </p:txBody>
        </p:sp>
        <p:grpSp>
          <p:nvGrpSpPr>
            <p:cNvPr id="97" name="组合 96"/>
            <p:cNvGrpSpPr/>
            <p:nvPr/>
          </p:nvGrpSpPr>
          <p:grpSpPr>
            <a:xfrm>
              <a:off x="3855492" y="2582135"/>
              <a:ext cx="287795" cy="287319"/>
              <a:chOff x="2887663" y="5335588"/>
              <a:chExt cx="957262" cy="955676"/>
            </a:xfrm>
            <a:solidFill>
              <a:schemeClr val="bg1"/>
            </a:solidFill>
          </p:grpSpPr>
          <p:sp>
            <p:nvSpPr>
              <p:cNvPr id="98" name="Freeform 5"/>
              <p:cNvSpPr>
                <a:spLocks noEditPoints="1"/>
              </p:cNvSpPr>
              <p:nvPr/>
            </p:nvSpPr>
            <p:spPr bwMode="auto">
              <a:xfrm>
                <a:off x="2887663" y="5335588"/>
                <a:ext cx="723900" cy="722313"/>
              </a:xfrm>
              <a:custGeom>
                <a:avLst/>
                <a:gdLst>
                  <a:gd name="T0" fmla="*/ 761 w 911"/>
                  <a:gd name="T1" fmla="*/ 119 h 911"/>
                  <a:gd name="T2" fmla="*/ 705 w 911"/>
                  <a:gd name="T3" fmla="*/ 76 h 911"/>
                  <a:gd name="T4" fmla="*/ 648 w 911"/>
                  <a:gd name="T5" fmla="*/ 43 h 911"/>
                  <a:gd name="T6" fmla="*/ 585 w 911"/>
                  <a:gd name="T7" fmla="*/ 20 h 911"/>
                  <a:gd name="T8" fmla="*/ 455 w 911"/>
                  <a:gd name="T9" fmla="*/ 0 h 911"/>
                  <a:gd name="T10" fmla="*/ 326 w 911"/>
                  <a:gd name="T11" fmla="*/ 20 h 911"/>
                  <a:gd name="T12" fmla="*/ 265 w 911"/>
                  <a:gd name="T13" fmla="*/ 43 h 911"/>
                  <a:gd name="T14" fmla="*/ 205 w 911"/>
                  <a:gd name="T15" fmla="*/ 76 h 911"/>
                  <a:gd name="T16" fmla="*/ 151 w 911"/>
                  <a:gd name="T17" fmla="*/ 119 h 911"/>
                  <a:gd name="T18" fmla="*/ 117 w 911"/>
                  <a:gd name="T19" fmla="*/ 151 h 911"/>
                  <a:gd name="T20" fmla="*/ 76 w 911"/>
                  <a:gd name="T21" fmla="*/ 205 h 911"/>
                  <a:gd name="T22" fmla="*/ 43 w 911"/>
                  <a:gd name="T23" fmla="*/ 265 h 911"/>
                  <a:gd name="T24" fmla="*/ 20 w 911"/>
                  <a:gd name="T25" fmla="*/ 326 h 911"/>
                  <a:gd name="T26" fmla="*/ 0 w 911"/>
                  <a:gd name="T27" fmla="*/ 455 h 911"/>
                  <a:gd name="T28" fmla="*/ 20 w 911"/>
                  <a:gd name="T29" fmla="*/ 587 h 911"/>
                  <a:gd name="T30" fmla="*/ 43 w 911"/>
                  <a:gd name="T31" fmla="*/ 648 h 911"/>
                  <a:gd name="T32" fmla="*/ 76 w 911"/>
                  <a:gd name="T33" fmla="*/ 707 h 911"/>
                  <a:gd name="T34" fmla="*/ 117 w 911"/>
                  <a:gd name="T35" fmla="*/ 761 h 911"/>
                  <a:gd name="T36" fmla="*/ 151 w 911"/>
                  <a:gd name="T37" fmla="*/ 794 h 911"/>
                  <a:gd name="T38" fmla="*/ 205 w 911"/>
                  <a:gd name="T39" fmla="*/ 837 h 911"/>
                  <a:gd name="T40" fmla="*/ 265 w 911"/>
                  <a:gd name="T41" fmla="*/ 869 h 911"/>
                  <a:gd name="T42" fmla="*/ 326 w 911"/>
                  <a:gd name="T43" fmla="*/ 893 h 911"/>
                  <a:gd name="T44" fmla="*/ 455 w 911"/>
                  <a:gd name="T45" fmla="*/ 911 h 911"/>
                  <a:gd name="T46" fmla="*/ 585 w 911"/>
                  <a:gd name="T47" fmla="*/ 893 h 911"/>
                  <a:gd name="T48" fmla="*/ 648 w 911"/>
                  <a:gd name="T49" fmla="*/ 869 h 911"/>
                  <a:gd name="T50" fmla="*/ 705 w 911"/>
                  <a:gd name="T51" fmla="*/ 837 h 911"/>
                  <a:gd name="T52" fmla="*/ 761 w 911"/>
                  <a:gd name="T53" fmla="*/ 794 h 911"/>
                  <a:gd name="T54" fmla="*/ 794 w 911"/>
                  <a:gd name="T55" fmla="*/ 761 h 911"/>
                  <a:gd name="T56" fmla="*/ 835 w 911"/>
                  <a:gd name="T57" fmla="*/ 707 h 911"/>
                  <a:gd name="T58" fmla="*/ 869 w 911"/>
                  <a:gd name="T59" fmla="*/ 648 h 911"/>
                  <a:gd name="T60" fmla="*/ 893 w 911"/>
                  <a:gd name="T61" fmla="*/ 587 h 911"/>
                  <a:gd name="T62" fmla="*/ 911 w 911"/>
                  <a:gd name="T63" fmla="*/ 455 h 911"/>
                  <a:gd name="T64" fmla="*/ 893 w 911"/>
                  <a:gd name="T65" fmla="*/ 326 h 911"/>
                  <a:gd name="T66" fmla="*/ 869 w 911"/>
                  <a:gd name="T67" fmla="*/ 265 h 911"/>
                  <a:gd name="T68" fmla="*/ 835 w 911"/>
                  <a:gd name="T69" fmla="*/ 205 h 911"/>
                  <a:gd name="T70" fmla="*/ 794 w 911"/>
                  <a:gd name="T71" fmla="*/ 151 h 911"/>
                  <a:gd name="T72" fmla="*/ 220 w 911"/>
                  <a:gd name="T73" fmla="*/ 693 h 911"/>
                  <a:gd name="T74" fmla="*/ 176 w 911"/>
                  <a:gd name="T75" fmla="*/ 639 h 911"/>
                  <a:gd name="T76" fmla="*/ 135 w 911"/>
                  <a:gd name="T77" fmla="*/ 551 h 911"/>
                  <a:gd name="T78" fmla="*/ 122 w 911"/>
                  <a:gd name="T79" fmla="*/ 455 h 911"/>
                  <a:gd name="T80" fmla="*/ 135 w 911"/>
                  <a:gd name="T81" fmla="*/ 362 h 911"/>
                  <a:gd name="T82" fmla="*/ 176 w 911"/>
                  <a:gd name="T83" fmla="*/ 272 h 911"/>
                  <a:gd name="T84" fmla="*/ 220 w 911"/>
                  <a:gd name="T85" fmla="*/ 220 h 911"/>
                  <a:gd name="T86" fmla="*/ 301 w 911"/>
                  <a:gd name="T87" fmla="*/ 160 h 911"/>
                  <a:gd name="T88" fmla="*/ 392 w 911"/>
                  <a:gd name="T89" fmla="*/ 130 h 911"/>
                  <a:gd name="T90" fmla="*/ 488 w 911"/>
                  <a:gd name="T91" fmla="*/ 124 h 911"/>
                  <a:gd name="T92" fmla="*/ 581 w 911"/>
                  <a:gd name="T93" fmla="*/ 148 h 911"/>
                  <a:gd name="T94" fmla="*/ 666 w 911"/>
                  <a:gd name="T95" fmla="*/ 198 h 911"/>
                  <a:gd name="T96" fmla="*/ 714 w 911"/>
                  <a:gd name="T97" fmla="*/ 245 h 911"/>
                  <a:gd name="T98" fmla="*/ 765 w 911"/>
                  <a:gd name="T99" fmla="*/ 331 h 911"/>
                  <a:gd name="T100" fmla="*/ 788 w 911"/>
                  <a:gd name="T101" fmla="*/ 425 h 911"/>
                  <a:gd name="T102" fmla="*/ 783 w 911"/>
                  <a:gd name="T103" fmla="*/ 520 h 911"/>
                  <a:gd name="T104" fmla="*/ 750 w 911"/>
                  <a:gd name="T105" fmla="*/ 612 h 911"/>
                  <a:gd name="T106" fmla="*/ 691 w 911"/>
                  <a:gd name="T107" fmla="*/ 693 h 911"/>
                  <a:gd name="T108" fmla="*/ 639 w 911"/>
                  <a:gd name="T109" fmla="*/ 734 h 911"/>
                  <a:gd name="T110" fmla="*/ 551 w 911"/>
                  <a:gd name="T111" fmla="*/ 776 h 911"/>
                  <a:gd name="T112" fmla="*/ 455 w 911"/>
                  <a:gd name="T113" fmla="*/ 790 h 911"/>
                  <a:gd name="T114" fmla="*/ 360 w 911"/>
                  <a:gd name="T115" fmla="*/ 776 h 911"/>
                  <a:gd name="T116" fmla="*/ 272 w 911"/>
                  <a:gd name="T117" fmla="*/ 734 h 911"/>
                  <a:gd name="T118" fmla="*/ 220 w 911"/>
                  <a:gd name="T119" fmla="*/ 69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911">
                    <a:moveTo>
                      <a:pt x="777" y="133"/>
                    </a:moveTo>
                    <a:lnTo>
                      <a:pt x="777" y="133"/>
                    </a:lnTo>
                    <a:lnTo>
                      <a:pt x="761" y="119"/>
                    </a:lnTo>
                    <a:lnTo>
                      <a:pt x="743" y="103"/>
                    </a:lnTo>
                    <a:lnTo>
                      <a:pt x="725" y="88"/>
                    </a:lnTo>
                    <a:lnTo>
                      <a:pt x="705" y="76"/>
                    </a:lnTo>
                    <a:lnTo>
                      <a:pt x="687" y="63"/>
                    </a:lnTo>
                    <a:lnTo>
                      <a:pt x="668" y="52"/>
                    </a:lnTo>
                    <a:lnTo>
                      <a:pt x="648" y="43"/>
                    </a:lnTo>
                    <a:lnTo>
                      <a:pt x="626" y="34"/>
                    </a:lnTo>
                    <a:lnTo>
                      <a:pt x="607" y="27"/>
                    </a:lnTo>
                    <a:lnTo>
                      <a:pt x="585" y="20"/>
                    </a:lnTo>
                    <a:lnTo>
                      <a:pt x="544" y="9"/>
                    </a:lnTo>
                    <a:lnTo>
                      <a:pt x="499" y="4"/>
                    </a:lnTo>
                    <a:lnTo>
                      <a:pt x="455" y="0"/>
                    </a:lnTo>
                    <a:lnTo>
                      <a:pt x="412" y="4"/>
                    </a:lnTo>
                    <a:lnTo>
                      <a:pt x="369" y="9"/>
                    </a:lnTo>
                    <a:lnTo>
                      <a:pt x="326" y="20"/>
                    </a:lnTo>
                    <a:lnTo>
                      <a:pt x="304" y="27"/>
                    </a:lnTo>
                    <a:lnTo>
                      <a:pt x="284" y="34"/>
                    </a:lnTo>
                    <a:lnTo>
                      <a:pt x="265" y="43"/>
                    </a:lnTo>
                    <a:lnTo>
                      <a:pt x="243" y="52"/>
                    </a:lnTo>
                    <a:lnTo>
                      <a:pt x="225" y="63"/>
                    </a:lnTo>
                    <a:lnTo>
                      <a:pt x="205" y="76"/>
                    </a:lnTo>
                    <a:lnTo>
                      <a:pt x="187" y="88"/>
                    </a:lnTo>
                    <a:lnTo>
                      <a:pt x="167" y="103"/>
                    </a:lnTo>
                    <a:lnTo>
                      <a:pt x="151" y="119"/>
                    </a:lnTo>
                    <a:lnTo>
                      <a:pt x="133" y="133"/>
                    </a:lnTo>
                    <a:lnTo>
                      <a:pt x="133" y="133"/>
                    </a:lnTo>
                    <a:lnTo>
                      <a:pt x="117" y="151"/>
                    </a:lnTo>
                    <a:lnTo>
                      <a:pt x="103" y="169"/>
                    </a:lnTo>
                    <a:lnTo>
                      <a:pt x="88" y="187"/>
                    </a:lnTo>
                    <a:lnTo>
                      <a:pt x="76" y="205"/>
                    </a:lnTo>
                    <a:lnTo>
                      <a:pt x="63" y="225"/>
                    </a:lnTo>
                    <a:lnTo>
                      <a:pt x="52" y="245"/>
                    </a:lnTo>
                    <a:lnTo>
                      <a:pt x="43" y="265"/>
                    </a:lnTo>
                    <a:lnTo>
                      <a:pt x="34" y="284"/>
                    </a:lnTo>
                    <a:lnTo>
                      <a:pt x="25" y="306"/>
                    </a:lnTo>
                    <a:lnTo>
                      <a:pt x="20" y="326"/>
                    </a:lnTo>
                    <a:lnTo>
                      <a:pt x="9" y="369"/>
                    </a:lnTo>
                    <a:lnTo>
                      <a:pt x="2" y="412"/>
                    </a:lnTo>
                    <a:lnTo>
                      <a:pt x="0" y="455"/>
                    </a:lnTo>
                    <a:lnTo>
                      <a:pt x="2" y="500"/>
                    </a:lnTo>
                    <a:lnTo>
                      <a:pt x="9" y="544"/>
                    </a:lnTo>
                    <a:lnTo>
                      <a:pt x="20" y="587"/>
                    </a:lnTo>
                    <a:lnTo>
                      <a:pt x="25" y="607"/>
                    </a:lnTo>
                    <a:lnTo>
                      <a:pt x="34" y="628"/>
                    </a:lnTo>
                    <a:lnTo>
                      <a:pt x="43" y="648"/>
                    </a:lnTo>
                    <a:lnTo>
                      <a:pt x="52" y="668"/>
                    </a:lnTo>
                    <a:lnTo>
                      <a:pt x="63" y="687"/>
                    </a:lnTo>
                    <a:lnTo>
                      <a:pt x="76" y="707"/>
                    </a:lnTo>
                    <a:lnTo>
                      <a:pt x="88" y="725"/>
                    </a:lnTo>
                    <a:lnTo>
                      <a:pt x="103" y="743"/>
                    </a:lnTo>
                    <a:lnTo>
                      <a:pt x="117" y="761"/>
                    </a:lnTo>
                    <a:lnTo>
                      <a:pt x="133" y="777"/>
                    </a:lnTo>
                    <a:lnTo>
                      <a:pt x="133" y="777"/>
                    </a:lnTo>
                    <a:lnTo>
                      <a:pt x="151" y="794"/>
                    </a:lnTo>
                    <a:lnTo>
                      <a:pt x="167" y="810"/>
                    </a:lnTo>
                    <a:lnTo>
                      <a:pt x="187" y="824"/>
                    </a:lnTo>
                    <a:lnTo>
                      <a:pt x="205" y="837"/>
                    </a:lnTo>
                    <a:lnTo>
                      <a:pt x="225" y="848"/>
                    </a:lnTo>
                    <a:lnTo>
                      <a:pt x="243" y="858"/>
                    </a:lnTo>
                    <a:lnTo>
                      <a:pt x="265" y="869"/>
                    </a:lnTo>
                    <a:lnTo>
                      <a:pt x="284" y="878"/>
                    </a:lnTo>
                    <a:lnTo>
                      <a:pt x="304" y="885"/>
                    </a:lnTo>
                    <a:lnTo>
                      <a:pt x="326" y="893"/>
                    </a:lnTo>
                    <a:lnTo>
                      <a:pt x="369" y="903"/>
                    </a:lnTo>
                    <a:lnTo>
                      <a:pt x="412" y="909"/>
                    </a:lnTo>
                    <a:lnTo>
                      <a:pt x="455" y="911"/>
                    </a:lnTo>
                    <a:lnTo>
                      <a:pt x="499" y="909"/>
                    </a:lnTo>
                    <a:lnTo>
                      <a:pt x="544" y="903"/>
                    </a:lnTo>
                    <a:lnTo>
                      <a:pt x="585" y="893"/>
                    </a:lnTo>
                    <a:lnTo>
                      <a:pt x="607" y="885"/>
                    </a:lnTo>
                    <a:lnTo>
                      <a:pt x="626" y="878"/>
                    </a:lnTo>
                    <a:lnTo>
                      <a:pt x="648" y="869"/>
                    </a:lnTo>
                    <a:lnTo>
                      <a:pt x="668" y="858"/>
                    </a:lnTo>
                    <a:lnTo>
                      <a:pt x="687" y="848"/>
                    </a:lnTo>
                    <a:lnTo>
                      <a:pt x="705" y="837"/>
                    </a:lnTo>
                    <a:lnTo>
                      <a:pt x="725" y="824"/>
                    </a:lnTo>
                    <a:lnTo>
                      <a:pt x="743" y="810"/>
                    </a:lnTo>
                    <a:lnTo>
                      <a:pt x="761" y="794"/>
                    </a:lnTo>
                    <a:lnTo>
                      <a:pt x="777" y="777"/>
                    </a:lnTo>
                    <a:lnTo>
                      <a:pt x="777" y="777"/>
                    </a:lnTo>
                    <a:lnTo>
                      <a:pt x="794" y="761"/>
                    </a:lnTo>
                    <a:lnTo>
                      <a:pt x="808" y="743"/>
                    </a:lnTo>
                    <a:lnTo>
                      <a:pt x="822" y="725"/>
                    </a:lnTo>
                    <a:lnTo>
                      <a:pt x="835" y="707"/>
                    </a:lnTo>
                    <a:lnTo>
                      <a:pt x="848" y="687"/>
                    </a:lnTo>
                    <a:lnTo>
                      <a:pt x="858" y="668"/>
                    </a:lnTo>
                    <a:lnTo>
                      <a:pt x="869" y="648"/>
                    </a:lnTo>
                    <a:lnTo>
                      <a:pt x="878" y="628"/>
                    </a:lnTo>
                    <a:lnTo>
                      <a:pt x="885" y="607"/>
                    </a:lnTo>
                    <a:lnTo>
                      <a:pt x="893" y="587"/>
                    </a:lnTo>
                    <a:lnTo>
                      <a:pt x="902" y="544"/>
                    </a:lnTo>
                    <a:lnTo>
                      <a:pt x="909" y="500"/>
                    </a:lnTo>
                    <a:lnTo>
                      <a:pt x="911" y="455"/>
                    </a:lnTo>
                    <a:lnTo>
                      <a:pt x="909" y="412"/>
                    </a:lnTo>
                    <a:lnTo>
                      <a:pt x="902" y="369"/>
                    </a:lnTo>
                    <a:lnTo>
                      <a:pt x="893" y="326"/>
                    </a:lnTo>
                    <a:lnTo>
                      <a:pt x="885" y="306"/>
                    </a:lnTo>
                    <a:lnTo>
                      <a:pt x="878" y="284"/>
                    </a:lnTo>
                    <a:lnTo>
                      <a:pt x="869" y="265"/>
                    </a:lnTo>
                    <a:lnTo>
                      <a:pt x="858" y="245"/>
                    </a:lnTo>
                    <a:lnTo>
                      <a:pt x="848" y="225"/>
                    </a:lnTo>
                    <a:lnTo>
                      <a:pt x="835" y="205"/>
                    </a:lnTo>
                    <a:lnTo>
                      <a:pt x="822" y="187"/>
                    </a:lnTo>
                    <a:lnTo>
                      <a:pt x="808" y="169"/>
                    </a:lnTo>
                    <a:lnTo>
                      <a:pt x="794" y="151"/>
                    </a:lnTo>
                    <a:lnTo>
                      <a:pt x="777" y="133"/>
                    </a:lnTo>
                    <a:lnTo>
                      <a:pt x="777" y="133"/>
                    </a:lnTo>
                    <a:close/>
                    <a:moveTo>
                      <a:pt x="220" y="693"/>
                    </a:moveTo>
                    <a:lnTo>
                      <a:pt x="220" y="693"/>
                    </a:lnTo>
                    <a:lnTo>
                      <a:pt x="196" y="666"/>
                    </a:lnTo>
                    <a:lnTo>
                      <a:pt x="176" y="639"/>
                    </a:lnTo>
                    <a:lnTo>
                      <a:pt x="160" y="612"/>
                    </a:lnTo>
                    <a:lnTo>
                      <a:pt x="146" y="581"/>
                    </a:lnTo>
                    <a:lnTo>
                      <a:pt x="135" y="551"/>
                    </a:lnTo>
                    <a:lnTo>
                      <a:pt x="128" y="520"/>
                    </a:lnTo>
                    <a:lnTo>
                      <a:pt x="124" y="488"/>
                    </a:lnTo>
                    <a:lnTo>
                      <a:pt x="122" y="455"/>
                    </a:lnTo>
                    <a:lnTo>
                      <a:pt x="124" y="425"/>
                    </a:lnTo>
                    <a:lnTo>
                      <a:pt x="128" y="392"/>
                    </a:lnTo>
                    <a:lnTo>
                      <a:pt x="135" y="362"/>
                    </a:lnTo>
                    <a:lnTo>
                      <a:pt x="146" y="331"/>
                    </a:lnTo>
                    <a:lnTo>
                      <a:pt x="160" y="301"/>
                    </a:lnTo>
                    <a:lnTo>
                      <a:pt x="176" y="272"/>
                    </a:lnTo>
                    <a:lnTo>
                      <a:pt x="196" y="245"/>
                    </a:lnTo>
                    <a:lnTo>
                      <a:pt x="220" y="220"/>
                    </a:lnTo>
                    <a:lnTo>
                      <a:pt x="220" y="220"/>
                    </a:lnTo>
                    <a:lnTo>
                      <a:pt x="245" y="198"/>
                    </a:lnTo>
                    <a:lnTo>
                      <a:pt x="272" y="178"/>
                    </a:lnTo>
                    <a:lnTo>
                      <a:pt x="301" y="160"/>
                    </a:lnTo>
                    <a:lnTo>
                      <a:pt x="329" y="148"/>
                    </a:lnTo>
                    <a:lnTo>
                      <a:pt x="360" y="137"/>
                    </a:lnTo>
                    <a:lnTo>
                      <a:pt x="392" y="130"/>
                    </a:lnTo>
                    <a:lnTo>
                      <a:pt x="423" y="124"/>
                    </a:lnTo>
                    <a:lnTo>
                      <a:pt x="455" y="122"/>
                    </a:lnTo>
                    <a:lnTo>
                      <a:pt x="488" y="124"/>
                    </a:lnTo>
                    <a:lnTo>
                      <a:pt x="520" y="130"/>
                    </a:lnTo>
                    <a:lnTo>
                      <a:pt x="551" y="137"/>
                    </a:lnTo>
                    <a:lnTo>
                      <a:pt x="581" y="148"/>
                    </a:lnTo>
                    <a:lnTo>
                      <a:pt x="610" y="160"/>
                    </a:lnTo>
                    <a:lnTo>
                      <a:pt x="639" y="178"/>
                    </a:lnTo>
                    <a:lnTo>
                      <a:pt x="666" y="198"/>
                    </a:lnTo>
                    <a:lnTo>
                      <a:pt x="691" y="220"/>
                    </a:lnTo>
                    <a:lnTo>
                      <a:pt x="691" y="220"/>
                    </a:lnTo>
                    <a:lnTo>
                      <a:pt x="714" y="245"/>
                    </a:lnTo>
                    <a:lnTo>
                      <a:pt x="734" y="272"/>
                    </a:lnTo>
                    <a:lnTo>
                      <a:pt x="750" y="301"/>
                    </a:lnTo>
                    <a:lnTo>
                      <a:pt x="765" y="331"/>
                    </a:lnTo>
                    <a:lnTo>
                      <a:pt x="776" y="362"/>
                    </a:lnTo>
                    <a:lnTo>
                      <a:pt x="783" y="392"/>
                    </a:lnTo>
                    <a:lnTo>
                      <a:pt x="788" y="425"/>
                    </a:lnTo>
                    <a:lnTo>
                      <a:pt x="788" y="455"/>
                    </a:lnTo>
                    <a:lnTo>
                      <a:pt x="788" y="488"/>
                    </a:lnTo>
                    <a:lnTo>
                      <a:pt x="783" y="520"/>
                    </a:lnTo>
                    <a:lnTo>
                      <a:pt x="776" y="551"/>
                    </a:lnTo>
                    <a:lnTo>
                      <a:pt x="765" y="581"/>
                    </a:lnTo>
                    <a:lnTo>
                      <a:pt x="750" y="612"/>
                    </a:lnTo>
                    <a:lnTo>
                      <a:pt x="734" y="639"/>
                    </a:lnTo>
                    <a:lnTo>
                      <a:pt x="714" y="666"/>
                    </a:lnTo>
                    <a:lnTo>
                      <a:pt x="691" y="693"/>
                    </a:lnTo>
                    <a:lnTo>
                      <a:pt x="691" y="693"/>
                    </a:lnTo>
                    <a:lnTo>
                      <a:pt x="666" y="714"/>
                    </a:lnTo>
                    <a:lnTo>
                      <a:pt x="639" y="734"/>
                    </a:lnTo>
                    <a:lnTo>
                      <a:pt x="610" y="752"/>
                    </a:lnTo>
                    <a:lnTo>
                      <a:pt x="581" y="765"/>
                    </a:lnTo>
                    <a:lnTo>
                      <a:pt x="551" y="776"/>
                    </a:lnTo>
                    <a:lnTo>
                      <a:pt x="520" y="783"/>
                    </a:lnTo>
                    <a:lnTo>
                      <a:pt x="488" y="788"/>
                    </a:lnTo>
                    <a:lnTo>
                      <a:pt x="455" y="790"/>
                    </a:lnTo>
                    <a:lnTo>
                      <a:pt x="423" y="788"/>
                    </a:lnTo>
                    <a:lnTo>
                      <a:pt x="392" y="783"/>
                    </a:lnTo>
                    <a:lnTo>
                      <a:pt x="360" y="776"/>
                    </a:lnTo>
                    <a:lnTo>
                      <a:pt x="329" y="765"/>
                    </a:lnTo>
                    <a:lnTo>
                      <a:pt x="301" y="752"/>
                    </a:lnTo>
                    <a:lnTo>
                      <a:pt x="272" y="734"/>
                    </a:lnTo>
                    <a:lnTo>
                      <a:pt x="245" y="714"/>
                    </a:lnTo>
                    <a:lnTo>
                      <a:pt x="220" y="693"/>
                    </a:lnTo>
                    <a:lnTo>
                      <a:pt x="220" y="6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
              <p:cNvSpPr/>
              <p:nvPr/>
            </p:nvSpPr>
            <p:spPr bwMode="auto">
              <a:xfrm>
                <a:off x="3479800" y="5927726"/>
                <a:ext cx="365125" cy="363538"/>
              </a:xfrm>
              <a:custGeom>
                <a:avLst/>
                <a:gdLst>
                  <a:gd name="T0" fmla="*/ 427 w 459"/>
                  <a:gd name="T1" fmla="*/ 277 h 459"/>
                  <a:gd name="T2" fmla="*/ 151 w 459"/>
                  <a:gd name="T3" fmla="*/ 0 h 459"/>
                  <a:gd name="T4" fmla="*/ 151 w 459"/>
                  <a:gd name="T5" fmla="*/ 0 h 459"/>
                  <a:gd name="T6" fmla="*/ 135 w 459"/>
                  <a:gd name="T7" fmla="*/ 22 h 459"/>
                  <a:gd name="T8" fmla="*/ 119 w 459"/>
                  <a:gd name="T9" fmla="*/ 43 h 459"/>
                  <a:gd name="T10" fmla="*/ 101 w 459"/>
                  <a:gd name="T11" fmla="*/ 63 h 459"/>
                  <a:gd name="T12" fmla="*/ 83 w 459"/>
                  <a:gd name="T13" fmla="*/ 83 h 459"/>
                  <a:gd name="T14" fmla="*/ 83 w 459"/>
                  <a:gd name="T15" fmla="*/ 83 h 459"/>
                  <a:gd name="T16" fmla="*/ 63 w 459"/>
                  <a:gd name="T17" fmla="*/ 103 h 459"/>
                  <a:gd name="T18" fmla="*/ 43 w 459"/>
                  <a:gd name="T19" fmla="*/ 119 h 459"/>
                  <a:gd name="T20" fmla="*/ 22 w 459"/>
                  <a:gd name="T21" fmla="*/ 135 h 459"/>
                  <a:gd name="T22" fmla="*/ 0 w 459"/>
                  <a:gd name="T23" fmla="*/ 151 h 459"/>
                  <a:gd name="T24" fmla="*/ 277 w 459"/>
                  <a:gd name="T25" fmla="*/ 428 h 459"/>
                  <a:gd name="T26" fmla="*/ 277 w 459"/>
                  <a:gd name="T27" fmla="*/ 428 h 459"/>
                  <a:gd name="T28" fmla="*/ 284 w 459"/>
                  <a:gd name="T29" fmla="*/ 436 h 459"/>
                  <a:gd name="T30" fmla="*/ 293 w 459"/>
                  <a:gd name="T31" fmla="*/ 441 h 459"/>
                  <a:gd name="T32" fmla="*/ 311 w 459"/>
                  <a:gd name="T33" fmla="*/ 452 h 459"/>
                  <a:gd name="T34" fmla="*/ 331 w 459"/>
                  <a:gd name="T35" fmla="*/ 457 h 459"/>
                  <a:gd name="T36" fmla="*/ 353 w 459"/>
                  <a:gd name="T37" fmla="*/ 459 h 459"/>
                  <a:gd name="T38" fmla="*/ 373 w 459"/>
                  <a:gd name="T39" fmla="*/ 457 h 459"/>
                  <a:gd name="T40" fmla="*/ 392 w 459"/>
                  <a:gd name="T41" fmla="*/ 452 h 459"/>
                  <a:gd name="T42" fmla="*/ 410 w 459"/>
                  <a:gd name="T43" fmla="*/ 441 h 459"/>
                  <a:gd name="T44" fmla="*/ 419 w 459"/>
                  <a:gd name="T45" fmla="*/ 436 h 459"/>
                  <a:gd name="T46" fmla="*/ 427 w 459"/>
                  <a:gd name="T47" fmla="*/ 428 h 459"/>
                  <a:gd name="T48" fmla="*/ 427 w 459"/>
                  <a:gd name="T49" fmla="*/ 428 h 459"/>
                  <a:gd name="T50" fmla="*/ 434 w 459"/>
                  <a:gd name="T51" fmla="*/ 419 h 459"/>
                  <a:gd name="T52" fmla="*/ 441 w 459"/>
                  <a:gd name="T53" fmla="*/ 410 h 459"/>
                  <a:gd name="T54" fmla="*/ 450 w 459"/>
                  <a:gd name="T55" fmla="*/ 392 h 459"/>
                  <a:gd name="T56" fmla="*/ 457 w 459"/>
                  <a:gd name="T57" fmla="*/ 373 h 459"/>
                  <a:gd name="T58" fmla="*/ 459 w 459"/>
                  <a:gd name="T59" fmla="*/ 353 h 459"/>
                  <a:gd name="T60" fmla="*/ 457 w 459"/>
                  <a:gd name="T61" fmla="*/ 333 h 459"/>
                  <a:gd name="T62" fmla="*/ 450 w 459"/>
                  <a:gd name="T63" fmla="*/ 313 h 459"/>
                  <a:gd name="T64" fmla="*/ 441 w 459"/>
                  <a:gd name="T65" fmla="*/ 293 h 459"/>
                  <a:gd name="T66" fmla="*/ 434 w 459"/>
                  <a:gd name="T67" fmla="*/ 284 h 459"/>
                  <a:gd name="T68" fmla="*/ 427 w 459"/>
                  <a:gd name="T69" fmla="*/ 277 h 459"/>
                  <a:gd name="T70" fmla="*/ 427 w 459"/>
                  <a:gd name="T71" fmla="*/ 27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 h="459">
                    <a:moveTo>
                      <a:pt x="427" y="277"/>
                    </a:moveTo>
                    <a:lnTo>
                      <a:pt x="151" y="0"/>
                    </a:lnTo>
                    <a:lnTo>
                      <a:pt x="151" y="0"/>
                    </a:lnTo>
                    <a:lnTo>
                      <a:pt x="135" y="22"/>
                    </a:lnTo>
                    <a:lnTo>
                      <a:pt x="119" y="43"/>
                    </a:lnTo>
                    <a:lnTo>
                      <a:pt x="101" y="63"/>
                    </a:lnTo>
                    <a:lnTo>
                      <a:pt x="83" y="83"/>
                    </a:lnTo>
                    <a:lnTo>
                      <a:pt x="83" y="83"/>
                    </a:lnTo>
                    <a:lnTo>
                      <a:pt x="63" y="103"/>
                    </a:lnTo>
                    <a:lnTo>
                      <a:pt x="43" y="119"/>
                    </a:lnTo>
                    <a:lnTo>
                      <a:pt x="22" y="135"/>
                    </a:lnTo>
                    <a:lnTo>
                      <a:pt x="0" y="151"/>
                    </a:lnTo>
                    <a:lnTo>
                      <a:pt x="277" y="428"/>
                    </a:lnTo>
                    <a:lnTo>
                      <a:pt x="277" y="428"/>
                    </a:lnTo>
                    <a:lnTo>
                      <a:pt x="284" y="436"/>
                    </a:lnTo>
                    <a:lnTo>
                      <a:pt x="293" y="441"/>
                    </a:lnTo>
                    <a:lnTo>
                      <a:pt x="311" y="452"/>
                    </a:lnTo>
                    <a:lnTo>
                      <a:pt x="331" y="457"/>
                    </a:lnTo>
                    <a:lnTo>
                      <a:pt x="353" y="459"/>
                    </a:lnTo>
                    <a:lnTo>
                      <a:pt x="373" y="457"/>
                    </a:lnTo>
                    <a:lnTo>
                      <a:pt x="392" y="452"/>
                    </a:lnTo>
                    <a:lnTo>
                      <a:pt x="410" y="441"/>
                    </a:lnTo>
                    <a:lnTo>
                      <a:pt x="419" y="436"/>
                    </a:lnTo>
                    <a:lnTo>
                      <a:pt x="427" y="428"/>
                    </a:lnTo>
                    <a:lnTo>
                      <a:pt x="427" y="428"/>
                    </a:lnTo>
                    <a:lnTo>
                      <a:pt x="434" y="419"/>
                    </a:lnTo>
                    <a:lnTo>
                      <a:pt x="441" y="410"/>
                    </a:lnTo>
                    <a:lnTo>
                      <a:pt x="450" y="392"/>
                    </a:lnTo>
                    <a:lnTo>
                      <a:pt x="457" y="373"/>
                    </a:lnTo>
                    <a:lnTo>
                      <a:pt x="459" y="353"/>
                    </a:lnTo>
                    <a:lnTo>
                      <a:pt x="457" y="333"/>
                    </a:lnTo>
                    <a:lnTo>
                      <a:pt x="450" y="313"/>
                    </a:lnTo>
                    <a:lnTo>
                      <a:pt x="441" y="293"/>
                    </a:lnTo>
                    <a:lnTo>
                      <a:pt x="434" y="284"/>
                    </a:lnTo>
                    <a:lnTo>
                      <a:pt x="427" y="277"/>
                    </a:lnTo>
                    <a:lnTo>
                      <a:pt x="427"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
              <p:cNvSpPr/>
              <p:nvPr/>
            </p:nvSpPr>
            <p:spPr bwMode="auto">
              <a:xfrm>
                <a:off x="3040063" y="5486401"/>
                <a:ext cx="193675" cy="193675"/>
              </a:xfrm>
              <a:custGeom>
                <a:avLst/>
                <a:gdLst>
                  <a:gd name="T0" fmla="*/ 0 w 245"/>
                  <a:gd name="T1" fmla="*/ 243 h 243"/>
                  <a:gd name="T2" fmla="*/ 61 w 245"/>
                  <a:gd name="T3" fmla="*/ 243 h 243"/>
                  <a:gd name="T4" fmla="*/ 61 w 245"/>
                  <a:gd name="T5" fmla="*/ 243 h 243"/>
                  <a:gd name="T6" fmla="*/ 63 w 245"/>
                  <a:gd name="T7" fmla="*/ 227 h 243"/>
                  <a:gd name="T8" fmla="*/ 68 w 245"/>
                  <a:gd name="T9" fmla="*/ 209 h 243"/>
                  <a:gd name="T10" fmla="*/ 72 w 245"/>
                  <a:gd name="T11" fmla="*/ 192 h 243"/>
                  <a:gd name="T12" fmla="*/ 79 w 245"/>
                  <a:gd name="T13" fmla="*/ 178 h 243"/>
                  <a:gd name="T14" fmla="*/ 88 w 245"/>
                  <a:gd name="T15" fmla="*/ 162 h 243"/>
                  <a:gd name="T16" fmla="*/ 97 w 245"/>
                  <a:gd name="T17" fmla="*/ 147 h 243"/>
                  <a:gd name="T18" fmla="*/ 108 w 245"/>
                  <a:gd name="T19" fmla="*/ 133 h 243"/>
                  <a:gd name="T20" fmla="*/ 120 w 245"/>
                  <a:gd name="T21" fmla="*/ 120 h 243"/>
                  <a:gd name="T22" fmla="*/ 120 w 245"/>
                  <a:gd name="T23" fmla="*/ 120 h 243"/>
                  <a:gd name="T24" fmla="*/ 133 w 245"/>
                  <a:gd name="T25" fmla="*/ 108 h 243"/>
                  <a:gd name="T26" fmla="*/ 147 w 245"/>
                  <a:gd name="T27" fmla="*/ 97 h 243"/>
                  <a:gd name="T28" fmla="*/ 162 w 245"/>
                  <a:gd name="T29" fmla="*/ 88 h 243"/>
                  <a:gd name="T30" fmla="*/ 178 w 245"/>
                  <a:gd name="T31" fmla="*/ 79 h 243"/>
                  <a:gd name="T32" fmla="*/ 194 w 245"/>
                  <a:gd name="T33" fmla="*/ 74 h 243"/>
                  <a:gd name="T34" fmla="*/ 210 w 245"/>
                  <a:gd name="T35" fmla="*/ 68 h 243"/>
                  <a:gd name="T36" fmla="*/ 227 w 245"/>
                  <a:gd name="T37" fmla="*/ 63 h 243"/>
                  <a:gd name="T38" fmla="*/ 245 w 245"/>
                  <a:gd name="T39" fmla="*/ 61 h 243"/>
                  <a:gd name="T40" fmla="*/ 245 w 245"/>
                  <a:gd name="T41" fmla="*/ 0 h 243"/>
                  <a:gd name="T42" fmla="*/ 245 w 245"/>
                  <a:gd name="T43" fmla="*/ 0 h 243"/>
                  <a:gd name="T44" fmla="*/ 221 w 245"/>
                  <a:gd name="T45" fmla="*/ 3 h 243"/>
                  <a:gd name="T46" fmla="*/ 198 w 245"/>
                  <a:gd name="T47" fmla="*/ 7 h 243"/>
                  <a:gd name="T48" fmla="*/ 176 w 245"/>
                  <a:gd name="T49" fmla="*/ 14 h 243"/>
                  <a:gd name="T50" fmla="*/ 155 w 245"/>
                  <a:gd name="T51" fmla="*/ 23 h 243"/>
                  <a:gd name="T52" fmla="*/ 133 w 245"/>
                  <a:gd name="T53" fmla="*/ 34 h 243"/>
                  <a:gd name="T54" fmla="*/ 113 w 245"/>
                  <a:gd name="T55" fmla="*/ 47 h 243"/>
                  <a:gd name="T56" fmla="*/ 95 w 245"/>
                  <a:gd name="T57" fmla="*/ 61 h 243"/>
                  <a:gd name="T58" fmla="*/ 77 w 245"/>
                  <a:gd name="T59" fmla="*/ 77 h 243"/>
                  <a:gd name="T60" fmla="*/ 77 w 245"/>
                  <a:gd name="T61" fmla="*/ 77 h 243"/>
                  <a:gd name="T62" fmla="*/ 61 w 245"/>
                  <a:gd name="T63" fmla="*/ 95 h 243"/>
                  <a:gd name="T64" fmla="*/ 47 w 245"/>
                  <a:gd name="T65" fmla="*/ 113 h 243"/>
                  <a:gd name="T66" fmla="*/ 34 w 245"/>
                  <a:gd name="T67" fmla="*/ 133 h 243"/>
                  <a:gd name="T68" fmla="*/ 23 w 245"/>
                  <a:gd name="T69" fmla="*/ 155 h 243"/>
                  <a:gd name="T70" fmla="*/ 14 w 245"/>
                  <a:gd name="T71" fmla="*/ 176 h 243"/>
                  <a:gd name="T72" fmla="*/ 7 w 245"/>
                  <a:gd name="T73" fmla="*/ 198 h 243"/>
                  <a:gd name="T74" fmla="*/ 3 w 245"/>
                  <a:gd name="T75" fmla="*/ 219 h 243"/>
                  <a:gd name="T76" fmla="*/ 0 w 245"/>
                  <a:gd name="T77" fmla="*/ 243 h 243"/>
                  <a:gd name="T78" fmla="*/ 0 w 245"/>
                  <a:gd name="T7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 h="243">
                    <a:moveTo>
                      <a:pt x="0" y="243"/>
                    </a:moveTo>
                    <a:lnTo>
                      <a:pt x="61" y="243"/>
                    </a:lnTo>
                    <a:lnTo>
                      <a:pt x="61" y="243"/>
                    </a:lnTo>
                    <a:lnTo>
                      <a:pt x="63" y="227"/>
                    </a:lnTo>
                    <a:lnTo>
                      <a:pt x="68" y="209"/>
                    </a:lnTo>
                    <a:lnTo>
                      <a:pt x="72" y="192"/>
                    </a:lnTo>
                    <a:lnTo>
                      <a:pt x="79" y="178"/>
                    </a:lnTo>
                    <a:lnTo>
                      <a:pt x="88" y="162"/>
                    </a:lnTo>
                    <a:lnTo>
                      <a:pt x="97" y="147"/>
                    </a:lnTo>
                    <a:lnTo>
                      <a:pt x="108" y="133"/>
                    </a:lnTo>
                    <a:lnTo>
                      <a:pt x="120" y="120"/>
                    </a:lnTo>
                    <a:lnTo>
                      <a:pt x="120" y="120"/>
                    </a:lnTo>
                    <a:lnTo>
                      <a:pt x="133" y="108"/>
                    </a:lnTo>
                    <a:lnTo>
                      <a:pt x="147" y="97"/>
                    </a:lnTo>
                    <a:lnTo>
                      <a:pt x="162" y="88"/>
                    </a:lnTo>
                    <a:lnTo>
                      <a:pt x="178" y="79"/>
                    </a:lnTo>
                    <a:lnTo>
                      <a:pt x="194" y="74"/>
                    </a:lnTo>
                    <a:lnTo>
                      <a:pt x="210" y="68"/>
                    </a:lnTo>
                    <a:lnTo>
                      <a:pt x="227" y="63"/>
                    </a:lnTo>
                    <a:lnTo>
                      <a:pt x="245" y="61"/>
                    </a:lnTo>
                    <a:lnTo>
                      <a:pt x="245" y="0"/>
                    </a:lnTo>
                    <a:lnTo>
                      <a:pt x="245" y="0"/>
                    </a:lnTo>
                    <a:lnTo>
                      <a:pt x="221" y="3"/>
                    </a:lnTo>
                    <a:lnTo>
                      <a:pt x="198" y="7"/>
                    </a:lnTo>
                    <a:lnTo>
                      <a:pt x="176" y="14"/>
                    </a:lnTo>
                    <a:lnTo>
                      <a:pt x="155" y="23"/>
                    </a:lnTo>
                    <a:lnTo>
                      <a:pt x="133" y="34"/>
                    </a:lnTo>
                    <a:lnTo>
                      <a:pt x="113" y="47"/>
                    </a:lnTo>
                    <a:lnTo>
                      <a:pt x="95" y="61"/>
                    </a:lnTo>
                    <a:lnTo>
                      <a:pt x="77" y="77"/>
                    </a:lnTo>
                    <a:lnTo>
                      <a:pt x="77" y="77"/>
                    </a:lnTo>
                    <a:lnTo>
                      <a:pt x="61" y="95"/>
                    </a:lnTo>
                    <a:lnTo>
                      <a:pt x="47" y="113"/>
                    </a:lnTo>
                    <a:lnTo>
                      <a:pt x="34" y="133"/>
                    </a:lnTo>
                    <a:lnTo>
                      <a:pt x="23" y="155"/>
                    </a:lnTo>
                    <a:lnTo>
                      <a:pt x="14" y="176"/>
                    </a:lnTo>
                    <a:lnTo>
                      <a:pt x="7" y="198"/>
                    </a:lnTo>
                    <a:lnTo>
                      <a:pt x="3" y="219"/>
                    </a:lnTo>
                    <a:lnTo>
                      <a:pt x="0" y="243"/>
                    </a:lnTo>
                    <a:lnTo>
                      <a:pt x="0"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01" name="组合 100"/>
          <p:cNvGrpSpPr/>
          <p:nvPr/>
        </p:nvGrpSpPr>
        <p:grpSpPr>
          <a:xfrm>
            <a:off x="5577612" y="3442848"/>
            <a:ext cx="1036774" cy="1016171"/>
            <a:chOff x="4183158" y="2582135"/>
            <a:chExt cx="777682" cy="762128"/>
          </a:xfrm>
        </p:grpSpPr>
        <p:sp>
          <p:nvSpPr>
            <p:cNvPr id="102" name="Freeform 11"/>
            <p:cNvSpPr/>
            <p:nvPr/>
          </p:nvSpPr>
          <p:spPr bwMode="auto">
            <a:xfrm>
              <a:off x="4183158" y="2582135"/>
              <a:ext cx="777682" cy="762128"/>
            </a:xfrm>
            <a:custGeom>
              <a:avLst/>
              <a:gdLst>
                <a:gd name="T0" fmla="*/ 951 w 1902"/>
                <a:gd name="T1" fmla="*/ 0 h 1862"/>
                <a:gd name="T2" fmla="*/ 852 w 1902"/>
                <a:gd name="T3" fmla="*/ 70 h 1862"/>
                <a:gd name="T4" fmla="*/ 758 w 1902"/>
                <a:gd name="T5" fmla="*/ 147 h 1862"/>
                <a:gd name="T6" fmla="*/ 669 w 1902"/>
                <a:gd name="T7" fmla="*/ 228 h 1862"/>
                <a:gd name="T8" fmla="*/ 584 w 1902"/>
                <a:gd name="T9" fmla="*/ 313 h 1862"/>
                <a:gd name="T10" fmla="*/ 503 w 1902"/>
                <a:gd name="T11" fmla="*/ 404 h 1862"/>
                <a:gd name="T12" fmla="*/ 427 w 1902"/>
                <a:gd name="T13" fmla="*/ 501 h 1862"/>
                <a:gd name="T14" fmla="*/ 358 w 1902"/>
                <a:gd name="T15" fmla="*/ 599 h 1862"/>
                <a:gd name="T16" fmla="*/ 294 w 1902"/>
                <a:gd name="T17" fmla="*/ 701 h 1862"/>
                <a:gd name="T18" fmla="*/ 234 w 1902"/>
                <a:gd name="T19" fmla="*/ 810 h 1862"/>
                <a:gd name="T20" fmla="*/ 182 w 1902"/>
                <a:gd name="T21" fmla="*/ 920 h 1862"/>
                <a:gd name="T22" fmla="*/ 136 w 1902"/>
                <a:gd name="T23" fmla="*/ 1034 h 1862"/>
                <a:gd name="T24" fmla="*/ 95 w 1902"/>
                <a:gd name="T25" fmla="*/ 1152 h 1862"/>
                <a:gd name="T26" fmla="*/ 60 w 1902"/>
                <a:gd name="T27" fmla="*/ 1271 h 1862"/>
                <a:gd name="T28" fmla="*/ 33 w 1902"/>
                <a:gd name="T29" fmla="*/ 1393 h 1862"/>
                <a:gd name="T30" fmla="*/ 14 w 1902"/>
                <a:gd name="T31" fmla="*/ 1518 h 1862"/>
                <a:gd name="T32" fmla="*/ 0 w 1902"/>
                <a:gd name="T33" fmla="*/ 1646 h 1862"/>
                <a:gd name="T34" fmla="*/ 55 w 1902"/>
                <a:gd name="T35" fmla="*/ 1671 h 1862"/>
                <a:gd name="T36" fmla="*/ 167 w 1902"/>
                <a:gd name="T37" fmla="*/ 1717 h 1862"/>
                <a:gd name="T38" fmla="*/ 281 w 1902"/>
                <a:gd name="T39" fmla="*/ 1758 h 1862"/>
                <a:gd name="T40" fmla="*/ 397 w 1902"/>
                <a:gd name="T41" fmla="*/ 1791 h 1862"/>
                <a:gd name="T42" fmla="*/ 516 w 1902"/>
                <a:gd name="T43" fmla="*/ 1820 h 1862"/>
                <a:gd name="T44" fmla="*/ 638 w 1902"/>
                <a:gd name="T45" fmla="*/ 1841 h 1862"/>
                <a:gd name="T46" fmla="*/ 762 w 1902"/>
                <a:gd name="T47" fmla="*/ 1855 h 1862"/>
                <a:gd name="T48" fmla="*/ 887 w 1902"/>
                <a:gd name="T49" fmla="*/ 1862 h 1862"/>
                <a:gd name="T50" fmla="*/ 951 w 1902"/>
                <a:gd name="T51" fmla="*/ 1862 h 1862"/>
                <a:gd name="T52" fmla="*/ 1079 w 1902"/>
                <a:gd name="T53" fmla="*/ 1858 h 1862"/>
                <a:gd name="T54" fmla="*/ 1202 w 1902"/>
                <a:gd name="T55" fmla="*/ 1849 h 1862"/>
                <a:gd name="T56" fmla="*/ 1326 w 1902"/>
                <a:gd name="T57" fmla="*/ 1831 h 1862"/>
                <a:gd name="T58" fmla="*/ 1446 w 1902"/>
                <a:gd name="T59" fmla="*/ 1806 h 1862"/>
                <a:gd name="T60" fmla="*/ 1563 w 1902"/>
                <a:gd name="T61" fmla="*/ 1775 h 1862"/>
                <a:gd name="T62" fmla="*/ 1679 w 1902"/>
                <a:gd name="T63" fmla="*/ 1739 h 1862"/>
                <a:gd name="T64" fmla="*/ 1791 w 1902"/>
                <a:gd name="T65" fmla="*/ 1694 h 1862"/>
                <a:gd name="T66" fmla="*/ 1902 w 1902"/>
                <a:gd name="T67" fmla="*/ 1646 h 1862"/>
                <a:gd name="T68" fmla="*/ 1896 w 1902"/>
                <a:gd name="T69" fmla="*/ 1582 h 1862"/>
                <a:gd name="T70" fmla="*/ 1878 w 1902"/>
                <a:gd name="T71" fmla="*/ 1455 h 1862"/>
                <a:gd name="T72" fmla="*/ 1855 w 1902"/>
                <a:gd name="T73" fmla="*/ 1331 h 1862"/>
                <a:gd name="T74" fmla="*/ 1826 w 1902"/>
                <a:gd name="T75" fmla="*/ 1209 h 1862"/>
                <a:gd name="T76" fmla="*/ 1788 w 1902"/>
                <a:gd name="T77" fmla="*/ 1092 h 1862"/>
                <a:gd name="T78" fmla="*/ 1745 w 1902"/>
                <a:gd name="T79" fmla="*/ 976 h 1862"/>
                <a:gd name="T80" fmla="*/ 1695 w 1902"/>
                <a:gd name="T81" fmla="*/ 864 h 1862"/>
                <a:gd name="T82" fmla="*/ 1639 w 1902"/>
                <a:gd name="T83" fmla="*/ 756 h 1862"/>
                <a:gd name="T84" fmla="*/ 1577 w 1902"/>
                <a:gd name="T85" fmla="*/ 651 h 1862"/>
                <a:gd name="T86" fmla="*/ 1509 w 1902"/>
                <a:gd name="T87" fmla="*/ 549 h 1862"/>
                <a:gd name="T88" fmla="*/ 1438 w 1902"/>
                <a:gd name="T89" fmla="*/ 452 h 1862"/>
                <a:gd name="T90" fmla="*/ 1359 w 1902"/>
                <a:gd name="T91" fmla="*/ 360 h 1862"/>
                <a:gd name="T92" fmla="*/ 1277 w 1902"/>
                <a:gd name="T93" fmla="*/ 271 h 1862"/>
                <a:gd name="T94" fmla="*/ 1189 w 1902"/>
                <a:gd name="T95" fmla="*/ 186 h 1862"/>
                <a:gd name="T96" fmla="*/ 1098 w 1902"/>
                <a:gd name="T97" fmla="*/ 109 h 1862"/>
                <a:gd name="T98" fmla="*/ 1001 w 1902"/>
                <a:gd name="T99" fmla="*/ 35 h 1862"/>
                <a:gd name="T100" fmla="*/ 951 w 1902"/>
                <a:gd name="T101"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2" h="1862">
                  <a:moveTo>
                    <a:pt x="951" y="0"/>
                  </a:moveTo>
                  <a:lnTo>
                    <a:pt x="951" y="0"/>
                  </a:lnTo>
                  <a:lnTo>
                    <a:pt x="901" y="35"/>
                  </a:lnTo>
                  <a:lnTo>
                    <a:pt x="852" y="70"/>
                  </a:lnTo>
                  <a:lnTo>
                    <a:pt x="804" y="109"/>
                  </a:lnTo>
                  <a:lnTo>
                    <a:pt x="758" y="147"/>
                  </a:lnTo>
                  <a:lnTo>
                    <a:pt x="713" y="186"/>
                  </a:lnTo>
                  <a:lnTo>
                    <a:pt x="669" y="228"/>
                  </a:lnTo>
                  <a:lnTo>
                    <a:pt x="625" y="271"/>
                  </a:lnTo>
                  <a:lnTo>
                    <a:pt x="584" y="313"/>
                  </a:lnTo>
                  <a:lnTo>
                    <a:pt x="543" y="360"/>
                  </a:lnTo>
                  <a:lnTo>
                    <a:pt x="503" y="404"/>
                  </a:lnTo>
                  <a:lnTo>
                    <a:pt x="464" y="452"/>
                  </a:lnTo>
                  <a:lnTo>
                    <a:pt x="427" y="501"/>
                  </a:lnTo>
                  <a:lnTo>
                    <a:pt x="393" y="549"/>
                  </a:lnTo>
                  <a:lnTo>
                    <a:pt x="358" y="599"/>
                  </a:lnTo>
                  <a:lnTo>
                    <a:pt x="325" y="651"/>
                  </a:lnTo>
                  <a:lnTo>
                    <a:pt x="294" y="701"/>
                  </a:lnTo>
                  <a:lnTo>
                    <a:pt x="263" y="756"/>
                  </a:lnTo>
                  <a:lnTo>
                    <a:pt x="234" y="810"/>
                  </a:lnTo>
                  <a:lnTo>
                    <a:pt x="207" y="864"/>
                  </a:lnTo>
                  <a:lnTo>
                    <a:pt x="182" y="920"/>
                  </a:lnTo>
                  <a:lnTo>
                    <a:pt x="157" y="976"/>
                  </a:lnTo>
                  <a:lnTo>
                    <a:pt x="136" y="1034"/>
                  </a:lnTo>
                  <a:lnTo>
                    <a:pt x="114" y="1092"/>
                  </a:lnTo>
                  <a:lnTo>
                    <a:pt x="95" y="1152"/>
                  </a:lnTo>
                  <a:lnTo>
                    <a:pt x="76" y="1209"/>
                  </a:lnTo>
                  <a:lnTo>
                    <a:pt x="60" y="1271"/>
                  </a:lnTo>
                  <a:lnTo>
                    <a:pt x="47" y="1331"/>
                  </a:lnTo>
                  <a:lnTo>
                    <a:pt x="33" y="1393"/>
                  </a:lnTo>
                  <a:lnTo>
                    <a:pt x="24" y="1455"/>
                  </a:lnTo>
                  <a:lnTo>
                    <a:pt x="14" y="1518"/>
                  </a:lnTo>
                  <a:lnTo>
                    <a:pt x="6" y="1582"/>
                  </a:lnTo>
                  <a:lnTo>
                    <a:pt x="0" y="1646"/>
                  </a:lnTo>
                  <a:lnTo>
                    <a:pt x="0" y="1646"/>
                  </a:lnTo>
                  <a:lnTo>
                    <a:pt x="55" y="1671"/>
                  </a:lnTo>
                  <a:lnTo>
                    <a:pt x="111" y="1694"/>
                  </a:lnTo>
                  <a:lnTo>
                    <a:pt x="167" y="1717"/>
                  </a:lnTo>
                  <a:lnTo>
                    <a:pt x="223" y="1739"/>
                  </a:lnTo>
                  <a:lnTo>
                    <a:pt x="281" y="1758"/>
                  </a:lnTo>
                  <a:lnTo>
                    <a:pt x="339" y="1775"/>
                  </a:lnTo>
                  <a:lnTo>
                    <a:pt x="397" y="1791"/>
                  </a:lnTo>
                  <a:lnTo>
                    <a:pt x="456" y="1806"/>
                  </a:lnTo>
                  <a:lnTo>
                    <a:pt x="516" y="1820"/>
                  </a:lnTo>
                  <a:lnTo>
                    <a:pt x="576" y="1831"/>
                  </a:lnTo>
                  <a:lnTo>
                    <a:pt x="638" y="1841"/>
                  </a:lnTo>
                  <a:lnTo>
                    <a:pt x="700" y="1849"/>
                  </a:lnTo>
                  <a:lnTo>
                    <a:pt x="762" y="1855"/>
                  </a:lnTo>
                  <a:lnTo>
                    <a:pt x="823" y="1858"/>
                  </a:lnTo>
                  <a:lnTo>
                    <a:pt x="887" y="1862"/>
                  </a:lnTo>
                  <a:lnTo>
                    <a:pt x="951" y="1862"/>
                  </a:lnTo>
                  <a:lnTo>
                    <a:pt x="951" y="1862"/>
                  </a:lnTo>
                  <a:lnTo>
                    <a:pt x="1015" y="1862"/>
                  </a:lnTo>
                  <a:lnTo>
                    <a:pt x="1079" y="1858"/>
                  </a:lnTo>
                  <a:lnTo>
                    <a:pt x="1140" y="1855"/>
                  </a:lnTo>
                  <a:lnTo>
                    <a:pt x="1202" y="1849"/>
                  </a:lnTo>
                  <a:lnTo>
                    <a:pt x="1264" y="1841"/>
                  </a:lnTo>
                  <a:lnTo>
                    <a:pt x="1326" y="1831"/>
                  </a:lnTo>
                  <a:lnTo>
                    <a:pt x="1386" y="1820"/>
                  </a:lnTo>
                  <a:lnTo>
                    <a:pt x="1446" y="1806"/>
                  </a:lnTo>
                  <a:lnTo>
                    <a:pt x="1505" y="1791"/>
                  </a:lnTo>
                  <a:lnTo>
                    <a:pt x="1563" y="1775"/>
                  </a:lnTo>
                  <a:lnTo>
                    <a:pt x="1621" y="1758"/>
                  </a:lnTo>
                  <a:lnTo>
                    <a:pt x="1679" y="1739"/>
                  </a:lnTo>
                  <a:lnTo>
                    <a:pt x="1735" y="1717"/>
                  </a:lnTo>
                  <a:lnTo>
                    <a:pt x="1791" y="1694"/>
                  </a:lnTo>
                  <a:lnTo>
                    <a:pt x="1847" y="1671"/>
                  </a:lnTo>
                  <a:lnTo>
                    <a:pt x="1902" y="1646"/>
                  </a:lnTo>
                  <a:lnTo>
                    <a:pt x="1902" y="1646"/>
                  </a:lnTo>
                  <a:lnTo>
                    <a:pt x="1896" y="1582"/>
                  </a:lnTo>
                  <a:lnTo>
                    <a:pt x="1888" y="1518"/>
                  </a:lnTo>
                  <a:lnTo>
                    <a:pt x="1878" y="1455"/>
                  </a:lnTo>
                  <a:lnTo>
                    <a:pt x="1869" y="1393"/>
                  </a:lnTo>
                  <a:lnTo>
                    <a:pt x="1855" y="1331"/>
                  </a:lnTo>
                  <a:lnTo>
                    <a:pt x="1842" y="1271"/>
                  </a:lnTo>
                  <a:lnTo>
                    <a:pt x="1826" y="1209"/>
                  </a:lnTo>
                  <a:lnTo>
                    <a:pt x="1807" y="1152"/>
                  </a:lnTo>
                  <a:lnTo>
                    <a:pt x="1788" y="1092"/>
                  </a:lnTo>
                  <a:lnTo>
                    <a:pt x="1766" y="1034"/>
                  </a:lnTo>
                  <a:lnTo>
                    <a:pt x="1745" y="976"/>
                  </a:lnTo>
                  <a:lnTo>
                    <a:pt x="1720" y="920"/>
                  </a:lnTo>
                  <a:lnTo>
                    <a:pt x="1695" y="864"/>
                  </a:lnTo>
                  <a:lnTo>
                    <a:pt x="1668" y="810"/>
                  </a:lnTo>
                  <a:lnTo>
                    <a:pt x="1639" y="756"/>
                  </a:lnTo>
                  <a:lnTo>
                    <a:pt x="1608" y="701"/>
                  </a:lnTo>
                  <a:lnTo>
                    <a:pt x="1577" y="651"/>
                  </a:lnTo>
                  <a:lnTo>
                    <a:pt x="1544" y="599"/>
                  </a:lnTo>
                  <a:lnTo>
                    <a:pt x="1509" y="549"/>
                  </a:lnTo>
                  <a:lnTo>
                    <a:pt x="1475" y="501"/>
                  </a:lnTo>
                  <a:lnTo>
                    <a:pt x="1438" y="452"/>
                  </a:lnTo>
                  <a:lnTo>
                    <a:pt x="1399" y="404"/>
                  </a:lnTo>
                  <a:lnTo>
                    <a:pt x="1359" y="360"/>
                  </a:lnTo>
                  <a:lnTo>
                    <a:pt x="1318" y="313"/>
                  </a:lnTo>
                  <a:lnTo>
                    <a:pt x="1277" y="271"/>
                  </a:lnTo>
                  <a:lnTo>
                    <a:pt x="1233" y="228"/>
                  </a:lnTo>
                  <a:lnTo>
                    <a:pt x="1189" y="186"/>
                  </a:lnTo>
                  <a:lnTo>
                    <a:pt x="1144" y="147"/>
                  </a:lnTo>
                  <a:lnTo>
                    <a:pt x="1098" y="109"/>
                  </a:lnTo>
                  <a:lnTo>
                    <a:pt x="1050" y="70"/>
                  </a:lnTo>
                  <a:lnTo>
                    <a:pt x="1001" y="35"/>
                  </a:lnTo>
                  <a:lnTo>
                    <a:pt x="951" y="0"/>
                  </a:lnTo>
                  <a:lnTo>
                    <a:pt x="951" y="0"/>
                  </a:lnTo>
                  <a:close/>
                </a:path>
              </a:pathLst>
            </a:custGeom>
            <a:solidFill>
              <a:schemeClr val="tx1">
                <a:lumMod val="50000"/>
                <a:lumOff val="50000"/>
              </a:schemeClr>
            </a:solidFill>
            <a:ln w="19050">
              <a:noFill/>
            </a:ln>
          </p:spPr>
          <p:txBody>
            <a:bodyPr vert="horz" wrap="square" lIns="91440" tIns="45720" rIns="91440" bIns="45720" numCol="1" anchor="t" anchorCtr="0" compatLnSpc="1"/>
            <a:lstStyle/>
            <a:p>
              <a:endParaRPr lang="zh-CN" altLang="en-US" sz="1300"/>
            </a:p>
          </p:txBody>
        </p:sp>
        <p:grpSp>
          <p:nvGrpSpPr>
            <p:cNvPr id="103" name="组合 102"/>
            <p:cNvGrpSpPr/>
            <p:nvPr/>
          </p:nvGrpSpPr>
          <p:grpSpPr>
            <a:xfrm>
              <a:off x="4421285" y="2872479"/>
              <a:ext cx="288248" cy="288248"/>
              <a:chOff x="2409825" y="6532563"/>
              <a:chExt cx="885825" cy="885825"/>
            </a:xfrm>
            <a:solidFill>
              <a:schemeClr val="bg1"/>
            </a:solidFill>
          </p:grpSpPr>
          <p:sp>
            <p:nvSpPr>
              <p:cNvPr id="104" name="Freeform 8"/>
              <p:cNvSpPr>
                <a:spLocks noEditPoints="1"/>
              </p:cNvSpPr>
              <p:nvPr/>
            </p:nvSpPr>
            <p:spPr bwMode="auto">
              <a:xfrm>
                <a:off x="2724150" y="6846888"/>
                <a:ext cx="257175" cy="257175"/>
              </a:xfrm>
              <a:custGeom>
                <a:avLst/>
                <a:gdLst>
                  <a:gd name="T0" fmla="*/ 146 w 324"/>
                  <a:gd name="T1" fmla="*/ 0 h 324"/>
                  <a:gd name="T2" fmla="*/ 99 w 324"/>
                  <a:gd name="T3" fmla="*/ 13 h 324"/>
                  <a:gd name="T4" fmla="*/ 59 w 324"/>
                  <a:gd name="T5" fmla="*/ 36 h 324"/>
                  <a:gd name="T6" fmla="*/ 29 w 324"/>
                  <a:gd name="T7" fmla="*/ 72 h 324"/>
                  <a:gd name="T8" fmla="*/ 7 w 324"/>
                  <a:gd name="T9" fmla="*/ 113 h 324"/>
                  <a:gd name="T10" fmla="*/ 0 w 324"/>
                  <a:gd name="T11" fmla="*/ 162 h 324"/>
                  <a:gd name="T12" fmla="*/ 4 w 324"/>
                  <a:gd name="T13" fmla="*/ 194 h 324"/>
                  <a:gd name="T14" fmla="*/ 20 w 324"/>
                  <a:gd name="T15" fmla="*/ 239 h 324"/>
                  <a:gd name="T16" fmla="*/ 49 w 324"/>
                  <a:gd name="T17" fmla="*/ 275 h 324"/>
                  <a:gd name="T18" fmla="*/ 85 w 324"/>
                  <a:gd name="T19" fmla="*/ 304 h 324"/>
                  <a:gd name="T20" fmla="*/ 130 w 324"/>
                  <a:gd name="T21" fmla="*/ 320 h 324"/>
                  <a:gd name="T22" fmla="*/ 162 w 324"/>
                  <a:gd name="T23" fmla="*/ 324 h 324"/>
                  <a:gd name="T24" fmla="*/ 211 w 324"/>
                  <a:gd name="T25" fmla="*/ 317 h 324"/>
                  <a:gd name="T26" fmla="*/ 252 w 324"/>
                  <a:gd name="T27" fmla="*/ 295 h 324"/>
                  <a:gd name="T28" fmla="*/ 286 w 324"/>
                  <a:gd name="T29" fmla="*/ 265 h 324"/>
                  <a:gd name="T30" fmla="*/ 311 w 324"/>
                  <a:gd name="T31" fmla="*/ 225 h 324"/>
                  <a:gd name="T32" fmla="*/ 324 w 324"/>
                  <a:gd name="T33" fmla="*/ 178 h 324"/>
                  <a:gd name="T34" fmla="*/ 324 w 324"/>
                  <a:gd name="T35" fmla="*/ 146 h 324"/>
                  <a:gd name="T36" fmla="*/ 311 w 324"/>
                  <a:gd name="T37" fmla="*/ 99 h 324"/>
                  <a:gd name="T38" fmla="*/ 286 w 324"/>
                  <a:gd name="T39" fmla="*/ 60 h 324"/>
                  <a:gd name="T40" fmla="*/ 252 w 324"/>
                  <a:gd name="T41" fmla="*/ 27 h 324"/>
                  <a:gd name="T42" fmla="*/ 211 w 324"/>
                  <a:gd name="T43" fmla="*/ 7 h 324"/>
                  <a:gd name="T44" fmla="*/ 162 w 324"/>
                  <a:gd name="T45" fmla="*/ 0 h 324"/>
                  <a:gd name="T46" fmla="*/ 162 w 324"/>
                  <a:gd name="T47" fmla="*/ 277 h 324"/>
                  <a:gd name="T48" fmla="*/ 128 w 324"/>
                  <a:gd name="T49" fmla="*/ 272 h 324"/>
                  <a:gd name="T50" fmla="*/ 97 w 324"/>
                  <a:gd name="T51" fmla="*/ 257 h 324"/>
                  <a:gd name="T52" fmla="*/ 61 w 324"/>
                  <a:gd name="T53" fmla="*/ 216 h 324"/>
                  <a:gd name="T54" fmla="*/ 50 w 324"/>
                  <a:gd name="T55" fmla="*/ 185 h 324"/>
                  <a:gd name="T56" fmla="*/ 47 w 324"/>
                  <a:gd name="T57" fmla="*/ 162 h 324"/>
                  <a:gd name="T58" fmla="*/ 52 w 324"/>
                  <a:gd name="T59" fmla="*/ 128 h 324"/>
                  <a:gd name="T60" fmla="*/ 67 w 324"/>
                  <a:gd name="T61" fmla="*/ 97 h 324"/>
                  <a:gd name="T62" fmla="*/ 108 w 324"/>
                  <a:gd name="T63" fmla="*/ 61 h 324"/>
                  <a:gd name="T64" fmla="*/ 139 w 324"/>
                  <a:gd name="T65" fmla="*/ 49 h 324"/>
                  <a:gd name="T66" fmla="*/ 162 w 324"/>
                  <a:gd name="T67" fmla="*/ 47 h 324"/>
                  <a:gd name="T68" fmla="*/ 196 w 324"/>
                  <a:gd name="T69" fmla="*/ 52 h 324"/>
                  <a:gd name="T70" fmla="*/ 227 w 324"/>
                  <a:gd name="T71" fmla="*/ 67 h 324"/>
                  <a:gd name="T72" fmla="*/ 263 w 324"/>
                  <a:gd name="T73" fmla="*/ 106 h 324"/>
                  <a:gd name="T74" fmla="*/ 275 w 324"/>
                  <a:gd name="T75" fmla="*/ 139 h 324"/>
                  <a:gd name="T76" fmla="*/ 277 w 324"/>
                  <a:gd name="T77" fmla="*/ 162 h 324"/>
                  <a:gd name="T78" fmla="*/ 272 w 324"/>
                  <a:gd name="T79" fmla="*/ 196 h 324"/>
                  <a:gd name="T80" fmla="*/ 257 w 324"/>
                  <a:gd name="T81" fmla="*/ 227 h 324"/>
                  <a:gd name="T82" fmla="*/ 216 w 324"/>
                  <a:gd name="T83" fmla="*/ 263 h 324"/>
                  <a:gd name="T84" fmla="*/ 185 w 324"/>
                  <a:gd name="T85" fmla="*/ 274 h 324"/>
                  <a:gd name="T86" fmla="*/ 162 w 324"/>
                  <a:gd name="T87"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4" h="324">
                    <a:moveTo>
                      <a:pt x="162" y="0"/>
                    </a:moveTo>
                    <a:lnTo>
                      <a:pt x="162" y="0"/>
                    </a:lnTo>
                    <a:lnTo>
                      <a:pt x="146" y="0"/>
                    </a:lnTo>
                    <a:lnTo>
                      <a:pt x="130" y="4"/>
                    </a:lnTo>
                    <a:lnTo>
                      <a:pt x="113" y="7"/>
                    </a:lnTo>
                    <a:lnTo>
                      <a:pt x="99" y="13"/>
                    </a:lnTo>
                    <a:lnTo>
                      <a:pt x="85" y="20"/>
                    </a:lnTo>
                    <a:lnTo>
                      <a:pt x="72" y="27"/>
                    </a:lnTo>
                    <a:lnTo>
                      <a:pt x="59" y="36"/>
                    </a:lnTo>
                    <a:lnTo>
                      <a:pt x="49" y="47"/>
                    </a:lnTo>
                    <a:lnTo>
                      <a:pt x="38" y="60"/>
                    </a:lnTo>
                    <a:lnTo>
                      <a:pt x="29" y="72"/>
                    </a:lnTo>
                    <a:lnTo>
                      <a:pt x="20" y="85"/>
                    </a:lnTo>
                    <a:lnTo>
                      <a:pt x="13" y="99"/>
                    </a:lnTo>
                    <a:lnTo>
                      <a:pt x="7" y="113"/>
                    </a:lnTo>
                    <a:lnTo>
                      <a:pt x="4" y="130"/>
                    </a:lnTo>
                    <a:lnTo>
                      <a:pt x="2" y="146"/>
                    </a:lnTo>
                    <a:lnTo>
                      <a:pt x="0" y="162"/>
                    </a:lnTo>
                    <a:lnTo>
                      <a:pt x="0" y="162"/>
                    </a:lnTo>
                    <a:lnTo>
                      <a:pt x="2" y="178"/>
                    </a:lnTo>
                    <a:lnTo>
                      <a:pt x="4" y="194"/>
                    </a:lnTo>
                    <a:lnTo>
                      <a:pt x="7" y="211"/>
                    </a:lnTo>
                    <a:lnTo>
                      <a:pt x="13" y="225"/>
                    </a:lnTo>
                    <a:lnTo>
                      <a:pt x="20" y="239"/>
                    </a:lnTo>
                    <a:lnTo>
                      <a:pt x="29" y="252"/>
                    </a:lnTo>
                    <a:lnTo>
                      <a:pt x="38" y="265"/>
                    </a:lnTo>
                    <a:lnTo>
                      <a:pt x="49" y="275"/>
                    </a:lnTo>
                    <a:lnTo>
                      <a:pt x="59" y="286"/>
                    </a:lnTo>
                    <a:lnTo>
                      <a:pt x="72" y="295"/>
                    </a:lnTo>
                    <a:lnTo>
                      <a:pt x="85" y="304"/>
                    </a:lnTo>
                    <a:lnTo>
                      <a:pt x="99" y="311"/>
                    </a:lnTo>
                    <a:lnTo>
                      <a:pt x="113" y="317"/>
                    </a:lnTo>
                    <a:lnTo>
                      <a:pt x="130" y="320"/>
                    </a:lnTo>
                    <a:lnTo>
                      <a:pt x="146" y="322"/>
                    </a:lnTo>
                    <a:lnTo>
                      <a:pt x="162" y="324"/>
                    </a:lnTo>
                    <a:lnTo>
                      <a:pt x="162" y="324"/>
                    </a:lnTo>
                    <a:lnTo>
                      <a:pt x="178" y="322"/>
                    </a:lnTo>
                    <a:lnTo>
                      <a:pt x="194" y="320"/>
                    </a:lnTo>
                    <a:lnTo>
                      <a:pt x="211" y="317"/>
                    </a:lnTo>
                    <a:lnTo>
                      <a:pt x="225" y="311"/>
                    </a:lnTo>
                    <a:lnTo>
                      <a:pt x="239" y="304"/>
                    </a:lnTo>
                    <a:lnTo>
                      <a:pt x="252" y="295"/>
                    </a:lnTo>
                    <a:lnTo>
                      <a:pt x="265" y="286"/>
                    </a:lnTo>
                    <a:lnTo>
                      <a:pt x="277" y="275"/>
                    </a:lnTo>
                    <a:lnTo>
                      <a:pt x="286" y="265"/>
                    </a:lnTo>
                    <a:lnTo>
                      <a:pt x="297" y="252"/>
                    </a:lnTo>
                    <a:lnTo>
                      <a:pt x="304" y="239"/>
                    </a:lnTo>
                    <a:lnTo>
                      <a:pt x="311" y="225"/>
                    </a:lnTo>
                    <a:lnTo>
                      <a:pt x="317" y="211"/>
                    </a:lnTo>
                    <a:lnTo>
                      <a:pt x="320" y="194"/>
                    </a:lnTo>
                    <a:lnTo>
                      <a:pt x="324" y="178"/>
                    </a:lnTo>
                    <a:lnTo>
                      <a:pt x="324" y="162"/>
                    </a:lnTo>
                    <a:lnTo>
                      <a:pt x="324" y="162"/>
                    </a:lnTo>
                    <a:lnTo>
                      <a:pt x="324" y="146"/>
                    </a:lnTo>
                    <a:lnTo>
                      <a:pt x="320" y="130"/>
                    </a:lnTo>
                    <a:lnTo>
                      <a:pt x="317" y="113"/>
                    </a:lnTo>
                    <a:lnTo>
                      <a:pt x="311" y="99"/>
                    </a:lnTo>
                    <a:lnTo>
                      <a:pt x="304" y="85"/>
                    </a:lnTo>
                    <a:lnTo>
                      <a:pt x="297" y="72"/>
                    </a:lnTo>
                    <a:lnTo>
                      <a:pt x="286" y="60"/>
                    </a:lnTo>
                    <a:lnTo>
                      <a:pt x="277" y="47"/>
                    </a:lnTo>
                    <a:lnTo>
                      <a:pt x="265" y="36"/>
                    </a:lnTo>
                    <a:lnTo>
                      <a:pt x="252" y="27"/>
                    </a:lnTo>
                    <a:lnTo>
                      <a:pt x="239" y="20"/>
                    </a:lnTo>
                    <a:lnTo>
                      <a:pt x="225" y="13"/>
                    </a:lnTo>
                    <a:lnTo>
                      <a:pt x="211" y="7"/>
                    </a:lnTo>
                    <a:lnTo>
                      <a:pt x="194" y="4"/>
                    </a:lnTo>
                    <a:lnTo>
                      <a:pt x="178" y="0"/>
                    </a:lnTo>
                    <a:lnTo>
                      <a:pt x="162" y="0"/>
                    </a:lnTo>
                    <a:lnTo>
                      <a:pt x="162" y="0"/>
                    </a:lnTo>
                    <a:close/>
                    <a:moveTo>
                      <a:pt x="162" y="277"/>
                    </a:moveTo>
                    <a:lnTo>
                      <a:pt x="162" y="277"/>
                    </a:lnTo>
                    <a:lnTo>
                      <a:pt x="151" y="275"/>
                    </a:lnTo>
                    <a:lnTo>
                      <a:pt x="139" y="274"/>
                    </a:lnTo>
                    <a:lnTo>
                      <a:pt x="128" y="272"/>
                    </a:lnTo>
                    <a:lnTo>
                      <a:pt x="117" y="268"/>
                    </a:lnTo>
                    <a:lnTo>
                      <a:pt x="108" y="263"/>
                    </a:lnTo>
                    <a:lnTo>
                      <a:pt x="97" y="257"/>
                    </a:lnTo>
                    <a:lnTo>
                      <a:pt x="81" y="243"/>
                    </a:lnTo>
                    <a:lnTo>
                      <a:pt x="67" y="227"/>
                    </a:lnTo>
                    <a:lnTo>
                      <a:pt x="61" y="216"/>
                    </a:lnTo>
                    <a:lnTo>
                      <a:pt x="56" y="207"/>
                    </a:lnTo>
                    <a:lnTo>
                      <a:pt x="52" y="196"/>
                    </a:lnTo>
                    <a:lnTo>
                      <a:pt x="50" y="185"/>
                    </a:lnTo>
                    <a:lnTo>
                      <a:pt x="49" y="173"/>
                    </a:lnTo>
                    <a:lnTo>
                      <a:pt x="47" y="162"/>
                    </a:lnTo>
                    <a:lnTo>
                      <a:pt x="47" y="162"/>
                    </a:lnTo>
                    <a:lnTo>
                      <a:pt x="49" y="149"/>
                    </a:lnTo>
                    <a:lnTo>
                      <a:pt x="50" y="139"/>
                    </a:lnTo>
                    <a:lnTo>
                      <a:pt x="52" y="128"/>
                    </a:lnTo>
                    <a:lnTo>
                      <a:pt x="56" y="117"/>
                    </a:lnTo>
                    <a:lnTo>
                      <a:pt x="61" y="106"/>
                    </a:lnTo>
                    <a:lnTo>
                      <a:pt x="67" y="97"/>
                    </a:lnTo>
                    <a:lnTo>
                      <a:pt x="81" y="81"/>
                    </a:lnTo>
                    <a:lnTo>
                      <a:pt x="97" y="67"/>
                    </a:lnTo>
                    <a:lnTo>
                      <a:pt x="108" y="61"/>
                    </a:lnTo>
                    <a:lnTo>
                      <a:pt x="117" y="56"/>
                    </a:lnTo>
                    <a:lnTo>
                      <a:pt x="128" y="52"/>
                    </a:lnTo>
                    <a:lnTo>
                      <a:pt x="139" y="49"/>
                    </a:lnTo>
                    <a:lnTo>
                      <a:pt x="151" y="47"/>
                    </a:lnTo>
                    <a:lnTo>
                      <a:pt x="162" y="47"/>
                    </a:lnTo>
                    <a:lnTo>
                      <a:pt x="162" y="47"/>
                    </a:lnTo>
                    <a:lnTo>
                      <a:pt x="175" y="47"/>
                    </a:lnTo>
                    <a:lnTo>
                      <a:pt x="185" y="49"/>
                    </a:lnTo>
                    <a:lnTo>
                      <a:pt x="196" y="52"/>
                    </a:lnTo>
                    <a:lnTo>
                      <a:pt x="207" y="56"/>
                    </a:lnTo>
                    <a:lnTo>
                      <a:pt x="216" y="61"/>
                    </a:lnTo>
                    <a:lnTo>
                      <a:pt x="227" y="67"/>
                    </a:lnTo>
                    <a:lnTo>
                      <a:pt x="243" y="81"/>
                    </a:lnTo>
                    <a:lnTo>
                      <a:pt x="257" y="97"/>
                    </a:lnTo>
                    <a:lnTo>
                      <a:pt x="263" y="106"/>
                    </a:lnTo>
                    <a:lnTo>
                      <a:pt x="268" y="117"/>
                    </a:lnTo>
                    <a:lnTo>
                      <a:pt x="272" y="128"/>
                    </a:lnTo>
                    <a:lnTo>
                      <a:pt x="275" y="139"/>
                    </a:lnTo>
                    <a:lnTo>
                      <a:pt x="277" y="149"/>
                    </a:lnTo>
                    <a:lnTo>
                      <a:pt x="277" y="162"/>
                    </a:lnTo>
                    <a:lnTo>
                      <a:pt x="277" y="162"/>
                    </a:lnTo>
                    <a:lnTo>
                      <a:pt x="277" y="173"/>
                    </a:lnTo>
                    <a:lnTo>
                      <a:pt x="275" y="185"/>
                    </a:lnTo>
                    <a:lnTo>
                      <a:pt x="272" y="196"/>
                    </a:lnTo>
                    <a:lnTo>
                      <a:pt x="268" y="207"/>
                    </a:lnTo>
                    <a:lnTo>
                      <a:pt x="263" y="216"/>
                    </a:lnTo>
                    <a:lnTo>
                      <a:pt x="257" y="227"/>
                    </a:lnTo>
                    <a:lnTo>
                      <a:pt x="243" y="243"/>
                    </a:lnTo>
                    <a:lnTo>
                      <a:pt x="227" y="257"/>
                    </a:lnTo>
                    <a:lnTo>
                      <a:pt x="216" y="263"/>
                    </a:lnTo>
                    <a:lnTo>
                      <a:pt x="207" y="268"/>
                    </a:lnTo>
                    <a:lnTo>
                      <a:pt x="196" y="272"/>
                    </a:lnTo>
                    <a:lnTo>
                      <a:pt x="185" y="274"/>
                    </a:lnTo>
                    <a:lnTo>
                      <a:pt x="175" y="275"/>
                    </a:lnTo>
                    <a:lnTo>
                      <a:pt x="162" y="277"/>
                    </a:lnTo>
                    <a:lnTo>
                      <a:pt x="162"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
              <p:cNvSpPr>
                <a:spLocks noEditPoints="1"/>
              </p:cNvSpPr>
              <p:nvPr/>
            </p:nvSpPr>
            <p:spPr bwMode="auto">
              <a:xfrm>
                <a:off x="2409825" y="6532563"/>
                <a:ext cx="885825" cy="885825"/>
              </a:xfrm>
              <a:custGeom>
                <a:avLst/>
                <a:gdLst>
                  <a:gd name="T0" fmla="*/ 992 w 1116"/>
                  <a:gd name="T1" fmla="*/ 294 h 1116"/>
                  <a:gd name="T2" fmla="*/ 954 w 1116"/>
                  <a:gd name="T3" fmla="*/ 162 h 1116"/>
                  <a:gd name="T4" fmla="*/ 866 w 1116"/>
                  <a:gd name="T5" fmla="*/ 121 h 1116"/>
                  <a:gd name="T6" fmla="*/ 779 w 1116"/>
                  <a:gd name="T7" fmla="*/ 141 h 1116"/>
                  <a:gd name="T8" fmla="*/ 646 w 1116"/>
                  <a:gd name="T9" fmla="*/ 29 h 1116"/>
                  <a:gd name="T10" fmla="*/ 511 w 1116"/>
                  <a:gd name="T11" fmla="*/ 7 h 1116"/>
                  <a:gd name="T12" fmla="*/ 418 w 1116"/>
                  <a:gd name="T13" fmla="*/ 106 h 1116"/>
                  <a:gd name="T14" fmla="*/ 266 w 1116"/>
                  <a:gd name="T15" fmla="*/ 121 h 1116"/>
                  <a:gd name="T16" fmla="*/ 185 w 1116"/>
                  <a:gd name="T17" fmla="*/ 144 h 1116"/>
                  <a:gd name="T18" fmla="*/ 122 w 1116"/>
                  <a:gd name="T19" fmla="*/ 247 h 1116"/>
                  <a:gd name="T20" fmla="*/ 106 w 1116"/>
                  <a:gd name="T21" fmla="*/ 418 h 1116"/>
                  <a:gd name="T22" fmla="*/ 7 w 1116"/>
                  <a:gd name="T23" fmla="*/ 509 h 1116"/>
                  <a:gd name="T24" fmla="*/ 31 w 1116"/>
                  <a:gd name="T25" fmla="*/ 646 h 1116"/>
                  <a:gd name="T26" fmla="*/ 140 w 1116"/>
                  <a:gd name="T27" fmla="*/ 778 h 1116"/>
                  <a:gd name="T28" fmla="*/ 135 w 1116"/>
                  <a:gd name="T29" fmla="*/ 913 h 1116"/>
                  <a:gd name="T30" fmla="*/ 211 w 1116"/>
                  <a:gd name="T31" fmla="*/ 985 h 1116"/>
                  <a:gd name="T32" fmla="*/ 302 w 1116"/>
                  <a:gd name="T33" fmla="*/ 990 h 1116"/>
                  <a:gd name="T34" fmla="*/ 427 w 1116"/>
                  <a:gd name="T35" fmla="*/ 1031 h 1116"/>
                  <a:gd name="T36" fmla="*/ 558 w 1116"/>
                  <a:gd name="T37" fmla="*/ 1116 h 1116"/>
                  <a:gd name="T38" fmla="*/ 679 w 1116"/>
                  <a:gd name="T39" fmla="*/ 1051 h 1116"/>
                  <a:gd name="T40" fmla="*/ 796 w 1116"/>
                  <a:gd name="T41" fmla="*/ 985 h 1116"/>
                  <a:gd name="T42" fmla="*/ 866 w 1116"/>
                  <a:gd name="T43" fmla="*/ 994 h 1116"/>
                  <a:gd name="T44" fmla="*/ 954 w 1116"/>
                  <a:gd name="T45" fmla="*/ 952 h 1116"/>
                  <a:gd name="T46" fmla="*/ 992 w 1116"/>
                  <a:gd name="T47" fmla="*/ 823 h 1116"/>
                  <a:gd name="T48" fmla="*/ 1031 w 1116"/>
                  <a:gd name="T49" fmla="*/ 689 h 1116"/>
                  <a:gd name="T50" fmla="*/ 1116 w 1116"/>
                  <a:gd name="T51" fmla="*/ 558 h 1116"/>
                  <a:gd name="T52" fmla="*/ 1053 w 1116"/>
                  <a:gd name="T53" fmla="*/ 438 h 1116"/>
                  <a:gd name="T54" fmla="*/ 927 w 1116"/>
                  <a:gd name="T55" fmla="*/ 644 h 1116"/>
                  <a:gd name="T56" fmla="*/ 887 w 1116"/>
                  <a:gd name="T57" fmla="*/ 815 h 1116"/>
                  <a:gd name="T58" fmla="*/ 893 w 1116"/>
                  <a:gd name="T59" fmla="*/ 878 h 1116"/>
                  <a:gd name="T60" fmla="*/ 851 w 1116"/>
                  <a:gd name="T61" fmla="*/ 902 h 1116"/>
                  <a:gd name="T62" fmla="*/ 758 w 1116"/>
                  <a:gd name="T63" fmla="*/ 880 h 1116"/>
                  <a:gd name="T64" fmla="*/ 608 w 1116"/>
                  <a:gd name="T65" fmla="*/ 972 h 1116"/>
                  <a:gd name="T66" fmla="*/ 578 w 1116"/>
                  <a:gd name="T67" fmla="*/ 1019 h 1116"/>
                  <a:gd name="T68" fmla="*/ 522 w 1116"/>
                  <a:gd name="T69" fmla="*/ 1008 h 1116"/>
                  <a:gd name="T70" fmla="*/ 472 w 1116"/>
                  <a:gd name="T71" fmla="*/ 927 h 1116"/>
                  <a:gd name="T72" fmla="*/ 301 w 1116"/>
                  <a:gd name="T73" fmla="*/ 886 h 1116"/>
                  <a:gd name="T74" fmla="*/ 238 w 1116"/>
                  <a:gd name="T75" fmla="*/ 893 h 1116"/>
                  <a:gd name="T76" fmla="*/ 216 w 1116"/>
                  <a:gd name="T77" fmla="*/ 841 h 1116"/>
                  <a:gd name="T78" fmla="*/ 221 w 1116"/>
                  <a:gd name="T79" fmla="*/ 731 h 1116"/>
                  <a:gd name="T80" fmla="*/ 133 w 1116"/>
                  <a:gd name="T81" fmla="*/ 607 h 1116"/>
                  <a:gd name="T82" fmla="*/ 94 w 1116"/>
                  <a:gd name="T83" fmla="*/ 558 h 1116"/>
                  <a:gd name="T84" fmla="*/ 124 w 1116"/>
                  <a:gd name="T85" fmla="*/ 511 h 1116"/>
                  <a:gd name="T86" fmla="*/ 209 w 1116"/>
                  <a:gd name="T87" fmla="*/ 412 h 1116"/>
                  <a:gd name="T88" fmla="*/ 218 w 1116"/>
                  <a:gd name="T89" fmla="*/ 285 h 1116"/>
                  <a:gd name="T90" fmla="*/ 230 w 1116"/>
                  <a:gd name="T91" fmla="*/ 229 h 1116"/>
                  <a:gd name="T92" fmla="*/ 293 w 1116"/>
                  <a:gd name="T93" fmla="*/ 223 h 1116"/>
                  <a:gd name="T94" fmla="*/ 441 w 1116"/>
                  <a:gd name="T95" fmla="*/ 198 h 1116"/>
                  <a:gd name="T96" fmla="*/ 517 w 1116"/>
                  <a:gd name="T97" fmla="*/ 115 h 1116"/>
                  <a:gd name="T98" fmla="*/ 569 w 1116"/>
                  <a:gd name="T99" fmla="*/ 94 h 1116"/>
                  <a:gd name="T100" fmla="*/ 608 w 1116"/>
                  <a:gd name="T101" fmla="*/ 144 h 1116"/>
                  <a:gd name="T102" fmla="*/ 758 w 1116"/>
                  <a:gd name="T103" fmla="*/ 236 h 1116"/>
                  <a:gd name="T104" fmla="*/ 851 w 1116"/>
                  <a:gd name="T105" fmla="*/ 214 h 1116"/>
                  <a:gd name="T106" fmla="*/ 898 w 1116"/>
                  <a:gd name="T107" fmla="*/ 247 h 1116"/>
                  <a:gd name="T108" fmla="*/ 860 w 1116"/>
                  <a:gd name="T109" fmla="*/ 328 h 1116"/>
                  <a:gd name="T110" fmla="*/ 936 w 1116"/>
                  <a:gd name="T111" fmla="*/ 508 h 1116"/>
                  <a:gd name="T112" fmla="*/ 1013 w 1116"/>
                  <a:gd name="T113" fmla="*/ 529 h 1116"/>
                  <a:gd name="T114" fmla="*/ 1013 w 1116"/>
                  <a:gd name="T115" fmla="*/ 5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6" h="1116">
                    <a:moveTo>
                      <a:pt x="1010" y="418"/>
                    </a:moveTo>
                    <a:lnTo>
                      <a:pt x="1010" y="418"/>
                    </a:lnTo>
                    <a:lnTo>
                      <a:pt x="995" y="376"/>
                    </a:lnTo>
                    <a:lnTo>
                      <a:pt x="976" y="337"/>
                    </a:lnTo>
                    <a:lnTo>
                      <a:pt x="976" y="337"/>
                    </a:lnTo>
                    <a:lnTo>
                      <a:pt x="986" y="315"/>
                    </a:lnTo>
                    <a:lnTo>
                      <a:pt x="992" y="294"/>
                    </a:lnTo>
                    <a:lnTo>
                      <a:pt x="995" y="270"/>
                    </a:lnTo>
                    <a:lnTo>
                      <a:pt x="994" y="247"/>
                    </a:lnTo>
                    <a:lnTo>
                      <a:pt x="990" y="223"/>
                    </a:lnTo>
                    <a:lnTo>
                      <a:pt x="981" y="202"/>
                    </a:lnTo>
                    <a:lnTo>
                      <a:pt x="968" y="182"/>
                    </a:lnTo>
                    <a:lnTo>
                      <a:pt x="954" y="162"/>
                    </a:lnTo>
                    <a:lnTo>
                      <a:pt x="954" y="162"/>
                    </a:lnTo>
                    <a:lnTo>
                      <a:pt x="943" y="153"/>
                    </a:lnTo>
                    <a:lnTo>
                      <a:pt x="931" y="144"/>
                    </a:lnTo>
                    <a:lnTo>
                      <a:pt x="920" y="137"/>
                    </a:lnTo>
                    <a:lnTo>
                      <a:pt x="905" y="132"/>
                    </a:lnTo>
                    <a:lnTo>
                      <a:pt x="893" y="126"/>
                    </a:lnTo>
                    <a:lnTo>
                      <a:pt x="878" y="123"/>
                    </a:lnTo>
                    <a:lnTo>
                      <a:pt x="866" y="121"/>
                    </a:lnTo>
                    <a:lnTo>
                      <a:pt x="851" y="121"/>
                    </a:lnTo>
                    <a:lnTo>
                      <a:pt x="851" y="121"/>
                    </a:lnTo>
                    <a:lnTo>
                      <a:pt x="832" y="123"/>
                    </a:lnTo>
                    <a:lnTo>
                      <a:pt x="814" y="126"/>
                    </a:lnTo>
                    <a:lnTo>
                      <a:pt x="796" y="132"/>
                    </a:lnTo>
                    <a:lnTo>
                      <a:pt x="779" y="141"/>
                    </a:lnTo>
                    <a:lnTo>
                      <a:pt x="779" y="141"/>
                    </a:lnTo>
                    <a:lnTo>
                      <a:pt x="740" y="121"/>
                    </a:lnTo>
                    <a:lnTo>
                      <a:pt x="698" y="106"/>
                    </a:lnTo>
                    <a:lnTo>
                      <a:pt x="698" y="106"/>
                    </a:lnTo>
                    <a:lnTo>
                      <a:pt x="689" y="85"/>
                    </a:lnTo>
                    <a:lnTo>
                      <a:pt x="679" y="63"/>
                    </a:lnTo>
                    <a:lnTo>
                      <a:pt x="664" y="45"/>
                    </a:lnTo>
                    <a:lnTo>
                      <a:pt x="646" y="29"/>
                    </a:lnTo>
                    <a:lnTo>
                      <a:pt x="626" y="16"/>
                    </a:lnTo>
                    <a:lnTo>
                      <a:pt x="607" y="7"/>
                    </a:lnTo>
                    <a:lnTo>
                      <a:pt x="583" y="2"/>
                    </a:lnTo>
                    <a:lnTo>
                      <a:pt x="558" y="0"/>
                    </a:lnTo>
                    <a:lnTo>
                      <a:pt x="558" y="0"/>
                    </a:lnTo>
                    <a:lnTo>
                      <a:pt x="535" y="2"/>
                    </a:lnTo>
                    <a:lnTo>
                      <a:pt x="511" y="7"/>
                    </a:lnTo>
                    <a:lnTo>
                      <a:pt x="490" y="16"/>
                    </a:lnTo>
                    <a:lnTo>
                      <a:pt x="470" y="29"/>
                    </a:lnTo>
                    <a:lnTo>
                      <a:pt x="452" y="45"/>
                    </a:lnTo>
                    <a:lnTo>
                      <a:pt x="437" y="63"/>
                    </a:lnTo>
                    <a:lnTo>
                      <a:pt x="427" y="85"/>
                    </a:lnTo>
                    <a:lnTo>
                      <a:pt x="418" y="106"/>
                    </a:lnTo>
                    <a:lnTo>
                      <a:pt x="418" y="106"/>
                    </a:lnTo>
                    <a:lnTo>
                      <a:pt x="378" y="121"/>
                    </a:lnTo>
                    <a:lnTo>
                      <a:pt x="338" y="141"/>
                    </a:lnTo>
                    <a:lnTo>
                      <a:pt x="338" y="141"/>
                    </a:lnTo>
                    <a:lnTo>
                      <a:pt x="320" y="132"/>
                    </a:lnTo>
                    <a:lnTo>
                      <a:pt x="302" y="126"/>
                    </a:lnTo>
                    <a:lnTo>
                      <a:pt x="284" y="123"/>
                    </a:lnTo>
                    <a:lnTo>
                      <a:pt x="266" y="121"/>
                    </a:lnTo>
                    <a:lnTo>
                      <a:pt x="266" y="121"/>
                    </a:lnTo>
                    <a:lnTo>
                      <a:pt x="252" y="121"/>
                    </a:lnTo>
                    <a:lnTo>
                      <a:pt x="238" y="123"/>
                    </a:lnTo>
                    <a:lnTo>
                      <a:pt x="223" y="126"/>
                    </a:lnTo>
                    <a:lnTo>
                      <a:pt x="211" y="132"/>
                    </a:lnTo>
                    <a:lnTo>
                      <a:pt x="198" y="137"/>
                    </a:lnTo>
                    <a:lnTo>
                      <a:pt x="185" y="144"/>
                    </a:lnTo>
                    <a:lnTo>
                      <a:pt x="175" y="153"/>
                    </a:lnTo>
                    <a:lnTo>
                      <a:pt x="164" y="162"/>
                    </a:lnTo>
                    <a:lnTo>
                      <a:pt x="164" y="162"/>
                    </a:lnTo>
                    <a:lnTo>
                      <a:pt x="148" y="182"/>
                    </a:lnTo>
                    <a:lnTo>
                      <a:pt x="135" y="202"/>
                    </a:lnTo>
                    <a:lnTo>
                      <a:pt x="126" y="223"/>
                    </a:lnTo>
                    <a:lnTo>
                      <a:pt x="122" y="247"/>
                    </a:lnTo>
                    <a:lnTo>
                      <a:pt x="121" y="270"/>
                    </a:lnTo>
                    <a:lnTo>
                      <a:pt x="124" y="294"/>
                    </a:lnTo>
                    <a:lnTo>
                      <a:pt x="130" y="315"/>
                    </a:lnTo>
                    <a:lnTo>
                      <a:pt x="140" y="337"/>
                    </a:lnTo>
                    <a:lnTo>
                      <a:pt x="140" y="337"/>
                    </a:lnTo>
                    <a:lnTo>
                      <a:pt x="121" y="376"/>
                    </a:lnTo>
                    <a:lnTo>
                      <a:pt x="106" y="418"/>
                    </a:lnTo>
                    <a:lnTo>
                      <a:pt x="106" y="418"/>
                    </a:lnTo>
                    <a:lnTo>
                      <a:pt x="85" y="427"/>
                    </a:lnTo>
                    <a:lnTo>
                      <a:pt x="65" y="438"/>
                    </a:lnTo>
                    <a:lnTo>
                      <a:pt x="45" y="452"/>
                    </a:lnTo>
                    <a:lnTo>
                      <a:pt x="31" y="470"/>
                    </a:lnTo>
                    <a:lnTo>
                      <a:pt x="18" y="488"/>
                    </a:lnTo>
                    <a:lnTo>
                      <a:pt x="7" y="509"/>
                    </a:lnTo>
                    <a:lnTo>
                      <a:pt x="2" y="533"/>
                    </a:lnTo>
                    <a:lnTo>
                      <a:pt x="0" y="558"/>
                    </a:lnTo>
                    <a:lnTo>
                      <a:pt x="0" y="558"/>
                    </a:lnTo>
                    <a:lnTo>
                      <a:pt x="2" y="581"/>
                    </a:lnTo>
                    <a:lnTo>
                      <a:pt x="7" y="605"/>
                    </a:lnTo>
                    <a:lnTo>
                      <a:pt x="18" y="626"/>
                    </a:lnTo>
                    <a:lnTo>
                      <a:pt x="31" y="646"/>
                    </a:lnTo>
                    <a:lnTo>
                      <a:pt x="45" y="664"/>
                    </a:lnTo>
                    <a:lnTo>
                      <a:pt x="65" y="679"/>
                    </a:lnTo>
                    <a:lnTo>
                      <a:pt x="85" y="689"/>
                    </a:lnTo>
                    <a:lnTo>
                      <a:pt x="106" y="697"/>
                    </a:lnTo>
                    <a:lnTo>
                      <a:pt x="106" y="697"/>
                    </a:lnTo>
                    <a:lnTo>
                      <a:pt x="121" y="738"/>
                    </a:lnTo>
                    <a:lnTo>
                      <a:pt x="140" y="778"/>
                    </a:lnTo>
                    <a:lnTo>
                      <a:pt x="140" y="778"/>
                    </a:lnTo>
                    <a:lnTo>
                      <a:pt x="130" y="799"/>
                    </a:lnTo>
                    <a:lnTo>
                      <a:pt x="124" y="823"/>
                    </a:lnTo>
                    <a:lnTo>
                      <a:pt x="121" y="846"/>
                    </a:lnTo>
                    <a:lnTo>
                      <a:pt x="122" y="869"/>
                    </a:lnTo>
                    <a:lnTo>
                      <a:pt x="126" y="891"/>
                    </a:lnTo>
                    <a:lnTo>
                      <a:pt x="135" y="913"/>
                    </a:lnTo>
                    <a:lnTo>
                      <a:pt x="148" y="934"/>
                    </a:lnTo>
                    <a:lnTo>
                      <a:pt x="164" y="952"/>
                    </a:lnTo>
                    <a:lnTo>
                      <a:pt x="164" y="952"/>
                    </a:lnTo>
                    <a:lnTo>
                      <a:pt x="175" y="963"/>
                    </a:lnTo>
                    <a:lnTo>
                      <a:pt x="185" y="970"/>
                    </a:lnTo>
                    <a:lnTo>
                      <a:pt x="198" y="977"/>
                    </a:lnTo>
                    <a:lnTo>
                      <a:pt x="211" y="985"/>
                    </a:lnTo>
                    <a:lnTo>
                      <a:pt x="223" y="988"/>
                    </a:lnTo>
                    <a:lnTo>
                      <a:pt x="238" y="992"/>
                    </a:lnTo>
                    <a:lnTo>
                      <a:pt x="252" y="994"/>
                    </a:lnTo>
                    <a:lnTo>
                      <a:pt x="266" y="995"/>
                    </a:lnTo>
                    <a:lnTo>
                      <a:pt x="266" y="995"/>
                    </a:lnTo>
                    <a:lnTo>
                      <a:pt x="284" y="994"/>
                    </a:lnTo>
                    <a:lnTo>
                      <a:pt x="302" y="990"/>
                    </a:lnTo>
                    <a:lnTo>
                      <a:pt x="320" y="985"/>
                    </a:lnTo>
                    <a:lnTo>
                      <a:pt x="338" y="976"/>
                    </a:lnTo>
                    <a:lnTo>
                      <a:pt x="338" y="976"/>
                    </a:lnTo>
                    <a:lnTo>
                      <a:pt x="378" y="994"/>
                    </a:lnTo>
                    <a:lnTo>
                      <a:pt x="418" y="1010"/>
                    </a:lnTo>
                    <a:lnTo>
                      <a:pt x="418" y="1010"/>
                    </a:lnTo>
                    <a:lnTo>
                      <a:pt x="427" y="1031"/>
                    </a:lnTo>
                    <a:lnTo>
                      <a:pt x="437" y="1051"/>
                    </a:lnTo>
                    <a:lnTo>
                      <a:pt x="452" y="1071"/>
                    </a:lnTo>
                    <a:lnTo>
                      <a:pt x="470" y="1085"/>
                    </a:lnTo>
                    <a:lnTo>
                      <a:pt x="490" y="1098"/>
                    </a:lnTo>
                    <a:lnTo>
                      <a:pt x="511" y="1109"/>
                    </a:lnTo>
                    <a:lnTo>
                      <a:pt x="535" y="1114"/>
                    </a:lnTo>
                    <a:lnTo>
                      <a:pt x="558" y="1116"/>
                    </a:lnTo>
                    <a:lnTo>
                      <a:pt x="558" y="1116"/>
                    </a:lnTo>
                    <a:lnTo>
                      <a:pt x="583" y="1114"/>
                    </a:lnTo>
                    <a:lnTo>
                      <a:pt x="607" y="1109"/>
                    </a:lnTo>
                    <a:lnTo>
                      <a:pt x="626" y="1098"/>
                    </a:lnTo>
                    <a:lnTo>
                      <a:pt x="646" y="1085"/>
                    </a:lnTo>
                    <a:lnTo>
                      <a:pt x="664" y="1071"/>
                    </a:lnTo>
                    <a:lnTo>
                      <a:pt x="679" y="1051"/>
                    </a:lnTo>
                    <a:lnTo>
                      <a:pt x="689" y="1031"/>
                    </a:lnTo>
                    <a:lnTo>
                      <a:pt x="698" y="1010"/>
                    </a:lnTo>
                    <a:lnTo>
                      <a:pt x="698" y="1010"/>
                    </a:lnTo>
                    <a:lnTo>
                      <a:pt x="740" y="994"/>
                    </a:lnTo>
                    <a:lnTo>
                      <a:pt x="779" y="976"/>
                    </a:lnTo>
                    <a:lnTo>
                      <a:pt x="779" y="976"/>
                    </a:lnTo>
                    <a:lnTo>
                      <a:pt x="796" y="985"/>
                    </a:lnTo>
                    <a:lnTo>
                      <a:pt x="814" y="990"/>
                    </a:lnTo>
                    <a:lnTo>
                      <a:pt x="832" y="994"/>
                    </a:lnTo>
                    <a:lnTo>
                      <a:pt x="851" y="995"/>
                    </a:lnTo>
                    <a:lnTo>
                      <a:pt x="851" y="995"/>
                    </a:lnTo>
                    <a:lnTo>
                      <a:pt x="851" y="995"/>
                    </a:lnTo>
                    <a:lnTo>
                      <a:pt x="851" y="995"/>
                    </a:lnTo>
                    <a:lnTo>
                      <a:pt x="866" y="994"/>
                    </a:lnTo>
                    <a:lnTo>
                      <a:pt x="878" y="992"/>
                    </a:lnTo>
                    <a:lnTo>
                      <a:pt x="893" y="988"/>
                    </a:lnTo>
                    <a:lnTo>
                      <a:pt x="905" y="985"/>
                    </a:lnTo>
                    <a:lnTo>
                      <a:pt x="920" y="977"/>
                    </a:lnTo>
                    <a:lnTo>
                      <a:pt x="931" y="970"/>
                    </a:lnTo>
                    <a:lnTo>
                      <a:pt x="943" y="963"/>
                    </a:lnTo>
                    <a:lnTo>
                      <a:pt x="954" y="952"/>
                    </a:lnTo>
                    <a:lnTo>
                      <a:pt x="954" y="952"/>
                    </a:lnTo>
                    <a:lnTo>
                      <a:pt x="968" y="934"/>
                    </a:lnTo>
                    <a:lnTo>
                      <a:pt x="981" y="913"/>
                    </a:lnTo>
                    <a:lnTo>
                      <a:pt x="990" y="891"/>
                    </a:lnTo>
                    <a:lnTo>
                      <a:pt x="994" y="869"/>
                    </a:lnTo>
                    <a:lnTo>
                      <a:pt x="995" y="846"/>
                    </a:lnTo>
                    <a:lnTo>
                      <a:pt x="992" y="823"/>
                    </a:lnTo>
                    <a:lnTo>
                      <a:pt x="986" y="799"/>
                    </a:lnTo>
                    <a:lnTo>
                      <a:pt x="976" y="778"/>
                    </a:lnTo>
                    <a:lnTo>
                      <a:pt x="976" y="778"/>
                    </a:lnTo>
                    <a:lnTo>
                      <a:pt x="995" y="738"/>
                    </a:lnTo>
                    <a:lnTo>
                      <a:pt x="1010" y="697"/>
                    </a:lnTo>
                    <a:lnTo>
                      <a:pt x="1010" y="697"/>
                    </a:lnTo>
                    <a:lnTo>
                      <a:pt x="1031" y="689"/>
                    </a:lnTo>
                    <a:lnTo>
                      <a:pt x="1053" y="679"/>
                    </a:lnTo>
                    <a:lnTo>
                      <a:pt x="1071" y="664"/>
                    </a:lnTo>
                    <a:lnTo>
                      <a:pt x="1085" y="646"/>
                    </a:lnTo>
                    <a:lnTo>
                      <a:pt x="1100" y="626"/>
                    </a:lnTo>
                    <a:lnTo>
                      <a:pt x="1109" y="605"/>
                    </a:lnTo>
                    <a:lnTo>
                      <a:pt x="1114" y="581"/>
                    </a:lnTo>
                    <a:lnTo>
                      <a:pt x="1116" y="558"/>
                    </a:lnTo>
                    <a:lnTo>
                      <a:pt x="1116" y="558"/>
                    </a:lnTo>
                    <a:lnTo>
                      <a:pt x="1114" y="533"/>
                    </a:lnTo>
                    <a:lnTo>
                      <a:pt x="1109" y="509"/>
                    </a:lnTo>
                    <a:lnTo>
                      <a:pt x="1100" y="488"/>
                    </a:lnTo>
                    <a:lnTo>
                      <a:pt x="1085" y="470"/>
                    </a:lnTo>
                    <a:lnTo>
                      <a:pt x="1071" y="452"/>
                    </a:lnTo>
                    <a:lnTo>
                      <a:pt x="1053" y="438"/>
                    </a:lnTo>
                    <a:lnTo>
                      <a:pt x="1031" y="427"/>
                    </a:lnTo>
                    <a:lnTo>
                      <a:pt x="1010" y="418"/>
                    </a:lnTo>
                    <a:lnTo>
                      <a:pt x="1010" y="418"/>
                    </a:lnTo>
                    <a:close/>
                    <a:moveTo>
                      <a:pt x="972" y="608"/>
                    </a:moveTo>
                    <a:lnTo>
                      <a:pt x="936" y="608"/>
                    </a:lnTo>
                    <a:lnTo>
                      <a:pt x="927" y="644"/>
                    </a:lnTo>
                    <a:lnTo>
                      <a:pt x="927" y="644"/>
                    </a:lnTo>
                    <a:lnTo>
                      <a:pt x="918" y="675"/>
                    </a:lnTo>
                    <a:lnTo>
                      <a:pt x="907" y="702"/>
                    </a:lnTo>
                    <a:lnTo>
                      <a:pt x="895" y="731"/>
                    </a:lnTo>
                    <a:lnTo>
                      <a:pt x="880" y="756"/>
                    </a:lnTo>
                    <a:lnTo>
                      <a:pt x="860" y="788"/>
                    </a:lnTo>
                    <a:lnTo>
                      <a:pt x="887" y="815"/>
                    </a:lnTo>
                    <a:lnTo>
                      <a:pt x="887" y="815"/>
                    </a:lnTo>
                    <a:lnTo>
                      <a:pt x="893" y="823"/>
                    </a:lnTo>
                    <a:lnTo>
                      <a:pt x="898" y="832"/>
                    </a:lnTo>
                    <a:lnTo>
                      <a:pt x="900" y="841"/>
                    </a:lnTo>
                    <a:lnTo>
                      <a:pt x="902" y="850"/>
                    </a:lnTo>
                    <a:lnTo>
                      <a:pt x="900" y="860"/>
                    </a:lnTo>
                    <a:lnTo>
                      <a:pt x="898" y="869"/>
                    </a:lnTo>
                    <a:lnTo>
                      <a:pt x="893" y="878"/>
                    </a:lnTo>
                    <a:lnTo>
                      <a:pt x="887" y="886"/>
                    </a:lnTo>
                    <a:lnTo>
                      <a:pt x="887" y="886"/>
                    </a:lnTo>
                    <a:lnTo>
                      <a:pt x="878" y="893"/>
                    </a:lnTo>
                    <a:lnTo>
                      <a:pt x="869" y="896"/>
                    </a:lnTo>
                    <a:lnTo>
                      <a:pt x="860" y="900"/>
                    </a:lnTo>
                    <a:lnTo>
                      <a:pt x="851" y="902"/>
                    </a:lnTo>
                    <a:lnTo>
                      <a:pt x="851" y="902"/>
                    </a:lnTo>
                    <a:lnTo>
                      <a:pt x="851" y="902"/>
                    </a:lnTo>
                    <a:lnTo>
                      <a:pt x="841" y="900"/>
                    </a:lnTo>
                    <a:lnTo>
                      <a:pt x="832" y="896"/>
                    </a:lnTo>
                    <a:lnTo>
                      <a:pt x="823" y="893"/>
                    </a:lnTo>
                    <a:lnTo>
                      <a:pt x="815" y="886"/>
                    </a:lnTo>
                    <a:lnTo>
                      <a:pt x="788" y="860"/>
                    </a:lnTo>
                    <a:lnTo>
                      <a:pt x="758" y="880"/>
                    </a:lnTo>
                    <a:lnTo>
                      <a:pt x="758" y="880"/>
                    </a:lnTo>
                    <a:lnTo>
                      <a:pt x="731" y="895"/>
                    </a:lnTo>
                    <a:lnTo>
                      <a:pt x="704" y="907"/>
                    </a:lnTo>
                    <a:lnTo>
                      <a:pt x="675" y="918"/>
                    </a:lnTo>
                    <a:lnTo>
                      <a:pt x="644" y="927"/>
                    </a:lnTo>
                    <a:lnTo>
                      <a:pt x="608" y="934"/>
                    </a:lnTo>
                    <a:lnTo>
                      <a:pt x="608" y="972"/>
                    </a:lnTo>
                    <a:lnTo>
                      <a:pt x="608" y="972"/>
                    </a:lnTo>
                    <a:lnTo>
                      <a:pt x="608" y="983"/>
                    </a:lnTo>
                    <a:lnTo>
                      <a:pt x="605" y="992"/>
                    </a:lnTo>
                    <a:lnTo>
                      <a:pt x="599" y="1001"/>
                    </a:lnTo>
                    <a:lnTo>
                      <a:pt x="594" y="1008"/>
                    </a:lnTo>
                    <a:lnTo>
                      <a:pt x="587" y="1013"/>
                    </a:lnTo>
                    <a:lnTo>
                      <a:pt x="578" y="1019"/>
                    </a:lnTo>
                    <a:lnTo>
                      <a:pt x="569" y="1021"/>
                    </a:lnTo>
                    <a:lnTo>
                      <a:pt x="558" y="1022"/>
                    </a:lnTo>
                    <a:lnTo>
                      <a:pt x="558" y="1022"/>
                    </a:lnTo>
                    <a:lnTo>
                      <a:pt x="547" y="1021"/>
                    </a:lnTo>
                    <a:lnTo>
                      <a:pt x="538" y="1019"/>
                    </a:lnTo>
                    <a:lnTo>
                      <a:pt x="529" y="1013"/>
                    </a:lnTo>
                    <a:lnTo>
                      <a:pt x="522" y="1008"/>
                    </a:lnTo>
                    <a:lnTo>
                      <a:pt x="517" y="1001"/>
                    </a:lnTo>
                    <a:lnTo>
                      <a:pt x="511" y="992"/>
                    </a:lnTo>
                    <a:lnTo>
                      <a:pt x="509" y="983"/>
                    </a:lnTo>
                    <a:lnTo>
                      <a:pt x="508" y="972"/>
                    </a:lnTo>
                    <a:lnTo>
                      <a:pt x="508" y="934"/>
                    </a:lnTo>
                    <a:lnTo>
                      <a:pt x="472" y="927"/>
                    </a:lnTo>
                    <a:lnTo>
                      <a:pt x="472" y="927"/>
                    </a:lnTo>
                    <a:lnTo>
                      <a:pt x="441" y="918"/>
                    </a:lnTo>
                    <a:lnTo>
                      <a:pt x="414" y="907"/>
                    </a:lnTo>
                    <a:lnTo>
                      <a:pt x="385" y="895"/>
                    </a:lnTo>
                    <a:lnTo>
                      <a:pt x="358" y="880"/>
                    </a:lnTo>
                    <a:lnTo>
                      <a:pt x="328" y="860"/>
                    </a:lnTo>
                    <a:lnTo>
                      <a:pt x="301" y="886"/>
                    </a:lnTo>
                    <a:lnTo>
                      <a:pt x="301" y="886"/>
                    </a:lnTo>
                    <a:lnTo>
                      <a:pt x="293" y="893"/>
                    </a:lnTo>
                    <a:lnTo>
                      <a:pt x="284" y="896"/>
                    </a:lnTo>
                    <a:lnTo>
                      <a:pt x="275" y="900"/>
                    </a:lnTo>
                    <a:lnTo>
                      <a:pt x="265" y="900"/>
                    </a:lnTo>
                    <a:lnTo>
                      <a:pt x="256" y="900"/>
                    </a:lnTo>
                    <a:lnTo>
                      <a:pt x="247" y="896"/>
                    </a:lnTo>
                    <a:lnTo>
                      <a:pt x="238" y="893"/>
                    </a:lnTo>
                    <a:lnTo>
                      <a:pt x="230" y="886"/>
                    </a:lnTo>
                    <a:lnTo>
                      <a:pt x="230" y="886"/>
                    </a:lnTo>
                    <a:lnTo>
                      <a:pt x="223" y="878"/>
                    </a:lnTo>
                    <a:lnTo>
                      <a:pt x="218" y="869"/>
                    </a:lnTo>
                    <a:lnTo>
                      <a:pt x="216" y="860"/>
                    </a:lnTo>
                    <a:lnTo>
                      <a:pt x="214" y="850"/>
                    </a:lnTo>
                    <a:lnTo>
                      <a:pt x="216" y="841"/>
                    </a:lnTo>
                    <a:lnTo>
                      <a:pt x="218" y="832"/>
                    </a:lnTo>
                    <a:lnTo>
                      <a:pt x="223" y="823"/>
                    </a:lnTo>
                    <a:lnTo>
                      <a:pt x="230" y="815"/>
                    </a:lnTo>
                    <a:lnTo>
                      <a:pt x="256" y="788"/>
                    </a:lnTo>
                    <a:lnTo>
                      <a:pt x="236" y="756"/>
                    </a:lnTo>
                    <a:lnTo>
                      <a:pt x="236" y="756"/>
                    </a:lnTo>
                    <a:lnTo>
                      <a:pt x="221" y="731"/>
                    </a:lnTo>
                    <a:lnTo>
                      <a:pt x="209" y="702"/>
                    </a:lnTo>
                    <a:lnTo>
                      <a:pt x="198" y="675"/>
                    </a:lnTo>
                    <a:lnTo>
                      <a:pt x="189" y="644"/>
                    </a:lnTo>
                    <a:lnTo>
                      <a:pt x="182" y="608"/>
                    </a:lnTo>
                    <a:lnTo>
                      <a:pt x="144" y="608"/>
                    </a:lnTo>
                    <a:lnTo>
                      <a:pt x="144" y="608"/>
                    </a:lnTo>
                    <a:lnTo>
                      <a:pt x="133" y="607"/>
                    </a:lnTo>
                    <a:lnTo>
                      <a:pt x="124" y="605"/>
                    </a:lnTo>
                    <a:lnTo>
                      <a:pt x="115" y="599"/>
                    </a:lnTo>
                    <a:lnTo>
                      <a:pt x="108" y="594"/>
                    </a:lnTo>
                    <a:lnTo>
                      <a:pt x="103" y="587"/>
                    </a:lnTo>
                    <a:lnTo>
                      <a:pt x="97" y="578"/>
                    </a:lnTo>
                    <a:lnTo>
                      <a:pt x="95" y="567"/>
                    </a:lnTo>
                    <a:lnTo>
                      <a:pt x="94" y="558"/>
                    </a:lnTo>
                    <a:lnTo>
                      <a:pt x="94" y="558"/>
                    </a:lnTo>
                    <a:lnTo>
                      <a:pt x="95" y="547"/>
                    </a:lnTo>
                    <a:lnTo>
                      <a:pt x="97" y="538"/>
                    </a:lnTo>
                    <a:lnTo>
                      <a:pt x="103" y="529"/>
                    </a:lnTo>
                    <a:lnTo>
                      <a:pt x="108" y="522"/>
                    </a:lnTo>
                    <a:lnTo>
                      <a:pt x="115" y="517"/>
                    </a:lnTo>
                    <a:lnTo>
                      <a:pt x="124" y="511"/>
                    </a:lnTo>
                    <a:lnTo>
                      <a:pt x="133" y="508"/>
                    </a:lnTo>
                    <a:lnTo>
                      <a:pt x="144" y="508"/>
                    </a:lnTo>
                    <a:lnTo>
                      <a:pt x="182" y="508"/>
                    </a:lnTo>
                    <a:lnTo>
                      <a:pt x="189" y="472"/>
                    </a:lnTo>
                    <a:lnTo>
                      <a:pt x="189" y="472"/>
                    </a:lnTo>
                    <a:lnTo>
                      <a:pt x="198" y="441"/>
                    </a:lnTo>
                    <a:lnTo>
                      <a:pt x="209" y="412"/>
                    </a:lnTo>
                    <a:lnTo>
                      <a:pt x="221" y="385"/>
                    </a:lnTo>
                    <a:lnTo>
                      <a:pt x="236" y="358"/>
                    </a:lnTo>
                    <a:lnTo>
                      <a:pt x="256" y="328"/>
                    </a:lnTo>
                    <a:lnTo>
                      <a:pt x="230" y="301"/>
                    </a:lnTo>
                    <a:lnTo>
                      <a:pt x="230" y="301"/>
                    </a:lnTo>
                    <a:lnTo>
                      <a:pt x="223" y="294"/>
                    </a:lnTo>
                    <a:lnTo>
                      <a:pt x="218" y="285"/>
                    </a:lnTo>
                    <a:lnTo>
                      <a:pt x="216" y="276"/>
                    </a:lnTo>
                    <a:lnTo>
                      <a:pt x="214" y="265"/>
                    </a:lnTo>
                    <a:lnTo>
                      <a:pt x="216" y="256"/>
                    </a:lnTo>
                    <a:lnTo>
                      <a:pt x="218" y="247"/>
                    </a:lnTo>
                    <a:lnTo>
                      <a:pt x="223" y="238"/>
                    </a:lnTo>
                    <a:lnTo>
                      <a:pt x="230" y="229"/>
                    </a:lnTo>
                    <a:lnTo>
                      <a:pt x="230" y="229"/>
                    </a:lnTo>
                    <a:lnTo>
                      <a:pt x="238" y="223"/>
                    </a:lnTo>
                    <a:lnTo>
                      <a:pt x="247" y="218"/>
                    </a:lnTo>
                    <a:lnTo>
                      <a:pt x="256" y="216"/>
                    </a:lnTo>
                    <a:lnTo>
                      <a:pt x="265" y="214"/>
                    </a:lnTo>
                    <a:lnTo>
                      <a:pt x="275" y="216"/>
                    </a:lnTo>
                    <a:lnTo>
                      <a:pt x="284" y="218"/>
                    </a:lnTo>
                    <a:lnTo>
                      <a:pt x="293" y="223"/>
                    </a:lnTo>
                    <a:lnTo>
                      <a:pt x="301" y="229"/>
                    </a:lnTo>
                    <a:lnTo>
                      <a:pt x="328" y="256"/>
                    </a:lnTo>
                    <a:lnTo>
                      <a:pt x="358" y="236"/>
                    </a:lnTo>
                    <a:lnTo>
                      <a:pt x="358" y="236"/>
                    </a:lnTo>
                    <a:lnTo>
                      <a:pt x="385" y="222"/>
                    </a:lnTo>
                    <a:lnTo>
                      <a:pt x="414" y="209"/>
                    </a:lnTo>
                    <a:lnTo>
                      <a:pt x="441" y="198"/>
                    </a:lnTo>
                    <a:lnTo>
                      <a:pt x="472" y="189"/>
                    </a:lnTo>
                    <a:lnTo>
                      <a:pt x="508" y="180"/>
                    </a:lnTo>
                    <a:lnTo>
                      <a:pt x="508" y="144"/>
                    </a:lnTo>
                    <a:lnTo>
                      <a:pt x="508" y="144"/>
                    </a:lnTo>
                    <a:lnTo>
                      <a:pt x="509" y="133"/>
                    </a:lnTo>
                    <a:lnTo>
                      <a:pt x="511" y="124"/>
                    </a:lnTo>
                    <a:lnTo>
                      <a:pt x="517" y="115"/>
                    </a:lnTo>
                    <a:lnTo>
                      <a:pt x="522" y="108"/>
                    </a:lnTo>
                    <a:lnTo>
                      <a:pt x="529" y="103"/>
                    </a:lnTo>
                    <a:lnTo>
                      <a:pt x="538" y="97"/>
                    </a:lnTo>
                    <a:lnTo>
                      <a:pt x="547" y="94"/>
                    </a:lnTo>
                    <a:lnTo>
                      <a:pt x="558" y="94"/>
                    </a:lnTo>
                    <a:lnTo>
                      <a:pt x="558" y="94"/>
                    </a:lnTo>
                    <a:lnTo>
                      <a:pt x="569" y="94"/>
                    </a:lnTo>
                    <a:lnTo>
                      <a:pt x="578" y="97"/>
                    </a:lnTo>
                    <a:lnTo>
                      <a:pt x="587" y="103"/>
                    </a:lnTo>
                    <a:lnTo>
                      <a:pt x="594" y="108"/>
                    </a:lnTo>
                    <a:lnTo>
                      <a:pt x="599" y="115"/>
                    </a:lnTo>
                    <a:lnTo>
                      <a:pt x="605" y="124"/>
                    </a:lnTo>
                    <a:lnTo>
                      <a:pt x="608" y="133"/>
                    </a:lnTo>
                    <a:lnTo>
                      <a:pt x="608" y="144"/>
                    </a:lnTo>
                    <a:lnTo>
                      <a:pt x="608" y="180"/>
                    </a:lnTo>
                    <a:lnTo>
                      <a:pt x="644" y="189"/>
                    </a:lnTo>
                    <a:lnTo>
                      <a:pt x="644" y="189"/>
                    </a:lnTo>
                    <a:lnTo>
                      <a:pt x="675" y="198"/>
                    </a:lnTo>
                    <a:lnTo>
                      <a:pt x="704" y="209"/>
                    </a:lnTo>
                    <a:lnTo>
                      <a:pt x="731" y="222"/>
                    </a:lnTo>
                    <a:lnTo>
                      <a:pt x="758" y="236"/>
                    </a:lnTo>
                    <a:lnTo>
                      <a:pt x="788" y="256"/>
                    </a:lnTo>
                    <a:lnTo>
                      <a:pt x="815" y="229"/>
                    </a:lnTo>
                    <a:lnTo>
                      <a:pt x="815" y="229"/>
                    </a:lnTo>
                    <a:lnTo>
                      <a:pt x="823" y="223"/>
                    </a:lnTo>
                    <a:lnTo>
                      <a:pt x="832" y="218"/>
                    </a:lnTo>
                    <a:lnTo>
                      <a:pt x="841" y="216"/>
                    </a:lnTo>
                    <a:lnTo>
                      <a:pt x="851" y="214"/>
                    </a:lnTo>
                    <a:lnTo>
                      <a:pt x="860" y="216"/>
                    </a:lnTo>
                    <a:lnTo>
                      <a:pt x="869" y="218"/>
                    </a:lnTo>
                    <a:lnTo>
                      <a:pt x="878" y="223"/>
                    </a:lnTo>
                    <a:lnTo>
                      <a:pt x="887" y="229"/>
                    </a:lnTo>
                    <a:lnTo>
                      <a:pt x="887" y="229"/>
                    </a:lnTo>
                    <a:lnTo>
                      <a:pt x="893" y="238"/>
                    </a:lnTo>
                    <a:lnTo>
                      <a:pt x="898" y="247"/>
                    </a:lnTo>
                    <a:lnTo>
                      <a:pt x="900" y="256"/>
                    </a:lnTo>
                    <a:lnTo>
                      <a:pt x="902" y="265"/>
                    </a:lnTo>
                    <a:lnTo>
                      <a:pt x="900" y="276"/>
                    </a:lnTo>
                    <a:lnTo>
                      <a:pt x="898" y="285"/>
                    </a:lnTo>
                    <a:lnTo>
                      <a:pt x="893" y="294"/>
                    </a:lnTo>
                    <a:lnTo>
                      <a:pt x="887" y="301"/>
                    </a:lnTo>
                    <a:lnTo>
                      <a:pt x="860" y="328"/>
                    </a:lnTo>
                    <a:lnTo>
                      <a:pt x="880" y="358"/>
                    </a:lnTo>
                    <a:lnTo>
                      <a:pt x="880" y="358"/>
                    </a:lnTo>
                    <a:lnTo>
                      <a:pt x="895" y="385"/>
                    </a:lnTo>
                    <a:lnTo>
                      <a:pt x="907" y="412"/>
                    </a:lnTo>
                    <a:lnTo>
                      <a:pt x="918" y="441"/>
                    </a:lnTo>
                    <a:lnTo>
                      <a:pt x="927" y="472"/>
                    </a:lnTo>
                    <a:lnTo>
                      <a:pt x="936" y="508"/>
                    </a:lnTo>
                    <a:lnTo>
                      <a:pt x="972" y="508"/>
                    </a:lnTo>
                    <a:lnTo>
                      <a:pt x="972" y="508"/>
                    </a:lnTo>
                    <a:lnTo>
                      <a:pt x="983" y="508"/>
                    </a:lnTo>
                    <a:lnTo>
                      <a:pt x="992" y="511"/>
                    </a:lnTo>
                    <a:lnTo>
                      <a:pt x="1001" y="517"/>
                    </a:lnTo>
                    <a:lnTo>
                      <a:pt x="1008" y="522"/>
                    </a:lnTo>
                    <a:lnTo>
                      <a:pt x="1013" y="529"/>
                    </a:lnTo>
                    <a:lnTo>
                      <a:pt x="1019" y="538"/>
                    </a:lnTo>
                    <a:lnTo>
                      <a:pt x="1022" y="547"/>
                    </a:lnTo>
                    <a:lnTo>
                      <a:pt x="1022" y="558"/>
                    </a:lnTo>
                    <a:lnTo>
                      <a:pt x="1022" y="558"/>
                    </a:lnTo>
                    <a:lnTo>
                      <a:pt x="1022" y="567"/>
                    </a:lnTo>
                    <a:lnTo>
                      <a:pt x="1019" y="578"/>
                    </a:lnTo>
                    <a:lnTo>
                      <a:pt x="1013" y="587"/>
                    </a:lnTo>
                    <a:lnTo>
                      <a:pt x="1008" y="594"/>
                    </a:lnTo>
                    <a:lnTo>
                      <a:pt x="1001" y="599"/>
                    </a:lnTo>
                    <a:lnTo>
                      <a:pt x="992" y="605"/>
                    </a:lnTo>
                    <a:lnTo>
                      <a:pt x="983" y="607"/>
                    </a:lnTo>
                    <a:lnTo>
                      <a:pt x="972" y="608"/>
                    </a:lnTo>
                    <a:lnTo>
                      <a:pt x="972" y="6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
              <p:cNvSpPr/>
              <p:nvPr/>
            </p:nvSpPr>
            <p:spPr bwMode="auto">
              <a:xfrm>
                <a:off x="2852738" y="6713538"/>
                <a:ext cx="261938" cy="261938"/>
              </a:xfrm>
              <a:custGeom>
                <a:avLst/>
                <a:gdLst>
                  <a:gd name="T0" fmla="*/ 0 w 329"/>
                  <a:gd name="T1" fmla="*/ 0 h 329"/>
                  <a:gd name="T2" fmla="*/ 0 w 329"/>
                  <a:gd name="T3" fmla="*/ 47 h 329"/>
                  <a:gd name="T4" fmla="*/ 0 w 329"/>
                  <a:gd name="T5" fmla="*/ 47 h 329"/>
                  <a:gd name="T6" fmla="*/ 29 w 329"/>
                  <a:gd name="T7" fmla="*/ 48 h 329"/>
                  <a:gd name="T8" fmla="*/ 58 w 329"/>
                  <a:gd name="T9" fmla="*/ 52 h 329"/>
                  <a:gd name="T10" fmla="*/ 85 w 329"/>
                  <a:gd name="T11" fmla="*/ 59 h 329"/>
                  <a:gd name="T12" fmla="*/ 110 w 329"/>
                  <a:gd name="T13" fmla="*/ 70 h 329"/>
                  <a:gd name="T14" fmla="*/ 135 w 329"/>
                  <a:gd name="T15" fmla="*/ 81 h 329"/>
                  <a:gd name="T16" fmla="*/ 158 w 329"/>
                  <a:gd name="T17" fmla="*/ 95 h 329"/>
                  <a:gd name="T18" fmla="*/ 180 w 329"/>
                  <a:gd name="T19" fmla="*/ 111 h 329"/>
                  <a:gd name="T20" fmla="*/ 200 w 329"/>
                  <a:gd name="T21" fmla="*/ 129 h 329"/>
                  <a:gd name="T22" fmla="*/ 218 w 329"/>
                  <a:gd name="T23" fmla="*/ 149 h 329"/>
                  <a:gd name="T24" fmla="*/ 234 w 329"/>
                  <a:gd name="T25" fmla="*/ 171 h 329"/>
                  <a:gd name="T26" fmla="*/ 248 w 329"/>
                  <a:gd name="T27" fmla="*/ 194 h 329"/>
                  <a:gd name="T28" fmla="*/ 259 w 329"/>
                  <a:gd name="T29" fmla="*/ 219 h 329"/>
                  <a:gd name="T30" fmla="*/ 270 w 329"/>
                  <a:gd name="T31" fmla="*/ 244 h 329"/>
                  <a:gd name="T32" fmla="*/ 277 w 329"/>
                  <a:gd name="T33" fmla="*/ 271 h 329"/>
                  <a:gd name="T34" fmla="*/ 281 w 329"/>
                  <a:gd name="T35" fmla="*/ 300 h 329"/>
                  <a:gd name="T36" fmla="*/ 283 w 329"/>
                  <a:gd name="T37" fmla="*/ 329 h 329"/>
                  <a:gd name="T38" fmla="*/ 329 w 329"/>
                  <a:gd name="T39" fmla="*/ 329 h 329"/>
                  <a:gd name="T40" fmla="*/ 329 w 329"/>
                  <a:gd name="T41" fmla="*/ 329 h 329"/>
                  <a:gd name="T42" fmla="*/ 328 w 329"/>
                  <a:gd name="T43" fmla="*/ 295 h 329"/>
                  <a:gd name="T44" fmla="*/ 322 w 329"/>
                  <a:gd name="T45" fmla="*/ 262 h 329"/>
                  <a:gd name="T46" fmla="*/ 315 w 329"/>
                  <a:gd name="T47" fmla="*/ 232 h 329"/>
                  <a:gd name="T48" fmla="*/ 304 w 329"/>
                  <a:gd name="T49" fmla="*/ 201 h 329"/>
                  <a:gd name="T50" fmla="*/ 290 w 329"/>
                  <a:gd name="T51" fmla="*/ 173 h 329"/>
                  <a:gd name="T52" fmla="*/ 274 w 329"/>
                  <a:gd name="T53" fmla="*/ 146 h 329"/>
                  <a:gd name="T54" fmla="*/ 254 w 329"/>
                  <a:gd name="T55" fmla="*/ 120 h 329"/>
                  <a:gd name="T56" fmla="*/ 232 w 329"/>
                  <a:gd name="T57" fmla="*/ 97 h 329"/>
                  <a:gd name="T58" fmla="*/ 209 w 329"/>
                  <a:gd name="T59" fmla="*/ 75 h 329"/>
                  <a:gd name="T60" fmla="*/ 184 w 329"/>
                  <a:gd name="T61" fmla="*/ 56 h 329"/>
                  <a:gd name="T62" fmla="*/ 157 w 329"/>
                  <a:gd name="T63" fmla="*/ 39 h 329"/>
                  <a:gd name="T64" fmla="*/ 128 w 329"/>
                  <a:gd name="T65" fmla="*/ 25 h 329"/>
                  <a:gd name="T66" fmla="*/ 97 w 329"/>
                  <a:gd name="T67" fmla="*/ 14 h 329"/>
                  <a:gd name="T68" fmla="*/ 67 w 329"/>
                  <a:gd name="T69" fmla="*/ 7 h 329"/>
                  <a:gd name="T70" fmla="*/ 34 w 329"/>
                  <a:gd name="T71" fmla="*/ 2 h 329"/>
                  <a:gd name="T72" fmla="*/ 0 w 329"/>
                  <a:gd name="T73" fmla="*/ 0 h 329"/>
                  <a:gd name="T74" fmla="*/ 0 w 329"/>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329">
                    <a:moveTo>
                      <a:pt x="0" y="0"/>
                    </a:moveTo>
                    <a:lnTo>
                      <a:pt x="0" y="47"/>
                    </a:lnTo>
                    <a:lnTo>
                      <a:pt x="0" y="47"/>
                    </a:lnTo>
                    <a:lnTo>
                      <a:pt x="29" y="48"/>
                    </a:lnTo>
                    <a:lnTo>
                      <a:pt x="58" y="52"/>
                    </a:lnTo>
                    <a:lnTo>
                      <a:pt x="85" y="59"/>
                    </a:lnTo>
                    <a:lnTo>
                      <a:pt x="110" y="70"/>
                    </a:lnTo>
                    <a:lnTo>
                      <a:pt x="135" y="81"/>
                    </a:lnTo>
                    <a:lnTo>
                      <a:pt x="158" y="95"/>
                    </a:lnTo>
                    <a:lnTo>
                      <a:pt x="180" y="111"/>
                    </a:lnTo>
                    <a:lnTo>
                      <a:pt x="200" y="129"/>
                    </a:lnTo>
                    <a:lnTo>
                      <a:pt x="218" y="149"/>
                    </a:lnTo>
                    <a:lnTo>
                      <a:pt x="234" y="171"/>
                    </a:lnTo>
                    <a:lnTo>
                      <a:pt x="248" y="194"/>
                    </a:lnTo>
                    <a:lnTo>
                      <a:pt x="259" y="219"/>
                    </a:lnTo>
                    <a:lnTo>
                      <a:pt x="270" y="244"/>
                    </a:lnTo>
                    <a:lnTo>
                      <a:pt x="277" y="271"/>
                    </a:lnTo>
                    <a:lnTo>
                      <a:pt x="281" y="300"/>
                    </a:lnTo>
                    <a:lnTo>
                      <a:pt x="283" y="329"/>
                    </a:lnTo>
                    <a:lnTo>
                      <a:pt x="329" y="329"/>
                    </a:lnTo>
                    <a:lnTo>
                      <a:pt x="329" y="329"/>
                    </a:lnTo>
                    <a:lnTo>
                      <a:pt x="328" y="295"/>
                    </a:lnTo>
                    <a:lnTo>
                      <a:pt x="322" y="262"/>
                    </a:lnTo>
                    <a:lnTo>
                      <a:pt x="315" y="232"/>
                    </a:lnTo>
                    <a:lnTo>
                      <a:pt x="304" y="201"/>
                    </a:lnTo>
                    <a:lnTo>
                      <a:pt x="290" y="173"/>
                    </a:lnTo>
                    <a:lnTo>
                      <a:pt x="274" y="146"/>
                    </a:lnTo>
                    <a:lnTo>
                      <a:pt x="254" y="120"/>
                    </a:lnTo>
                    <a:lnTo>
                      <a:pt x="232" y="97"/>
                    </a:lnTo>
                    <a:lnTo>
                      <a:pt x="209" y="75"/>
                    </a:lnTo>
                    <a:lnTo>
                      <a:pt x="184" y="56"/>
                    </a:lnTo>
                    <a:lnTo>
                      <a:pt x="157" y="39"/>
                    </a:lnTo>
                    <a:lnTo>
                      <a:pt x="128" y="25"/>
                    </a:lnTo>
                    <a:lnTo>
                      <a:pt x="97" y="14"/>
                    </a:lnTo>
                    <a:lnTo>
                      <a:pt x="67" y="7"/>
                    </a:lnTo>
                    <a:lnTo>
                      <a:pt x="3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
              <p:cNvSpPr/>
              <p:nvPr/>
            </p:nvSpPr>
            <p:spPr bwMode="auto">
              <a:xfrm>
                <a:off x="2590800" y="6975476"/>
                <a:ext cx="53975" cy="103188"/>
              </a:xfrm>
              <a:custGeom>
                <a:avLst/>
                <a:gdLst>
                  <a:gd name="T0" fmla="*/ 46 w 68"/>
                  <a:gd name="T1" fmla="*/ 0 h 130"/>
                  <a:gd name="T2" fmla="*/ 0 w 68"/>
                  <a:gd name="T3" fmla="*/ 0 h 130"/>
                  <a:gd name="T4" fmla="*/ 0 w 68"/>
                  <a:gd name="T5" fmla="*/ 0 h 130"/>
                  <a:gd name="T6" fmla="*/ 1 w 68"/>
                  <a:gd name="T7" fmla="*/ 34 h 130"/>
                  <a:gd name="T8" fmla="*/ 7 w 68"/>
                  <a:gd name="T9" fmla="*/ 67 h 130"/>
                  <a:gd name="T10" fmla="*/ 16 w 68"/>
                  <a:gd name="T11" fmla="*/ 99 h 130"/>
                  <a:gd name="T12" fmla="*/ 27 w 68"/>
                  <a:gd name="T13" fmla="*/ 130 h 130"/>
                  <a:gd name="T14" fmla="*/ 68 w 68"/>
                  <a:gd name="T15" fmla="*/ 106 h 130"/>
                  <a:gd name="T16" fmla="*/ 68 w 68"/>
                  <a:gd name="T17" fmla="*/ 106 h 130"/>
                  <a:gd name="T18" fmla="*/ 59 w 68"/>
                  <a:gd name="T19" fmla="*/ 81 h 130"/>
                  <a:gd name="T20" fmla="*/ 52 w 68"/>
                  <a:gd name="T21" fmla="*/ 56 h 130"/>
                  <a:gd name="T22" fmla="*/ 48 w 68"/>
                  <a:gd name="T23" fmla="*/ 27 h 130"/>
                  <a:gd name="T24" fmla="*/ 46 w 68"/>
                  <a:gd name="T25" fmla="*/ 0 h 130"/>
                  <a:gd name="T26" fmla="*/ 46 w 6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0">
                    <a:moveTo>
                      <a:pt x="46" y="0"/>
                    </a:moveTo>
                    <a:lnTo>
                      <a:pt x="0" y="0"/>
                    </a:lnTo>
                    <a:lnTo>
                      <a:pt x="0" y="0"/>
                    </a:lnTo>
                    <a:lnTo>
                      <a:pt x="1" y="34"/>
                    </a:lnTo>
                    <a:lnTo>
                      <a:pt x="7" y="67"/>
                    </a:lnTo>
                    <a:lnTo>
                      <a:pt x="16" y="99"/>
                    </a:lnTo>
                    <a:lnTo>
                      <a:pt x="27" y="130"/>
                    </a:lnTo>
                    <a:lnTo>
                      <a:pt x="68" y="106"/>
                    </a:lnTo>
                    <a:lnTo>
                      <a:pt x="68" y="106"/>
                    </a:lnTo>
                    <a:lnTo>
                      <a:pt x="59" y="81"/>
                    </a:lnTo>
                    <a:lnTo>
                      <a:pt x="52" y="56"/>
                    </a:lnTo>
                    <a:lnTo>
                      <a:pt x="48" y="27"/>
                    </a:lnTo>
                    <a:lnTo>
                      <a:pt x="46" y="0"/>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2"/>
              <p:cNvSpPr/>
              <p:nvPr/>
            </p:nvSpPr>
            <p:spPr bwMode="auto">
              <a:xfrm>
                <a:off x="2638425" y="7105651"/>
                <a:ext cx="214313" cy="131763"/>
              </a:xfrm>
              <a:custGeom>
                <a:avLst/>
                <a:gdLst>
                  <a:gd name="T0" fmla="*/ 41 w 270"/>
                  <a:gd name="T1" fmla="*/ 0 h 165"/>
                  <a:gd name="T2" fmla="*/ 0 w 270"/>
                  <a:gd name="T3" fmla="*/ 23 h 165"/>
                  <a:gd name="T4" fmla="*/ 0 w 270"/>
                  <a:gd name="T5" fmla="*/ 23 h 165"/>
                  <a:gd name="T6" fmla="*/ 11 w 270"/>
                  <a:gd name="T7" fmla="*/ 38 h 165"/>
                  <a:gd name="T8" fmla="*/ 23 w 270"/>
                  <a:gd name="T9" fmla="*/ 54 h 165"/>
                  <a:gd name="T10" fmla="*/ 38 w 270"/>
                  <a:gd name="T11" fmla="*/ 68 h 165"/>
                  <a:gd name="T12" fmla="*/ 52 w 270"/>
                  <a:gd name="T13" fmla="*/ 81 h 165"/>
                  <a:gd name="T14" fmla="*/ 67 w 270"/>
                  <a:gd name="T15" fmla="*/ 93 h 165"/>
                  <a:gd name="T16" fmla="*/ 81 w 270"/>
                  <a:gd name="T17" fmla="*/ 106 h 165"/>
                  <a:gd name="T18" fmla="*/ 99 w 270"/>
                  <a:gd name="T19" fmla="*/ 117 h 165"/>
                  <a:gd name="T20" fmla="*/ 115 w 270"/>
                  <a:gd name="T21" fmla="*/ 126 h 165"/>
                  <a:gd name="T22" fmla="*/ 133 w 270"/>
                  <a:gd name="T23" fmla="*/ 135 h 165"/>
                  <a:gd name="T24" fmla="*/ 151 w 270"/>
                  <a:gd name="T25" fmla="*/ 142 h 165"/>
                  <a:gd name="T26" fmla="*/ 169 w 270"/>
                  <a:gd name="T27" fmla="*/ 149 h 165"/>
                  <a:gd name="T28" fmla="*/ 189 w 270"/>
                  <a:gd name="T29" fmla="*/ 155 h 165"/>
                  <a:gd name="T30" fmla="*/ 209 w 270"/>
                  <a:gd name="T31" fmla="*/ 158 h 165"/>
                  <a:gd name="T32" fmla="*/ 229 w 270"/>
                  <a:gd name="T33" fmla="*/ 162 h 165"/>
                  <a:gd name="T34" fmla="*/ 250 w 270"/>
                  <a:gd name="T35" fmla="*/ 164 h 165"/>
                  <a:gd name="T36" fmla="*/ 270 w 270"/>
                  <a:gd name="T37" fmla="*/ 165 h 165"/>
                  <a:gd name="T38" fmla="*/ 270 w 270"/>
                  <a:gd name="T39" fmla="*/ 119 h 165"/>
                  <a:gd name="T40" fmla="*/ 270 w 270"/>
                  <a:gd name="T41" fmla="*/ 119 h 165"/>
                  <a:gd name="T42" fmla="*/ 252 w 270"/>
                  <a:gd name="T43" fmla="*/ 117 h 165"/>
                  <a:gd name="T44" fmla="*/ 236 w 270"/>
                  <a:gd name="T45" fmla="*/ 115 h 165"/>
                  <a:gd name="T46" fmla="*/ 202 w 270"/>
                  <a:gd name="T47" fmla="*/ 110 h 165"/>
                  <a:gd name="T48" fmla="*/ 169 w 270"/>
                  <a:gd name="T49" fmla="*/ 99 h 165"/>
                  <a:gd name="T50" fmla="*/ 140 w 270"/>
                  <a:gd name="T51" fmla="*/ 86 h 165"/>
                  <a:gd name="T52" fmla="*/ 112 w 270"/>
                  <a:gd name="T53" fmla="*/ 68 h 165"/>
                  <a:gd name="T54" fmla="*/ 86 w 270"/>
                  <a:gd name="T55" fmla="*/ 48 h 165"/>
                  <a:gd name="T56" fmla="*/ 63 w 270"/>
                  <a:gd name="T57" fmla="*/ 25 h 165"/>
                  <a:gd name="T58" fmla="*/ 41 w 270"/>
                  <a:gd name="T59" fmla="*/ 0 h 165"/>
                  <a:gd name="T60" fmla="*/ 41 w 270"/>
                  <a:gd name="T6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165">
                    <a:moveTo>
                      <a:pt x="41" y="0"/>
                    </a:moveTo>
                    <a:lnTo>
                      <a:pt x="0" y="23"/>
                    </a:lnTo>
                    <a:lnTo>
                      <a:pt x="0" y="23"/>
                    </a:lnTo>
                    <a:lnTo>
                      <a:pt x="11" y="38"/>
                    </a:lnTo>
                    <a:lnTo>
                      <a:pt x="23" y="54"/>
                    </a:lnTo>
                    <a:lnTo>
                      <a:pt x="38" y="68"/>
                    </a:lnTo>
                    <a:lnTo>
                      <a:pt x="52" y="81"/>
                    </a:lnTo>
                    <a:lnTo>
                      <a:pt x="67" y="93"/>
                    </a:lnTo>
                    <a:lnTo>
                      <a:pt x="81" y="106"/>
                    </a:lnTo>
                    <a:lnTo>
                      <a:pt x="99" y="117"/>
                    </a:lnTo>
                    <a:lnTo>
                      <a:pt x="115" y="126"/>
                    </a:lnTo>
                    <a:lnTo>
                      <a:pt x="133" y="135"/>
                    </a:lnTo>
                    <a:lnTo>
                      <a:pt x="151" y="142"/>
                    </a:lnTo>
                    <a:lnTo>
                      <a:pt x="169" y="149"/>
                    </a:lnTo>
                    <a:lnTo>
                      <a:pt x="189" y="155"/>
                    </a:lnTo>
                    <a:lnTo>
                      <a:pt x="209" y="158"/>
                    </a:lnTo>
                    <a:lnTo>
                      <a:pt x="229" y="162"/>
                    </a:lnTo>
                    <a:lnTo>
                      <a:pt x="250" y="164"/>
                    </a:lnTo>
                    <a:lnTo>
                      <a:pt x="270" y="165"/>
                    </a:lnTo>
                    <a:lnTo>
                      <a:pt x="270" y="119"/>
                    </a:lnTo>
                    <a:lnTo>
                      <a:pt x="270" y="119"/>
                    </a:lnTo>
                    <a:lnTo>
                      <a:pt x="252" y="117"/>
                    </a:lnTo>
                    <a:lnTo>
                      <a:pt x="236" y="115"/>
                    </a:lnTo>
                    <a:lnTo>
                      <a:pt x="202" y="110"/>
                    </a:lnTo>
                    <a:lnTo>
                      <a:pt x="169" y="99"/>
                    </a:lnTo>
                    <a:lnTo>
                      <a:pt x="140" y="86"/>
                    </a:lnTo>
                    <a:lnTo>
                      <a:pt x="112" y="68"/>
                    </a:lnTo>
                    <a:lnTo>
                      <a:pt x="86" y="48"/>
                    </a:lnTo>
                    <a:lnTo>
                      <a:pt x="63" y="25"/>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09" name="组合 108"/>
          <p:cNvGrpSpPr/>
          <p:nvPr/>
        </p:nvGrpSpPr>
        <p:grpSpPr>
          <a:xfrm>
            <a:off x="6157567" y="3191778"/>
            <a:ext cx="1187379" cy="1103489"/>
            <a:chOff x="4618180" y="2393832"/>
            <a:chExt cx="890650" cy="827617"/>
          </a:xfrm>
        </p:grpSpPr>
        <p:sp>
          <p:nvSpPr>
            <p:cNvPr id="110" name="Freeform 9"/>
            <p:cNvSpPr/>
            <p:nvPr/>
          </p:nvSpPr>
          <p:spPr bwMode="auto">
            <a:xfrm>
              <a:off x="4618180" y="2393832"/>
              <a:ext cx="890650" cy="827617"/>
            </a:xfrm>
            <a:custGeom>
              <a:avLst/>
              <a:gdLst>
                <a:gd name="T0" fmla="*/ 0 w 2175"/>
                <a:gd name="T1" fmla="*/ 376 h 2022"/>
                <a:gd name="T2" fmla="*/ 99 w 2175"/>
                <a:gd name="T3" fmla="*/ 446 h 2022"/>
                <a:gd name="T4" fmla="*/ 193 w 2175"/>
                <a:gd name="T5" fmla="*/ 523 h 2022"/>
                <a:gd name="T6" fmla="*/ 282 w 2175"/>
                <a:gd name="T7" fmla="*/ 604 h 2022"/>
                <a:gd name="T8" fmla="*/ 367 w 2175"/>
                <a:gd name="T9" fmla="*/ 689 h 2022"/>
                <a:gd name="T10" fmla="*/ 448 w 2175"/>
                <a:gd name="T11" fmla="*/ 780 h 2022"/>
                <a:gd name="T12" fmla="*/ 524 w 2175"/>
                <a:gd name="T13" fmla="*/ 877 h 2022"/>
                <a:gd name="T14" fmla="*/ 593 w 2175"/>
                <a:gd name="T15" fmla="*/ 975 h 2022"/>
                <a:gd name="T16" fmla="*/ 657 w 2175"/>
                <a:gd name="T17" fmla="*/ 1077 h 2022"/>
                <a:gd name="T18" fmla="*/ 717 w 2175"/>
                <a:gd name="T19" fmla="*/ 1186 h 2022"/>
                <a:gd name="T20" fmla="*/ 769 w 2175"/>
                <a:gd name="T21" fmla="*/ 1296 h 2022"/>
                <a:gd name="T22" fmla="*/ 815 w 2175"/>
                <a:gd name="T23" fmla="*/ 1410 h 2022"/>
                <a:gd name="T24" fmla="*/ 856 w 2175"/>
                <a:gd name="T25" fmla="*/ 1528 h 2022"/>
                <a:gd name="T26" fmla="*/ 891 w 2175"/>
                <a:gd name="T27" fmla="*/ 1647 h 2022"/>
                <a:gd name="T28" fmla="*/ 918 w 2175"/>
                <a:gd name="T29" fmla="*/ 1769 h 2022"/>
                <a:gd name="T30" fmla="*/ 937 w 2175"/>
                <a:gd name="T31" fmla="*/ 1894 h 2022"/>
                <a:gd name="T32" fmla="*/ 951 w 2175"/>
                <a:gd name="T33" fmla="*/ 2022 h 2022"/>
                <a:gd name="T34" fmla="*/ 1014 w 2175"/>
                <a:gd name="T35" fmla="*/ 1989 h 2022"/>
                <a:gd name="T36" fmla="*/ 1138 w 2175"/>
                <a:gd name="T37" fmla="*/ 1920 h 2022"/>
                <a:gd name="T38" fmla="*/ 1256 w 2175"/>
                <a:gd name="T39" fmla="*/ 1842 h 2022"/>
                <a:gd name="T40" fmla="*/ 1368 w 2175"/>
                <a:gd name="T41" fmla="*/ 1757 h 2022"/>
                <a:gd name="T42" fmla="*/ 1474 w 2175"/>
                <a:gd name="T43" fmla="*/ 1665 h 2022"/>
                <a:gd name="T44" fmla="*/ 1575 w 2175"/>
                <a:gd name="T45" fmla="*/ 1566 h 2022"/>
                <a:gd name="T46" fmla="*/ 1669 w 2175"/>
                <a:gd name="T47" fmla="*/ 1462 h 2022"/>
                <a:gd name="T48" fmla="*/ 1756 w 2175"/>
                <a:gd name="T49" fmla="*/ 1350 h 2022"/>
                <a:gd name="T50" fmla="*/ 1837 w 2175"/>
                <a:gd name="T51" fmla="*/ 1234 h 2022"/>
                <a:gd name="T52" fmla="*/ 1909 w 2175"/>
                <a:gd name="T53" fmla="*/ 1112 h 2022"/>
                <a:gd name="T54" fmla="*/ 1974 w 2175"/>
                <a:gd name="T55" fmla="*/ 987 h 2022"/>
                <a:gd name="T56" fmla="*/ 2030 w 2175"/>
                <a:gd name="T57" fmla="*/ 855 h 2022"/>
                <a:gd name="T58" fmla="*/ 2079 w 2175"/>
                <a:gd name="T59" fmla="*/ 720 h 2022"/>
                <a:gd name="T60" fmla="*/ 2117 w 2175"/>
                <a:gd name="T61" fmla="*/ 581 h 2022"/>
                <a:gd name="T62" fmla="*/ 2148 w 2175"/>
                <a:gd name="T63" fmla="*/ 438 h 2022"/>
                <a:gd name="T64" fmla="*/ 2168 w 2175"/>
                <a:gd name="T65" fmla="*/ 291 h 2022"/>
                <a:gd name="T66" fmla="*/ 2175 w 2175"/>
                <a:gd name="T67" fmla="*/ 216 h 2022"/>
                <a:gd name="T68" fmla="*/ 2065 w 2175"/>
                <a:gd name="T69" fmla="*/ 168 h 2022"/>
                <a:gd name="T70" fmla="*/ 1953 w 2175"/>
                <a:gd name="T71" fmla="*/ 123 h 2022"/>
                <a:gd name="T72" fmla="*/ 1837 w 2175"/>
                <a:gd name="T73" fmla="*/ 87 h 2022"/>
                <a:gd name="T74" fmla="*/ 1719 w 2175"/>
                <a:gd name="T75" fmla="*/ 56 h 2022"/>
                <a:gd name="T76" fmla="*/ 1600 w 2175"/>
                <a:gd name="T77" fmla="*/ 31 h 2022"/>
                <a:gd name="T78" fmla="*/ 1476 w 2175"/>
                <a:gd name="T79" fmla="*/ 13 h 2022"/>
                <a:gd name="T80" fmla="*/ 1352 w 2175"/>
                <a:gd name="T81" fmla="*/ 4 h 2022"/>
                <a:gd name="T82" fmla="*/ 1225 w 2175"/>
                <a:gd name="T83" fmla="*/ 0 h 2022"/>
                <a:gd name="T84" fmla="*/ 1140 w 2175"/>
                <a:gd name="T85" fmla="*/ 2 h 2022"/>
                <a:gd name="T86" fmla="*/ 974 w 2175"/>
                <a:gd name="T87" fmla="*/ 13 h 2022"/>
                <a:gd name="T88" fmla="*/ 809 w 2175"/>
                <a:gd name="T89" fmla="*/ 38 h 2022"/>
                <a:gd name="T90" fmla="*/ 651 w 2175"/>
                <a:gd name="T91" fmla="*/ 75 h 2022"/>
                <a:gd name="T92" fmla="*/ 497 w 2175"/>
                <a:gd name="T93" fmla="*/ 123 h 2022"/>
                <a:gd name="T94" fmla="*/ 348 w 2175"/>
                <a:gd name="T95" fmla="*/ 183 h 2022"/>
                <a:gd name="T96" fmla="*/ 203 w 2175"/>
                <a:gd name="T97" fmla="*/ 253 h 2022"/>
                <a:gd name="T98" fmla="*/ 66 w 2175"/>
                <a:gd name="T99" fmla="*/ 332 h 2022"/>
                <a:gd name="T100" fmla="*/ 0 w 2175"/>
                <a:gd name="T101" fmla="*/ 376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5" h="2022">
                  <a:moveTo>
                    <a:pt x="0" y="376"/>
                  </a:moveTo>
                  <a:lnTo>
                    <a:pt x="0" y="376"/>
                  </a:lnTo>
                  <a:lnTo>
                    <a:pt x="50" y="411"/>
                  </a:lnTo>
                  <a:lnTo>
                    <a:pt x="99" y="446"/>
                  </a:lnTo>
                  <a:lnTo>
                    <a:pt x="147" y="485"/>
                  </a:lnTo>
                  <a:lnTo>
                    <a:pt x="193" y="523"/>
                  </a:lnTo>
                  <a:lnTo>
                    <a:pt x="238" y="562"/>
                  </a:lnTo>
                  <a:lnTo>
                    <a:pt x="282" y="604"/>
                  </a:lnTo>
                  <a:lnTo>
                    <a:pt x="326" y="647"/>
                  </a:lnTo>
                  <a:lnTo>
                    <a:pt x="367" y="689"/>
                  </a:lnTo>
                  <a:lnTo>
                    <a:pt x="408" y="736"/>
                  </a:lnTo>
                  <a:lnTo>
                    <a:pt x="448" y="780"/>
                  </a:lnTo>
                  <a:lnTo>
                    <a:pt x="487" y="828"/>
                  </a:lnTo>
                  <a:lnTo>
                    <a:pt x="524" y="877"/>
                  </a:lnTo>
                  <a:lnTo>
                    <a:pt x="558" y="925"/>
                  </a:lnTo>
                  <a:lnTo>
                    <a:pt x="593" y="975"/>
                  </a:lnTo>
                  <a:lnTo>
                    <a:pt x="626" y="1027"/>
                  </a:lnTo>
                  <a:lnTo>
                    <a:pt x="657" y="1077"/>
                  </a:lnTo>
                  <a:lnTo>
                    <a:pt x="688" y="1132"/>
                  </a:lnTo>
                  <a:lnTo>
                    <a:pt x="717" y="1186"/>
                  </a:lnTo>
                  <a:lnTo>
                    <a:pt x="744" y="1240"/>
                  </a:lnTo>
                  <a:lnTo>
                    <a:pt x="769" y="1296"/>
                  </a:lnTo>
                  <a:lnTo>
                    <a:pt x="794" y="1352"/>
                  </a:lnTo>
                  <a:lnTo>
                    <a:pt x="815" y="1410"/>
                  </a:lnTo>
                  <a:lnTo>
                    <a:pt x="837" y="1468"/>
                  </a:lnTo>
                  <a:lnTo>
                    <a:pt x="856" y="1528"/>
                  </a:lnTo>
                  <a:lnTo>
                    <a:pt x="875" y="1585"/>
                  </a:lnTo>
                  <a:lnTo>
                    <a:pt x="891" y="1647"/>
                  </a:lnTo>
                  <a:lnTo>
                    <a:pt x="904" y="1707"/>
                  </a:lnTo>
                  <a:lnTo>
                    <a:pt x="918" y="1769"/>
                  </a:lnTo>
                  <a:lnTo>
                    <a:pt x="927" y="1831"/>
                  </a:lnTo>
                  <a:lnTo>
                    <a:pt x="937" y="1894"/>
                  </a:lnTo>
                  <a:lnTo>
                    <a:pt x="945" y="1958"/>
                  </a:lnTo>
                  <a:lnTo>
                    <a:pt x="951" y="2022"/>
                  </a:lnTo>
                  <a:lnTo>
                    <a:pt x="951" y="2022"/>
                  </a:lnTo>
                  <a:lnTo>
                    <a:pt x="1014" y="1989"/>
                  </a:lnTo>
                  <a:lnTo>
                    <a:pt x="1076" y="1954"/>
                  </a:lnTo>
                  <a:lnTo>
                    <a:pt x="1138" y="1920"/>
                  </a:lnTo>
                  <a:lnTo>
                    <a:pt x="1196" y="1881"/>
                  </a:lnTo>
                  <a:lnTo>
                    <a:pt x="1256" y="1842"/>
                  </a:lnTo>
                  <a:lnTo>
                    <a:pt x="1312" y="1800"/>
                  </a:lnTo>
                  <a:lnTo>
                    <a:pt x="1368" y="1757"/>
                  </a:lnTo>
                  <a:lnTo>
                    <a:pt x="1422" y="1711"/>
                  </a:lnTo>
                  <a:lnTo>
                    <a:pt x="1474" y="1665"/>
                  </a:lnTo>
                  <a:lnTo>
                    <a:pt x="1526" y="1616"/>
                  </a:lnTo>
                  <a:lnTo>
                    <a:pt x="1575" y="1566"/>
                  </a:lnTo>
                  <a:lnTo>
                    <a:pt x="1623" y="1514"/>
                  </a:lnTo>
                  <a:lnTo>
                    <a:pt x="1669" y="1462"/>
                  </a:lnTo>
                  <a:lnTo>
                    <a:pt x="1714" y="1408"/>
                  </a:lnTo>
                  <a:lnTo>
                    <a:pt x="1756" y="1350"/>
                  </a:lnTo>
                  <a:lnTo>
                    <a:pt x="1797" y="1294"/>
                  </a:lnTo>
                  <a:lnTo>
                    <a:pt x="1837" y="1234"/>
                  </a:lnTo>
                  <a:lnTo>
                    <a:pt x="1874" y="1174"/>
                  </a:lnTo>
                  <a:lnTo>
                    <a:pt x="1909" y="1112"/>
                  </a:lnTo>
                  <a:lnTo>
                    <a:pt x="1944" y="1050"/>
                  </a:lnTo>
                  <a:lnTo>
                    <a:pt x="1974" y="987"/>
                  </a:lnTo>
                  <a:lnTo>
                    <a:pt x="2003" y="921"/>
                  </a:lnTo>
                  <a:lnTo>
                    <a:pt x="2030" y="855"/>
                  </a:lnTo>
                  <a:lnTo>
                    <a:pt x="2056" y="788"/>
                  </a:lnTo>
                  <a:lnTo>
                    <a:pt x="2079" y="720"/>
                  </a:lnTo>
                  <a:lnTo>
                    <a:pt x="2100" y="651"/>
                  </a:lnTo>
                  <a:lnTo>
                    <a:pt x="2117" y="581"/>
                  </a:lnTo>
                  <a:lnTo>
                    <a:pt x="2135" y="510"/>
                  </a:lnTo>
                  <a:lnTo>
                    <a:pt x="2148" y="438"/>
                  </a:lnTo>
                  <a:lnTo>
                    <a:pt x="2160" y="365"/>
                  </a:lnTo>
                  <a:lnTo>
                    <a:pt x="2168" y="291"/>
                  </a:lnTo>
                  <a:lnTo>
                    <a:pt x="2175" y="216"/>
                  </a:lnTo>
                  <a:lnTo>
                    <a:pt x="2175" y="216"/>
                  </a:lnTo>
                  <a:lnTo>
                    <a:pt x="2121" y="191"/>
                  </a:lnTo>
                  <a:lnTo>
                    <a:pt x="2065" y="168"/>
                  </a:lnTo>
                  <a:lnTo>
                    <a:pt x="2009" y="145"/>
                  </a:lnTo>
                  <a:lnTo>
                    <a:pt x="1953" y="123"/>
                  </a:lnTo>
                  <a:lnTo>
                    <a:pt x="1895" y="104"/>
                  </a:lnTo>
                  <a:lnTo>
                    <a:pt x="1837" y="87"/>
                  </a:lnTo>
                  <a:lnTo>
                    <a:pt x="1779" y="71"/>
                  </a:lnTo>
                  <a:lnTo>
                    <a:pt x="1719" y="56"/>
                  </a:lnTo>
                  <a:lnTo>
                    <a:pt x="1660" y="42"/>
                  </a:lnTo>
                  <a:lnTo>
                    <a:pt x="1600" y="31"/>
                  </a:lnTo>
                  <a:lnTo>
                    <a:pt x="1538" y="21"/>
                  </a:lnTo>
                  <a:lnTo>
                    <a:pt x="1476" y="13"/>
                  </a:lnTo>
                  <a:lnTo>
                    <a:pt x="1414" y="7"/>
                  </a:lnTo>
                  <a:lnTo>
                    <a:pt x="1352" y="4"/>
                  </a:lnTo>
                  <a:lnTo>
                    <a:pt x="1289" y="0"/>
                  </a:lnTo>
                  <a:lnTo>
                    <a:pt x="1225" y="0"/>
                  </a:lnTo>
                  <a:lnTo>
                    <a:pt x="1225" y="0"/>
                  </a:lnTo>
                  <a:lnTo>
                    <a:pt x="1140" y="2"/>
                  </a:lnTo>
                  <a:lnTo>
                    <a:pt x="1057" y="6"/>
                  </a:lnTo>
                  <a:lnTo>
                    <a:pt x="974" y="13"/>
                  </a:lnTo>
                  <a:lnTo>
                    <a:pt x="891" y="25"/>
                  </a:lnTo>
                  <a:lnTo>
                    <a:pt x="809" y="38"/>
                  </a:lnTo>
                  <a:lnTo>
                    <a:pt x="730" y="56"/>
                  </a:lnTo>
                  <a:lnTo>
                    <a:pt x="651" y="75"/>
                  </a:lnTo>
                  <a:lnTo>
                    <a:pt x="574" y="98"/>
                  </a:lnTo>
                  <a:lnTo>
                    <a:pt x="497" y="123"/>
                  </a:lnTo>
                  <a:lnTo>
                    <a:pt x="421" y="152"/>
                  </a:lnTo>
                  <a:lnTo>
                    <a:pt x="348" y="183"/>
                  </a:lnTo>
                  <a:lnTo>
                    <a:pt x="274" y="216"/>
                  </a:lnTo>
                  <a:lnTo>
                    <a:pt x="203" y="253"/>
                  </a:lnTo>
                  <a:lnTo>
                    <a:pt x="133" y="291"/>
                  </a:lnTo>
                  <a:lnTo>
                    <a:pt x="66" y="332"/>
                  </a:lnTo>
                  <a:lnTo>
                    <a:pt x="0" y="376"/>
                  </a:lnTo>
                  <a:lnTo>
                    <a:pt x="0" y="376"/>
                  </a:lnTo>
                  <a:close/>
                </a:path>
              </a:pathLst>
            </a:custGeom>
            <a:solidFill>
              <a:schemeClr val="accent4"/>
            </a:solidFill>
            <a:ln w="19050">
              <a:noFill/>
            </a:ln>
          </p:spPr>
          <p:txBody>
            <a:bodyPr vert="horz" wrap="square" lIns="91440" tIns="45720" rIns="91440" bIns="45720" numCol="1" anchor="t" anchorCtr="0" compatLnSpc="1"/>
            <a:lstStyle/>
            <a:p>
              <a:endParaRPr lang="zh-CN" altLang="en-US" sz="1300"/>
            </a:p>
          </p:txBody>
        </p:sp>
        <p:sp>
          <p:nvSpPr>
            <p:cNvPr id="111" name="Freeform 13"/>
            <p:cNvSpPr>
              <a:spLocks noEditPoints="1"/>
            </p:cNvSpPr>
            <p:nvPr/>
          </p:nvSpPr>
          <p:spPr bwMode="auto">
            <a:xfrm>
              <a:off x="5008303" y="2519836"/>
              <a:ext cx="196969" cy="287804"/>
            </a:xfrm>
            <a:custGeom>
              <a:avLst/>
              <a:gdLst>
                <a:gd name="T0" fmla="*/ 330 w 825"/>
                <a:gd name="T1" fmla="*/ 9 h 1204"/>
                <a:gd name="T2" fmla="*/ 182 w 825"/>
                <a:gd name="T3" fmla="*/ 72 h 1204"/>
                <a:gd name="T4" fmla="*/ 72 w 825"/>
                <a:gd name="T5" fmla="*/ 184 h 1204"/>
                <a:gd name="T6" fmla="*/ 9 w 825"/>
                <a:gd name="T7" fmla="*/ 329 h 1204"/>
                <a:gd name="T8" fmla="*/ 2 w 825"/>
                <a:gd name="T9" fmla="*/ 436 h 1204"/>
                <a:gd name="T10" fmla="*/ 17 w 825"/>
                <a:gd name="T11" fmla="*/ 533 h 1204"/>
                <a:gd name="T12" fmla="*/ 40 w 825"/>
                <a:gd name="T13" fmla="*/ 608 h 1204"/>
                <a:gd name="T14" fmla="*/ 107 w 825"/>
                <a:gd name="T15" fmla="*/ 819 h 1204"/>
                <a:gd name="T16" fmla="*/ 114 w 825"/>
                <a:gd name="T17" fmla="*/ 911 h 1204"/>
                <a:gd name="T18" fmla="*/ 128 w 825"/>
                <a:gd name="T19" fmla="*/ 1035 h 1204"/>
                <a:gd name="T20" fmla="*/ 157 w 825"/>
                <a:gd name="T21" fmla="*/ 1071 h 1204"/>
                <a:gd name="T22" fmla="*/ 184 w 825"/>
                <a:gd name="T23" fmla="*/ 1100 h 1204"/>
                <a:gd name="T24" fmla="*/ 216 w 825"/>
                <a:gd name="T25" fmla="*/ 1152 h 1204"/>
                <a:gd name="T26" fmla="*/ 278 w 825"/>
                <a:gd name="T27" fmla="*/ 1191 h 1204"/>
                <a:gd name="T28" fmla="*/ 359 w 825"/>
                <a:gd name="T29" fmla="*/ 1204 h 1204"/>
                <a:gd name="T30" fmla="*/ 512 w 825"/>
                <a:gd name="T31" fmla="*/ 1200 h 1204"/>
                <a:gd name="T32" fmla="*/ 582 w 825"/>
                <a:gd name="T33" fmla="*/ 1175 h 1204"/>
                <a:gd name="T34" fmla="*/ 625 w 825"/>
                <a:gd name="T35" fmla="*/ 1134 h 1204"/>
                <a:gd name="T36" fmla="*/ 648 w 825"/>
                <a:gd name="T37" fmla="*/ 1082 h 1204"/>
                <a:gd name="T38" fmla="*/ 686 w 825"/>
                <a:gd name="T39" fmla="*/ 1055 h 1204"/>
                <a:gd name="T40" fmla="*/ 710 w 825"/>
                <a:gd name="T41" fmla="*/ 986 h 1204"/>
                <a:gd name="T42" fmla="*/ 713 w 825"/>
                <a:gd name="T43" fmla="*/ 878 h 1204"/>
                <a:gd name="T44" fmla="*/ 735 w 825"/>
                <a:gd name="T45" fmla="*/ 756 h 1204"/>
                <a:gd name="T46" fmla="*/ 796 w 825"/>
                <a:gd name="T47" fmla="*/ 583 h 1204"/>
                <a:gd name="T48" fmla="*/ 819 w 825"/>
                <a:gd name="T49" fmla="*/ 484 h 1204"/>
                <a:gd name="T50" fmla="*/ 825 w 825"/>
                <a:gd name="T51" fmla="*/ 414 h 1204"/>
                <a:gd name="T52" fmla="*/ 792 w 825"/>
                <a:gd name="T53" fmla="*/ 252 h 1204"/>
                <a:gd name="T54" fmla="*/ 704 w 825"/>
                <a:gd name="T55" fmla="*/ 122 h 1204"/>
                <a:gd name="T56" fmla="*/ 573 w 825"/>
                <a:gd name="T57" fmla="*/ 34 h 1204"/>
                <a:gd name="T58" fmla="*/ 413 w 825"/>
                <a:gd name="T59" fmla="*/ 0 h 1204"/>
                <a:gd name="T60" fmla="*/ 558 w 825"/>
                <a:gd name="T61" fmla="*/ 1047 h 1204"/>
                <a:gd name="T62" fmla="*/ 540 w 825"/>
                <a:gd name="T63" fmla="*/ 1085 h 1204"/>
                <a:gd name="T64" fmla="*/ 512 w 825"/>
                <a:gd name="T65" fmla="*/ 1101 h 1204"/>
                <a:gd name="T66" fmla="*/ 359 w 825"/>
                <a:gd name="T67" fmla="*/ 1109 h 1204"/>
                <a:gd name="T68" fmla="*/ 310 w 825"/>
                <a:gd name="T69" fmla="*/ 1100 h 1204"/>
                <a:gd name="T70" fmla="*/ 276 w 825"/>
                <a:gd name="T71" fmla="*/ 1071 h 1204"/>
                <a:gd name="T72" fmla="*/ 269 w 825"/>
                <a:gd name="T73" fmla="*/ 1042 h 1204"/>
                <a:gd name="T74" fmla="*/ 558 w 825"/>
                <a:gd name="T75" fmla="*/ 1042 h 1204"/>
                <a:gd name="T76" fmla="*/ 215 w 825"/>
                <a:gd name="T77" fmla="*/ 993 h 1204"/>
                <a:gd name="T78" fmla="*/ 618 w 825"/>
                <a:gd name="T79" fmla="*/ 941 h 1204"/>
                <a:gd name="T80" fmla="*/ 618 w 825"/>
                <a:gd name="T81" fmla="*/ 893 h 1204"/>
                <a:gd name="T82" fmla="*/ 620 w 825"/>
                <a:gd name="T83" fmla="*/ 840 h 1204"/>
                <a:gd name="T84" fmla="*/ 697 w 825"/>
                <a:gd name="T85" fmla="*/ 574 h 1204"/>
                <a:gd name="T86" fmla="*/ 636 w 825"/>
                <a:gd name="T87" fmla="*/ 750 h 1204"/>
                <a:gd name="T88" fmla="*/ 189 w 825"/>
                <a:gd name="T89" fmla="*/ 750 h 1204"/>
                <a:gd name="T90" fmla="*/ 130 w 825"/>
                <a:gd name="T91" fmla="*/ 574 h 1204"/>
                <a:gd name="T92" fmla="*/ 98 w 825"/>
                <a:gd name="T93" fmla="*/ 414 h 1204"/>
                <a:gd name="T94" fmla="*/ 112 w 825"/>
                <a:gd name="T95" fmla="*/ 319 h 1204"/>
                <a:gd name="T96" fmla="*/ 170 w 825"/>
                <a:gd name="T97" fmla="*/ 212 h 1204"/>
                <a:gd name="T98" fmla="*/ 263 w 825"/>
                <a:gd name="T99" fmla="*/ 135 h 1204"/>
                <a:gd name="T100" fmla="*/ 380 w 825"/>
                <a:gd name="T101" fmla="*/ 99 h 1204"/>
                <a:gd name="T102" fmla="*/ 477 w 825"/>
                <a:gd name="T103" fmla="*/ 103 h 1204"/>
                <a:gd name="T104" fmla="*/ 591 w 825"/>
                <a:gd name="T105" fmla="*/ 151 h 1204"/>
                <a:gd name="T106" fmla="*/ 675 w 825"/>
                <a:gd name="T107" fmla="*/ 236 h 1204"/>
                <a:gd name="T108" fmla="*/ 722 w 825"/>
                <a:gd name="T109" fmla="*/ 349 h 1204"/>
                <a:gd name="T110" fmla="*/ 728 w 825"/>
                <a:gd name="T111" fmla="*/ 452 h 1204"/>
                <a:gd name="T112" fmla="*/ 697 w 825"/>
                <a:gd name="T113" fmla="*/ 57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1204">
                  <a:moveTo>
                    <a:pt x="413" y="0"/>
                  </a:moveTo>
                  <a:lnTo>
                    <a:pt x="413" y="0"/>
                  </a:lnTo>
                  <a:lnTo>
                    <a:pt x="371" y="4"/>
                  </a:lnTo>
                  <a:lnTo>
                    <a:pt x="330" y="9"/>
                  </a:lnTo>
                  <a:lnTo>
                    <a:pt x="290" y="20"/>
                  </a:lnTo>
                  <a:lnTo>
                    <a:pt x="252" y="34"/>
                  </a:lnTo>
                  <a:lnTo>
                    <a:pt x="216" y="50"/>
                  </a:lnTo>
                  <a:lnTo>
                    <a:pt x="182" y="72"/>
                  </a:lnTo>
                  <a:lnTo>
                    <a:pt x="152" y="95"/>
                  </a:lnTo>
                  <a:lnTo>
                    <a:pt x="123" y="122"/>
                  </a:lnTo>
                  <a:lnTo>
                    <a:pt x="96" y="151"/>
                  </a:lnTo>
                  <a:lnTo>
                    <a:pt x="72" y="184"/>
                  </a:lnTo>
                  <a:lnTo>
                    <a:pt x="51" y="216"/>
                  </a:lnTo>
                  <a:lnTo>
                    <a:pt x="33" y="252"/>
                  </a:lnTo>
                  <a:lnTo>
                    <a:pt x="20" y="290"/>
                  </a:lnTo>
                  <a:lnTo>
                    <a:pt x="9" y="329"/>
                  </a:lnTo>
                  <a:lnTo>
                    <a:pt x="4" y="371"/>
                  </a:lnTo>
                  <a:lnTo>
                    <a:pt x="0" y="414"/>
                  </a:lnTo>
                  <a:lnTo>
                    <a:pt x="0" y="414"/>
                  </a:lnTo>
                  <a:lnTo>
                    <a:pt x="2" y="436"/>
                  </a:lnTo>
                  <a:lnTo>
                    <a:pt x="4" y="461"/>
                  </a:lnTo>
                  <a:lnTo>
                    <a:pt x="6" y="484"/>
                  </a:lnTo>
                  <a:lnTo>
                    <a:pt x="11" y="509"/>
                  </a:lnTo>
                  <a:lnTo>
                    <a:pt x="17" y="533"/>
                  </a:lnTo>
                  <a:lnTo>
                    <a:pt x="24" y="558"/>
                  </a:lnTo>
                  <a:lnTo>
                    <a:pt x="31" y="583"/>
                  </a:lnTo>
                  <a:lnTo>
                    <a:pt x="40" y="608"/>
                  </a:lnTo>
                  <a:lnTo>
                    <a:pt x="40" y="608"/>
                  </a:lnTo>
                  <a:lnTo>
                    <a:pt x="80" y="714"/>
                  </a:lnTo>
                  <a:lnTo>
                    <a:pt x="92" y="756"/>
                  </a:lnTo>
                  <a:lnTo>
                    <a:pt x="101" y="788"/>
                  </a:lnTo>
                  <a:lnTo>
                    <a:pt x="107" y="819"/>
                  </a:lnTo>
                  <a:lnTo>
                    <a:pt x="110" y="848"/>
                  </a:lnTo>
                  <a:lnTo>
                    <a:pt x="112" y="878"/>
                  </a:lnTo>
                  <a:lnTo>
                    <a:pt x="114" y="911"/>
                  </a:lnTo>
                  <a:lnTo>
                    <a:pt x="114" y="911"/>
                  </a:lnTo>
                  <a:lnTo>
                    <a:pt x="114" y="961"/>
                  </a:lnTo>
                  <a:lnTo>
                    <a:pt x="117" y="986"/>
                  </a:lnTo>
                  <a:lnTo>
                    <a:pt x="121" y="1011"/>
                  </a:lnTo>
                  <a:lnTo>
                    <a:pt x="128" y="1035"/>
                  </a:lnTo>
                  <a:lnTo>
                    <a:pt x="134" y="1044"/>
                  </a:lnTo>
                  <a:lnTo>
                    <a:pt x="141" y="1055"/>
                  </a:lnTo>
                  <a:lnTo>
                    <a:pt x="148" y="1064"/>
                  </a:lnTo>
                  <a:lnTo>
                    <a:pt x="157" y="1071"/>
                  </a:lnTo>
                  <a:lnTo>
                    <a:pt x="166" y="1078"/>
                  </a:lnTo>
                  <a:lnTo>
                    <a:pt x="179" y="1082"/>
                  </a:lnTo>
                  <a:lnTo>
                    <a:pt x="179" y="1082"/>
                  </a:lnTo>
                  <a:lnTo>
                    <a:pt x="184" y="1100"/>
                  </a:lnTo>
                  <a:lnTo>
                    <a:pt x="191" y="1118"/>
                  </a:lnTo>
                  <a:lnTo>
                    <a:pt x="202" y="1134"/>
                  </a:lnTo>
                  <a:lnTo>
                    <a:pt x="216" y="1152"/>
                  </a:lnTo>
                  <a:lnTo>
                    <a:pt x="216" y="1152"/>
                  </a:lnTo>
                  <a:lnTo>
                    <a:pt x="231" y="1164"/>
                  </a:lnTo>
                  <a:lnTo>
                    <a:pt x="245" y="1175"/>
                  </a:lnTo>
                  <a:lnTo>
                    <a:pt x="261" y="1184"/>
                  </a:lnTo>
                  <a:lnTo>
                    <a:pt x="278" y="1191"/>
                  </a:lnTo>
                  <a:lnTo>
                    <a:pt x="296" y="1197"/>
                  </a:lnTo>
                  <a:lnTo>
                    <a:pt x="315" y="1200"/>
                  </a:lnTo>
                  <a:lnTo>
                    <a:pt x="337" y="1204"/>
                  </a:lnTo>
                  <a:lnTo>
                    <a:pt x="359" y="1204"/>
                  </a:lnTo>
                  <a:lnTo>
                    <a:pt x="468" y="1204"/>
                  </a:lnTo>
                  <a:lnTo>
                    <a:pt x="468" y="1204"/>
                  </a:lnTo>
                  <a:lnTo>
                    <a:pt x="490" y="1204"/>
                  </a:lnTo>
                  <a:lnTo>
                    <a:pt x="512" y="1200"/>
                  </a:lnTo>
                  <a:lnTo>
                    <a:pt x="530" y="1197"/>
                  </a:lnTo>
                  <a:lnTo>
                    <a:pt x="549" y="1191"/>
                  </a:lnTo>
                  <a:lnTo>
                    <a:pt x="566" y="1184"/>
                  </a:lnTo>
                  <a:lnTo>
                    <a:pt x="582" y="1175"/>
                  </a:lnTo>
                  <a:lnTo>
                    <a:pt x="596" y="1164"/>
                  </a:lnTo>
                  <a:lnTo>
                    <a:pt x="609" y="1152"/>
                  </a:lnTo>
                  <a:lnTo>
                    <a:pt x="609" y="1152"/>
                  </a:lnTo>
                  <a:lnTo>
                    <a:pt x="625" y="1134"/>
                  </a:lnTo>
                  <a:lnTo>
                    <a:pt x="636" y="1118"/>
                  </a:lnTo>
                  <a:lnTo>
                    <a:pt x="643" y="1100"/>
                  </a:lnTo>
                  <a:lnTo>
                    <a:pt x="648" y="1082"/>
                  </a:lnTo>
                  <a:lnTo>
                    <a:pt x="648" y="1082"/>
                  </a:lnTo>
                  <a:lnTo>
                    <a:pt x="661" y="1078"/>
                  </a:lnTo>
                  <a:lnTo>
                    <a:pt x="670" y="1071"/>
                  </a:lnTo>
                  <a:lnTo>
                    <a:pt x="679" y="1064"/>
                  </a:lnTo>
                  <a:lnTo>
                    <a:pt x="686" y="1055"/>
                  </a:lnTo>
                  <a:lnTo>
                    <a:pt x="692" y="1044"/>
                  </a:lnTo>
                  <a:lnTo>
                    <a:pt x="697" y="1035"/>
                  </a:lnTo>
                  <a:lnTo>
                    <a:pt x="706" y="1011"/>
                  </a:lnTo>
                  <a:lnTo>
                    <a:pt x="710" y="986"/>
                  </a:lnTo>
                  <a:lnTo>
                    <a:pt x="713" y="961"/>
                  </a:lnTo>
                  <a:lnTo>
                    <a:pt x="713" y="911"/>
                  </a:lnTo>
                  <a:lnTo>
                    <a:pt x="713" y="911"/>
                  </a:lnTo>
                  <a:lnTo>
                    <a:pt x="713" y="878"/>
                  </a:lnTo>
                  <a:lnTo>
                    <a:pt x="715" y="848"/>
                  </a:lnTo>
                  <a:lnTo>
                    <a:pt x="719" y="819"/>
                  </a:lnTo>
                  <a:lnTo>
                    <a:pt x="726" y="788"/>
                  </a:lnTo>
                  <a:lnTo>
                    <a:pt x="735" y="756"/>
                  </a:lnTo>
                  <a:lnTo>
                    <a:pt x="747" y="714"/>
                  </a:lnTo>
                  <a:lnTo>
                    <a:pt x="787" y="608"/>
                  </a:lnTo>
                  <a:lnTo>
                    <a:pt x="787" y="608"/>
                  </a:lnTo>
                  <a:lnTo>
                    <a:pt x="796" y="583"/>
                  </a:lnTo>
                  <a:lnTo>
                    <a:pt x="803" y="558"/>
                  </a:lnTo>
                  <a:lnTo>
                    <a:pt x="810" y="533"/>
                  </a:lnTo>
                  <a:lnTo>
                    <a:pt x="816" y="509"/>
                  </a:lnTo>
                  <a:lnTo>
                    <a:pt x="819" y="484"/>
                  </a:lnTo>
                  <a:lnTo>
                    <a:pt x="823" y="461"/>
                  </a:lnTo>
                  <a:lnTo>
                    <a:pt x="825" y="436"/>
                  </a:lnTo>
                  <a:lnTo>
                    <a:pt x="825" y="414"/>
                  </a:lnTo>
                  <a:lnTo>
                    <a:pt x="825" y="414"/>
                  </a:lnTo>
                  <a:lnTo>
                    <a:pt x="823" y="371"/>
                  </a:lnTo>
                  <a:lnTo>
                    <a:pt x="818" y="329"/>
                  </a:lnTo>
                  <a:lnTo>
                    <a:pt x="807" y="290"/>
                  </a:lnTo>
                  <a:lnTo>
                    <a:pt x="792" y="252"/>
                  </a:lnTo>
                  <a:lnTo>
                    <a:pt x="776" y="216"/>
                  </a:lnTo>
                  <a:lnTo>
                    <a:pt x="755" y="184"/>
                  </a:lnTo>
                  <a:lnTo>
                    <a:pt x="731" y="151"/>
                  </a:lnTo>
                  <a:lnTo>
                    <a:pt x="704" y="122"/>
                  </a:lnTo>
                  <a:lnTo>
                    <a:pt x="675" y="95"/>
                  </a:lnTo>
                  <a:lnTo>
                    <a:pt x="643" y="72"/>
                  </a:lnTo>
                  <a:lnTo>
                    <a:pt x="609" y="50"/>
                  </a:lnTo>
                  <a:lnTo>
                    <a:pt x="573" y="34"/>
                  </a:lnTo>
                  <a:lnTo>
                    <a:pt x="535" y="20"/>
                  </a:lnTo>
                  <a:lnTo>
                    <a:pt x="495" y="9"/>
                  </a:lnTo>
                  <a:lnTo>
                    <a:pt x="456" y="4"/>
                  </a:lnTo>
                  <a:lnTo>
                    <a:pt x="413" y="0"/>
                  </a:lnTo>
                  <a:lnTo>
                    <a:pt x="413" y="0"/>
                  </a:lnTo>
                  <a:close/>
                  <a:moveTo>
                    <a:pt x="558" y="1042"/>
                  </a:moveTo>
                  <a:lnTo>
                    <a:pt x="558" y="1042"/>
                  </a:lnTo>
                  <a:lnTo>
                    <a:pt x="558" y="1047"/>
                  </a:lnTo>
                  <a:lnTo>
                    <a:pt x="557" y="1056"/>
                  </a:lnTo>
                  <a:lnTo>
                    <a:pt x="551" y="1071"/>
                  </a:lnTo>
                  <a:lnTo>
                    <a:pt x="546" y="1078"/>
                  </a:lnTo>
                  <a:lnTo>
                    <a:pt x="540" y="1085"/>
                  </a:lnTo>
                  <a:lnTo>
                    <a:pt x="540" y="1085"/>
                  </a:lnTo>
                  <a:lnTo>
                    <a:pt x="535" y="1091"/>
                  </a:lnTo>
                  <a:lnTo>
                    <a:pt x="528" y="1096"/>
                  </a:lnTo>
                  <a:lnTo>
                    <a:pt x="512" y="1101"/>
                  </a:lnTo>
                  <a:lnTo>
                    <a:pt x="492" y="1107"/>
                  </a:lnTo>
                  <a:lnTo>
                    <a:pt x="468" y="1109"/>
                  </a:lnTo>
                  <a:lnTo>
                    <a:pt x="359" y="1109"/>
                  </a:lnTo>
                  <a:lnTo>
                    <a:pt x="359" y="1109"/>
                  </a:lnTo>
                  <a:lnTo>
                    <a:pt x="344" y="1107"/>
                  </a:lnTo>
                  <a:lnTo>
                    <a:pt x="332" y="1107"/>
                  </a:lnTo>
                  <a:lnTo>
                    <a:pt x="321" y="1103"/>
                  </a:lnTo>
                  <a:lnTo>
                    <a:pt x="310" y="1100"/>
                  </a:lnTo>
                  <a:lnTo>
                    <a:pt x="301" y="1096"/>
                  </a:lnTo>
                  <a:lnTo>
                    <a:pt x="294" y="1092"/>
                  </a:lnTo>
                  <a:lnTo>
                    <a:pt x="283" y="1082"/>
                  </a:lnTo>
                  <a:lnTo>
                    <a:pt x="276" y="1071"/>
                  </a:lnTo>
                  <a:lnTo>
                    <a:pt x="270" y="1060"/>
                  </a:lnTo>
                  <a:lnTo>
                    <a:pt x="269" y="1051"/>
                  </a:lnTo>
                  <a:lnTo>
                    <a:pt x="269" y="1042"/>
                  </a:lnTo>
                  <a:lnTo>
                    <a:pt x="269" y="1042"/>
                  </a:lnTo>
                  <a:lnTo>
                    <a:pt x="269" y="1040"/>
                  </a:lnTo>
                  <a:lnTo>
                    <a:pt x="558" y="1040"/>
                  </a:lnTo>
                  <a:lnTo>
                    <a:pt x="558" y="1040"/>
                  </a:lnTo>
                  <a:lnTo>
                    <a:pt x="558" y="1042"/>
                  </a:lnTo>
                  <a:lnTo>
                    <a:pt x="558" y="1042"/>
                  </a:lnTo>
                  <a:close/>
                  <a:moveTo>
                    <a:pt x="611" y="993"/>
                  </a:moveTo>
                  <a:lnTo>
                    <a:pt x="215" y="993"/>
                  </a:lnTo>
                  <a:lnTo>
                    <a:pt x="215" y="993"/>
                  </a:lnTo>
                  <a:lnTo>
                    <a:pt x="213" y="975"/>
                  </a:lnTo>
                  <a:lnTo>
                    <a:pt x="209" y="941"/>
                  </a:lnTo>
                  <a:lnTo>
                    <a:pt x="618" y="941"/>
                  </a:lnTo>
                  <a:lnTo>
                    <a:pt x="618" y="941"/>
                  </a:lnTo>
                  <a:lnTo>
                    <a:pt x="614" y="975"/>
                  </a:lnTo>
                  <a:lnTo>
                    <a:pt x="611" y="993"/>
                  </a:lnTo>
                  <a:lnTo>
                    <a:pt x="611" y="993"/>
                  </a:lnTo>
                  <a:close/>
                  <a:moveTo>
                    <a:pt x="618" y="893"/>
                  </a:moveTo>
                  <a:lnTo>
                    <a:pt x="209" y="893"/>
                  </a:lnTo>
                  <a:lnTo>
                    <a:pt x="209" y="893"/>
                  </a:lnTo>
                  <a:lnTo>
                    <a:pt x="207" y="840"/>
                  </a:lnTo>
                  <a:lnTo>
                    <a:pt x="620" y="840"/>
                  </a:lnTo>
                  <a:lnTo>
                    <a:pt x="620" y="840"/>
                  </a:lnTo>
                  <a:lnTo>
                    <a:pt x="618" y="893"/>
                  </a:lnTo>
                  <a:lnTo>
                    <a:pt x="618" y="893"/>
                  </a:lnTo>
                  <a:close/>
                  <a:moveTo>
                    <a:pt x="697" y="574"/>
                  </a:moveTo>
                  <a:lnTo>
                    <a:pt x="697" y="574"/>
                  </a:lnTo>
                  <a:lnTo>
                    <a:pt x="670" y="644"/>
                  </a:lnTo>
                  <a:lnTo>
                    <a:pt x="650" y="702"/>
                  </a:lnTo>
                  <a:lnTo>
                    <a:pt x="636" y="750"/>
                  </a:lnTo>
                  <a:lnTo>
                    <a:pt x="627" y="794"/>
                  </a:lnTo>
                  <a:lnTo>
                    <a:pt x="200" y="794"/>
                  </a:lnTo>
                  <a:lnTo>
                    <a:pt x="200" y="794"/>
                  </a:lnTo>
                  <a:lnTo>
                    <a:pt x="189" y="750"/>
                  </a:lnTo>
                  <a:lnTo>
                    <a:pt x="175" y="702"/>
                  </a:lnTo>
                  <a:lnTo>
                    <a:pt x="155" y="644"/>
                  </a:lnTo>
                  <a:lnTo>
                    <a:pt x="130" y="574"/>
                  </a:lnTo>
                  <a:lnTo>
                    <a:pt x="130" y="574"/>
                  </a:lnTo>
                  <a:lnTo>
                    <a:pt x="116" y="533"/>
                  </a:lnTo>
                  <a:lnTo>
                    <a:pt x="105" y="491"/>
                  </a:lnTo>
                  <a:lnTo>
                    <a:pt x="99" y="452"/>
                  </a:lnTo>
                  <a:lnTo>
                    <a:pt x="98" y="414"/>
                  </a:lnTo>
                  <a:lnTo>
                    <a:pt x="98" y="414"/>
                  </a:lnTo>
                  <a:lnTo>
                    <a:pt x="99" y="382"/>
                  </a:lnTo>
                  <a:lnTo>
                    <a:pt x="103" y="349"/>
                  </a:lnTo>
                  <a:lnTo>
                    <a:pt x="112" y="319"/>
                  </a:lnTo>
                  <a:lnTo>
                    <a:pt x="123" y="290"/>
                  </a:lnTo>
                  <a:lnTo>
                    <a:pt x="135" y="263"/>
                  </a:lnTo>
                  <a:lnTo>
                    <a:pt x="152" y="236"/>
                  </a:lnTo>
                  <a:lnTo>
                    <a:pt x="170" y="212"/>
                  </a:lnTo>
                  <a:lnTo>
                    <a:pt x="189" y="189"/>
                  </a:lnTo>
                  <a:lnTo>
                    <a:pt x="213" y="169"/>
                  </a:lnTo>
                  <a:lnTo>
                    <a:pt x="236" y="151"/>
                  </a:lnTo>
                  <a:lnTo>
                    <a:pt x="263" y="135"/>
                  </a:lnTo>
                  <a:lnTo>
                    <a:pt x="290" y="122"/>
                  </a:lnTo>
                  <a:lnTo>
                    <a:pt x="319" y="112"/>
                  </a:lnTo>
                  <a:lnTo>
                    <a:pt x="350" y="103"/>
                  </a:lnTo>
                  <a:lnTo>
                    <a:pt x="380" y="99"/>
                  </a:lnTo>
                  <a:lnTo>
                    <a:pt x="413" y="97"/>
                  </a:lnTo>
                  <a:lnTo>
                    <a:pt x="413" y="97"/>
                  </a:lnTo>
                  <a:lnTo>
                    <a:pt x="445" y="99"/>
                  </a:lnTo>
                  <a:lnTo>
                    <a:pt x="477" y="103"/>
                  </a:lnTo>
                  <a:lnTo>
                    <a:pt x="508" y="112"/>
                  </a:lnTo>
                  <a:lnTo>
                    <a:pt x="537" y="122"/>
                  </a:lnTo>
                  <a:lnTo>
                    <a:pt x="564" y="135"/>
                  </a:lnTo>
                  <a:lnTo>
                    <a:pt x="591" y="151"/>
                  </a:lnTo>
                  <a:lnTo>
                    <a:pt x="614" y="169"/>
                  </a:lnTo>
                  <a:lnTo>
                    <a:pt x="638" y="189"/>
                  </a:lnTo>
                  <a:lnTo>
                    <a:pt x="657" y="212"/>
                  </a:lnTo>
                  <a:lnTo>
                    <a:pt x="675" y="236"/>
                  </a:lnTo>
                  <a:lnTo>
                    <a:pt x="692" y="263"/>
                  </a:lnTo>
                  <a:lnTo>
                    <a:pt x="704" y="290"/>
                  </a:lnTo>
                  <a:lnTo>
                    <a:pt x="715" y="319"/>
                  </a:lnTo>
                  <a:lnTo>
                    <a:pt x="722" y="349"/>
                  </a:lnTo>
                  <a:lnTo>
                    <a:pt x="728" y="382"/>
                  </a:lnTo>
                  <a:lnTo>
                    <a:pt x="729" y="414"/>
                  </a:lnTo>
                  <a:lnTo>
                    <a:pt x="729" y="414"/>
                  </a:lnTo>
                  <a:lnTo>
                    <a:pt x="728" y="452"/>
                  </a:lnTo>
                  <a:lnTo>
                    <a:pt x="720" y="491"/>
                  </a:lnTo>
                  <a:lnTo>
                    <a:pt x="711" y="533"/>
                  </a:lnTo>
                  <a:lnTo>
                    <a:pt x="697" y="574"/>
                  </a:lnTo>
                  <a:lnTo>
                    <a:pt x="697" y="57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2" name="组合 111"/>
          <p:cNvGrpSpPr/>
          <p:nvPr/>
        </p:nvGrpSpPr>
        <p:grpSpPr>
          <a:xfrm>
            <a:off x="4905346" y="1917256"/>
            <a:ext cx="2381306" cy="1363263"/>
            <a:chOff x="3678893" y="1437941"/>
            <a:chExt cx="1786212" cy="1022447"/>
          </a:xfrm>
        </p:grpSpPr>
        <p:sp>
          <p:nvSpPr>
            <p:cNvPr id="113" name="Freeform 5"/>
            <p:cNvSpPr/>
            <p:nvPr/>
          </p:nvSpPr>
          <p:spPr bwMode="auto">
            <a:xfrm>
              <a:off x="3678893" y="1437941"/>
              <a:ext cx="1786212" cy="1022447"/>
            </a:xfrm>
            <a:custGeom>
              <a:avLst/>
              <a:gdLst>
                <a:gd name="T0" fmla="*/ 2314 w 4362"/>
                <a:gd name="T1" fmla="*/ 2412 h 2497"/>
                <a:gd name="T2" fmla="*/ 2602 w 4362"/>
                <a:gd name="T3" fmla="*/ 2273 h 2497"/>
                <a:gd name="T4" fmla="*/ 2911 w 4362"/>
                <a:gd name="T5" fmla="*/ 2177 h 2497"/>
                <a:gd name="T6" fmla="*/ 3238 w 4362"/>
                <a:gd name="T7" fmla="*/ 2127 h 2497"/>
                <a:gd name="T8" fmla="*/ 3470 w 4362"/>
                <a:gd name="T9" fmla="*/ 2121 h 2497"/>
                <a:gd name="T10" fmla="*/ 3719 w 4362"/>
                <a:gd name="T11" fmla="*/ 2142 h 2497"/>
                <a:gd name="T12" fmla="*/ 3960 w 4362"/>
                <a:gd name="T13" fmla="*/ 2192 h 2497"/>
                <a:gd name="T14" fmla="*/ 4190 w 4362"/>
                <a:gd name="T15" fmla="*/ 2266 h 2497"/>
                <a:gd name="T16" fmla="*/ 4356 w 4362"/>
                <a:gd name="T17" fmla="*/ 2337 h 2497"/>
                <a:gd name="T18" fmla="*/ 4360 w 4362"/>
                <a:gd name="T19" fmla="*/ 2123 h 2497"/>
                <a:gd name="T20" fmla="*/ 4345 w 4362"/>
                <a:gd name="T21" fmla="*/ 1902 h 2497"/>
                <a:gd name="T22" fmla="*/ 4306 w 4362"/>
                <a:gd name="T23" fmla="*/ 1688 h 2497"/>
                <a:gd name="T24" fmla="*/ 4246 w 4362"/>
                <a:gd name="T25" fmla="*/ 1481 h 2497"/>
                <a:gd name="T26" fmla="*/ 4169 w 4362"/>
                <a:gd name="T27" fmla="*/ 1282 h 2497"/>
                <a:gd name="T28" fmla="*/ 4072 w 4362"/>
                <a:gd name="T29" fmla="*/ 1095 h 2497"/>
                <a:gd name="T30" fmla="*/ 3958 w 4362"/>
                <a:gd name="T31" fmla="*/ 917 h 2497"/>
                <a:gd name="T32" fmla="*/ 3829 w 4362"/>
                <a:gd name="T33" fmla="*/ 753 h 2497"/>
                <a:gd name="T34" fmla="*/ 3686 w 4362"/>
                <a:gd name="T35" fmla="*/ 601 h 2497"/>
                <a:gd name="T36" fmla="*/ 3528 w 4362"/>
                <a:gd name="T37" fmla="*/ 465 h 2497"/>
                <a:gd name="T38" fmla="*/ 3356 w 4362"/>
                <a:gd name="T39" fmla="*/ 344 h 2497"/>
                <a:gd name="T40" fmla="*/ 3174 w 4362"/>
                <a:gd name="T41" fmla="*/ 238 h 2497"/>
                <a:gd name="T42" fmla="*/ 2981 w 4362"/>
                <a:gd name="T43" fmla="*/ 151 h 2497"/>
                <a:gd name="T44" fmla="*/ 2778 w 4362"/>
                <a:gd name="T45" fmla="*/ 83 h 2497"/>
                <a:gd name="T46" fmla="*/ 2567 w 4362"/>
                <a:gd name="T47" fmla="*/ 33 h 2497"/>
                <a:gd name="T48" fmla="*/ 2349 w 4362"/>
                <a:gd name="T49" fmla="*/ 6 h 2497"/>
                <a:gd name="T50" fmla="*/ 2181 w 4362"/>
                <a:gd name="T51" fmla="*/ 0 h 2497"/>
                <a:gd name="T52" fmla="*/ 1959 w 4362"/>
                <a:gd name="T53" fmla="*/ 12 h 2497"/>
                <a:gd name="T54" fmla="*/ 1742 w 4362"/>
                <a:gd name="T55" fmla="*/ 44 h 2497"/>
                <a:gd name="T56" fmla="*/ 1532 w 4362"/>
                <a:gd name="T57" fmla="*/ 99 h 2497"/>
                <a:gd name="T58" fmla="*/ 1333 w 4362"/>
                <a:gd name="T59" fmla="*/ 172 h 2497"/>
                <a:gd name="T60" fmla="*/ 1142 w 4362"/>
                <a:gd name="T61" fmla="*/ 263 h 2497"/>
                <a:gd name="T62" fmla="*/ 962 w 4362"/>
                <a:gd name="T63" fmla="*/ 373 h 2497"/>
                <a:gd name="T64" fmla="*/ 794 w 4362"/>
                <a:gd name="T65" fmla="*/ 498 h 2497"/>
                <a:gd name="T66" fmla="*/ 639 w 4362"/>
                <a:gd name="T67" fmla="*/ 637 h 2497"/>
                <a:gd name="T68" fmla="*/ 498 w 4362"/>
                <a:gd name="T69" fmla="*/ 794 h 2497"/>
                <a:gd name="T70" fmla="*/ 373 w 4362"/>
                <a:gd name="T71" fmla="*/ 960 h 2497"/>
                <a:gd name="T72" fmla="*/ 265 w 4362"/>
                <a:gd name="T73" fmla="*/ 1141 h 2497"/>
                <a:gd name="T74" fmla="*/ 172 w 4362"/>
                <a:gd name="T75" fmla="*/ 1331 h 2497"/>
                <a:gd name="T76" fmla="*/ 98 w 4362"/>
                <a:gd name="T77" fmla="*/ 1532 h 2497"/>
                <a:gd name="T78" fmla="*/ 44 w 4362"/>
                <a:gd name="T79" fmla="*/ 1740 h 2497"/>
                <a:gd name="T80" fmla="*/ 11 w 4362"/>
                <a:gd name="T81" fmla="*/ 1957 h 2497"/>
                <a:gd name="T82" fmla="*/ 0 w 4362"/>
                <a:gd name="T83" fmla="*/ 2181 h 2497"/>
                <a:gd name="T84" fmla="*/ 6 w 4362"/>
                <a:gd name="T85" fmla="*/ 2337 h 2497"/>
                <a:gd name="T86" fmla="*/ 228 w 4362"/>
                <a:gd name="T87" fmla="*/ 2244 h 2497"/>
                <a:gd name="T88" fmla="*/ 462 w 4362"/>
                <a:gd name="T89" fmla="*/ 2177 h 2497"/>
                <a:gd name="T90" fmla="*/ 705 w 4362"/>
                <a:gd name="T91" fmla="*/ 2134 h 2497"/>
                <a:gd name="T92" fmla="*/ 956 w 4362"/>
                <a:gd name="T93" fmla="*/ 2121 h 2497"/>
                <a:gd name="T94" fmla="*/ 1207 w 4362"/>
                <a:gd name="T95" fmla="*/ 2134 h 2497"/>
                <a:gd name="T96" fmla="*/ 1530 w 4362"/>
                <a:gd name="T97" fmla="*/ 2196 h 2497"/>
                <a:gd name="T98" fmla="*/ 1833 w 4362"/>
                <a:gd name="T99" fmla="*/ 2304 h 2497"/>
                <a:gd name="T100" fmla="*/ 2115 w 4362"/>
                <a:gd name="T101" fmla="*/ 2453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62" h="2497">
                  <a:moveTo>
                    <a:pt x="2181" y="2497"/>
                  </a:moveTo>
                  <a:lnTo>
                    <a:pt x="2181" y="2497"/>
                  </a:lnTo>
                  <a:lnTo>
                    <a:pt x="2247" y="2453"/>
                  </a:lnTo>
                  <a:lnTo>
                    <a:pt x="2314" y="2412"/>
                  </a:lnTo>
                  <a:lnTo>
                    <a:pt x="2384" y="2374"/>
                  </a:lnTo>
                  <a:lnTo>
                    <a:pt x="2455" y="2337"/>
                  </a:lnTo>
                  <a:lnTo>
                    <a:pt x="2529" y="2304"/>
                  </a:lnTo>
                  <a:lnTo>
                    <a:pt x="2602" y="2273"/>
                  </a:lnTo>
                  <a:lnTo>
                    <a:pt x="2678" y="2244"/>
                  </a:lnTo>
                  <a:lnTo>
                    <a:pt x="2755" y="2219"/>
                  </a:lnTo>
                  <a:lnTo>
                    <a:pt x="2832" y="2196"/>
                  </a:lnTo>
                  <a:lnTo>
                    <a:pt x="2911" y="2177"/>
                  </a:lnTo>
                  <a:lnTo>
                    <a:pt x="2990" y="2159"/>
                  </a:lnTo>
                  <a:lnTo>
                    <a:pt x="3072" y="2146"/>
                  </a:lnTo>
                  <a:lnTo>
                    <a:pt x="3155" y="2134"/>
                  </a:lnTo>
                  <a:lnTo>
                    <a:pt x="3238" y="2127"/>
                  </a:lnTo>
                  <a:lnTo>
                    <a:pt x="3321" y="2123"/>
                  </a:lnTo>
                  <a:lnTo>
                    <a:pt x="3406" y="2121"/>
                  </a:lnTo>
                  <a:lnTo>
                    <a:pt x="3406" y="2121"/>
                  </a:lnTo>
                  <a:lnTo>
                    <a:pt x="3470" y="2121"/>
                  </a:lnTo>
                  <a:lnTo>
                    <a:pt x="3533" y="2125"/>
                  </a:lnTo>
                  <a:lnTo>
                    <a:pt x="3595" y="2128"/>
                  </a:lnTo>
                  <a:lnTo>
                    <a:pt x="3657" y="2134"/>
                  </a:lnTo>
                  <a:lnTo>
                    <a:pt x="3719" y="2142"/>
                  </a:lnTo>
                  <a:lnTo>
                    <a:pt x="3781" y="2152"/>
                  </a:lnTo>
                  <a:lnTo>
                    <a:pt x="3841" y="2163"/>
                  </a:lnTo>
                  <a:lnTo>
                    <a:pt x="3900" y="2177"/>
                  </a:lnTo>
                  <a:lnTo>
                    <a:pt x="3960" y="2192"/>
                  </a:lnTo>
                  <a:lnTo>
                    <a:pt x="4018" y="2208"/>
                  </a:lnTo>
                  <a:lnTo>
                    <a:pt x="4076" y="2225"/>
                  </a:lnTo>
                  <a:lnTo>
                    <a:pt x="4134" y="2244"/>
                  </a:lnTo>
                  <a:lnTo>
                    <a:pt x="4190" y="2266"/>
                  </a:lnTo>
                  <a:lnTo>
                    <a:pt x="4246" y="2289"/>
                  </a:lnTo>
                  <a:lnTo>
                    <a:pt x="4302" y="2312"/>
                  </a:lnTo>
                  <a:lnTo>
                    <a:pt x="4356" y="2337"/>
                  </a:lnTo>
                  <a:lnTo>
                    <a:pt x="4356" y="2337"/>
                  </a:lnTo>
                  <a:lnTo>
                    <a:pt x="4360" y="2260"/>
                  </a:lnTo>
                  <a:lnTo>
                    <a:pt x="4362" y="2181"/>
                  </a:lnTo>
                  <a:lnTo>
                    <a:pt x="4362" y="2181"/>
                  </a:lnTo>
                  <a:lnTo>
                    <a:pt x="4360" y="2123"/>
                  </a:lnTo>
                  <a:lnTo>
                    <a:pt x="4358" y="2067"/>
                  </a:lnTo>
                  <a:lnTo>
                    <a:pt x="4354" y="2013"/>
                  </a:lnTo>
                  <a:lnTo>
                    <a:pt x="4351" y="1957"/>
                  </a:lnTo>
                  <a:lnTo>
                    <a:pt x="4345" y="1902"/>
                  </a:lnTo>
                  <a:lnTo>
                    <a:pt x="4337" y="1848"/>
                  </a:lnTo>
                  <a:lnTo>
                    <a:pt x="4327" y="1794"/>
                  </a:lnTo>
                  <a:lnTo>
                    <a:pt x="4318" y="1740"/>
                  </a:lnTo>
                  <a:lnTo>
                    <a:pt x="4306" y="1688"/>
                  </a:lnTo>
                  <a:lnTo>
                    <a:pt x="4293" y="1634"/>
                  </a:lnTo>
                  <a:lnTo>
                    <a:pt x="4279" y="1584"/>
                  </a:lnTo>
                  <a:lnTo>
                    <a:pt x="4264" y="1532"/>
                  </a:lnTo>
                  <a:lnTo>
                    <a:pt x="4246" y="1481"/>
                  </a:lnTo>
                  <a:lnTo>
                    <a:pt x="4229" y="1429"/>
                  </a:lnTo>
                  <a:lnTo>
                    <a:pt x="4210" y="1381"/>
                  </a:lnTo>
                  <a:lnTo>
                    <a:pt x="4190" y="1331"/>
                  </a:lnTo>
                  <a:lnTo>
                    <a:pt x="4169" y="1282"/>
                  </a:lnTo>
                  <a:lnTo>
                    <a:pt x="4146" y="1234"/>
                  </a:lnTo>
                  <a:lnTo>
                    <a:pt x="4123" y="1188"/>
                  </a:lnTo>
                  <a:lnTo>
                    <a:pt x="4099" y="1141"/>
                  </a:lnTo>
                  <a:lnTo>
                    <a:pt x="4072" y="1095"/>
                  </a:lnTo>
                  <a:lnTo>
                    <a:pt x="4045" y="1049"/>
                  </a:lnTo>
                  <a:lnTo>
                    <a:pt x="4018" y="1004"/>
                  </a:lnTo>
                  <a:lnTo>
                    <a:pt x="3989" y="960"/>
                  </a:lnTo>
                  <a:lnTo>
                    <a:pt x="3958" y="917"/>
                  </a:lnTo>
                  <a:lnTo>
                    <a:pt x="3927" y="875"/>
                  </a:lnTo>
                  <a:lnTo>
                    <a:pt x="3897" y="834"/>
                  </a:lnTo>
                  <a:lnTo>
                    <a:pt x="3864" y="794"/>
                  </a:lnTo>
                  <a:lnTo>
                    <a:pt x="3829" y="753"/>
                  </a:lnTo>
                  <a:lnTo>
                    <a:pt x="3796" y="715"/>
                  </a:lnTo>
                  <a:lnTo>
                    <a:pt x="3759" y="676"/>
                  </a:lnTo>
                  <a:lnTo>
                    <a:pt x="3723" y="637"/>
                  </a:lnTo>
                  <a:lnTo>
                    <a:pt x="3686" y="601"/>
                  </a:lnTo>
                  <a:lnTo>
                    <a:pt x="3647" y="566"/>
                  </a:lnTo>
                  <a:lnTo>
                    <a:pt x="3609" y="531"/>
                  </a:lnTo>
                  <a:lnTo>
                    <a:pt x="3568" y="498"/>
                  </a:lnTo>
                  <a:lnTo>
                    <a:pt x="3528" y="465"/>
                  </a:lnTo>
                  <a:lnTo>
                    <a:pt x="3485" y="433"/>
                  </a:lnTo>
                  <a:lnTo>
                    <a:pt x="3443" y="402"/>
                  </a:lnTo>
                  <a:lnTo>
                    <a:pt x="3400" y="373"/>
                  </a:lnTo>
                  <a:lnTo>
                    <a:pt x="3356" y="344"/>
                  </a:lnTo>
                  <a:lnTo>
                    <a:pt x="3311" y="315"/>
                  </a:lnTo>
                  <a:lnTo>
                    <a:pt x="3267" y="288"/>
                  </a:lnTo>
                  <a:lnTo>
                    <a:pt x="3220" y="263"/>
                  </a:lnTo>
                  <a:lnTo>
                    <a:pt x="3174" y="238"/>
                  </a:lnTo>
                  <a:lnTo>
                    <a:pt x="3126" y="214"/>
                  </a:lnTo>
                  <a:lnTo>
                    <a:pt x="3079" y="193"/>
                  </a:lnTo>
                  <a:lnTo>
                    <a:pt x="3029" y="172"/>
                  </a:lnTo>
                  <a:lnTo>
                    <a:pt x="2981" y="151"/>
                  </a:lnTo>
                  <a:lnTo>
                    <a:pt x="2931" y="131"/>
                  </a:lnTo>
                  <a:lnTo>
                    <a:pt x="2880" y="114"/>
                  </a:lnTo>
                  <a:lnTo>
                    <a:pt x="2830" y="99"/>
                  </a:lnTo>
                  <a:lnTo>
                    <a:pt x="2778" y="83"/>
                  </a:lnTo>
                  <a:lnTo>
                    <a:pt x="2726" y="68"/>
                  </a:lnTo>
                  <a:lnTo>
                    <a:pt x="2674" y="56"/>
                  </a:lnTo>
                  <a:lnTo>
                    <a:pt x="2620" y="44"/>
                  </a:lnTo>
                  <a:lnTo>
                    <a:pt x="2567" y="33"/>
                  </a:lnTo>
                  <a:lnTo>
                    <a:pt x="2513" y="25"/>
                  </a:lnTo>
                  <a:lnTo>
                    <a:pt x="2459" y="17"/>
                  </a:lnTo>
                  <a:lnTo>
                    <a:pt x="2403" y="12"/>
                  </a:lnTo>
                  <a:lnTo>
                    <a:pt x="2349" y="6"/>
                  </a:lnTo>
                  <a:lnTo>
                    <a:pt x="2293" y="2"/>
                  </a:lnTo>
                  <a:lnTo>
                    <a:pt x="2237" y="0"/>
                  </a:lnTo>
                  <a:lnTo>
                    <a:pt x="2181" y="0"/>
                  </a:lnTo>
                  <a:lnTo>
                    <a:pt x="2181" y="0"/>
                  </a:lnTo>
                  <a:lnTo>
                    <a:pt x="2125" y="0"/>
                  </a:lnTo>
                  <a:lnTo>
                    <a:pt x="2069" y="2"/>
                  </a:lnTo>
                  <a:lnTo>
                    <a:pt x="2013" y="6"/>
                  </a:lnTo>
                  <a:lnTo>
                    <a:pt x="1959" y="12"/>
                  </a:lnTo>
                  <a:lnTo>
                    <a:pt x="1903" y="17"/>
                  </a:lnTo>
                  <a:lnTo>
                    <a:pt x="1849" y="25"/>
                  </a:lnTo>
                  <a:lnTo>
                    <a:pt x="1795" y="33"/>
                  </a:lnTo>
                  <a:lnTo>
                    <a:pt x="1742" y="44"/>
                  </a:lnTo>
                  <a:lnTo>
                    <a:pt x="1688" y="56"/>
                  </a:lnTo>
                  <a:lnTo>
                    <a:pt x="1636" y="68"/>
                  </a:lnTo>
                  <a:lnTo>
                    <a:pt x="1584" y="83"/>
                  </a:lnTo>
                  <a:lnTo>
                    <a:pt x="1532" y="99"/>
                  </a:lnTo>
                  <a:lnTo>
                    <a:pt x="1482" y="114"/>
                  </a:lnTo>
                  <a:lnTo>
                    <a:pt x="1431" y="131"/>
                  </a:lnTo>
                  <a:lnTo>
                    <a:pt x="1381" y="151"/>
                  </a:lnTo>
                  <a:lnTo>
                    <a:pt x="1333" y="172"/>
                  </a:lnTo>
                  <a:lnTo>
                    <a:pt x="1283" y="193"/>
                  </a:lnTo>
                  <a:lnTo>
                    <a:pt x="1236" y="214"/>
                  </a:lnTo>
                  <a:lnTo>
                    <a:pt x="1188" y="238"/>
                  </a:lnTo>
                  <a:lnTo>
                    <a:pt x="1142" y="263"/>
                  </a:lnTo>
                  <a:lnTo>
                    <a:pt x="1095" y="288"/>
                  </a:lnTo>
                  <a:lnTo>
                    <a:pt x="1051" y="315"/>
                  </a:lnTo>
                  <a:lnTo>
                    <a:pt x="1006" y="344"/>
                  </a:lnTo>
                  <a:lnTo>
                    <a:pt x="962" y="373"/>
                  </a:lnTo>
                  <a:lnTo>
                    <a:pt x="919" y="402"/>
                  </a:lnTo>
                  <a:lnTo>
                    <a:pt x="877" y="433"/>
                  </a:lnTo>
                  <a:lnTo>
                    <a:pt x="834" y="465"/>
                  </a:lnTo>
                  <a:lnTo>
                    <a:pt x="794" y="498"/>
                  </a:lnTo>
                  <a:lnTo>
                    <a:pt x="753" y="531"/>
                  </a:lnTo>
                  <a:lnTo>
                    <a:pt x="715" y="566"/>
                  </a:lnTo>
                  <a:lnTo>
                    <a:pt x="676" y="601"/>
                  </a:lnTo>
                  <a:lnTo>
                    <a:pt x="639" y="637"/>
                  </a:lnTo>
                  <a:lnTo>
                    <a:pt x="603" y="676"/>
                  </a:lnTo>
                  <a:lnTo>
                    <a:pt x="568" y="715"/>
                  </a:lnTo>
                  <a:lnTo>
                    <a:pt x="533" y="753"/>
                  </a:lnTo>
                  <a:lnTo>
                    <a:pt x="498" y="794"/>
                  </a:lnTo>
                  <a:lnTo>
                    <a:pt x="465" y="834"/>
                  </a:lnTo>
                  <a:lnTo>
                    <a:pt x="435" y="875"/>
                  </a:lnTo>
                  <a:lnTo>
                    <a:pt x="404" y="917"/>
                  </a:lnTo>
                  <a:lnTo>
                    <a:pt x="373" y="960"/>
                  </a:lnTo>
                  <a:lnTo>
                    <a:pt x="344" y="1004"/>
                  </a:lnTo>
                  <a:lnTo>
                    <a:pt x="317" y="1049"/>
                  </a:lnTo>
                  <a:lnTo>
                    <a:pt x="290" y="1095"/>
                  </a:lnTo>
                  <a:lnTo>
                    <a:pt x="265" y="1141"/>
                  </a:lnTo>
                  <a:lnTo>
                    <a:pt x="239" y="1188"/>
                  </a:lnTo>
                  <a:lnTo>
                    <a:pt x="216" y="1234"/>
                  </a:lnTo>
                  <a:lnTo>
                    <a:pt x="193" y="1282"/>
                  </a:lnTo>
                  <a:lnTo>
                    <a:pt x="172" y="1331"/>
                  </a:lnTo>
                  <a:lnTo>
                    <a:pt x="152" y="1381"/>
                  </a:lnTo>
                  <a:lnTo>
                    <a:pt x="133" y="1429"/>
                  </a:lnTo>
                  <a:lnTo>
                    <a:pt x="116" y="1481"/>
                  </a:lnTo>
                  <a:lnTo>
                    <a:pt x="98" y="1532"/>
                  </a:lnTo>
                  <a:lnTo>
                    <a:pt x="83" y="1584"/>
                  </a:lnTo>
                  <a:lnTo>
                    <a:pt x="69" y="1634"/>
                  </a:lnTo>
                  <a:lnTo>
                    <a:pt x="56" y="1688"/>
                  </a:lnTo>
                  <a:lnTo>
                    <a:pt x="44" y="1740"/>
                  </a:lnTo>
                  <a:lnTo>
                    <a:pt x="35" y="1794"/>
                  </a:lnTo>
                  <a:lnTo>
                    <a:pt x="25" y="1848"/>
                  </a:lnTo>
                  <a:lnTo>
                    <a:pt x="17" y="1902"/>
                  </a:lnTo>
                  <a:lnTo>
                    <a:pt x="11" y="1957"/>
                  </a:lnTo>
                  <a:lnTo>
                    <a:pt x="8" y="2013"/>
                  </a:lnTo>
                  <a:lnTo>
                    <a:pt x="4" y="2067"/>
                  </a:lnTo>
                  <a:lnTo>
                    <a:pt x="2" y="2123"/>
                  </a:lnTo>
                  <a:lnTo>
                    <a:pt x="0" y="2181"/>
                  </a:lnTo>
                  <a:lnTo>
                    <a:pt x="0" y="2181"/>
                  </a:lnTo>
                  <a:lnTo>
                    <a:pt x="2" y="2260"/>
                  </a:lnTo>
                  <a:lnTo>
                    <a:pt x="6" y="2337"/>
                  </a:lnTo>
                  <a:lnTo>
                    <a:pt x="6" y="2337"/>
                  </a:lnTo>
                  <a:lnTo>
                    <a:pt x="60" y="2312"/>
                  </a:lnTo>
                  <a:lnTo>
                    <a:pt x="116" y="2289"/>
                  </a:lnTo>
                  <a:lnTo>
                    <a:pt x="172" y="2266"/>
                  </a:lnTo>
                  <a:lnTo>
                    <a:pt x="228" y="2244"/>
                  </a:lnTo>
                  <a:lnTo>
                    <a:pt x="286" y="2225"/>
                  </a:lnTo>
                  <a:lnTo>
                    <a:pt x="344" y="2208"/>
                  </a:lnTo>
                  <a:lnTo>
                    <a:pt x="402" y="2192"/>
                  </a:lnTo>
                  <a:lnTo>
                    <a:pt x="462" y="2177"/>
                  </a:lnTo>
                  <a:lnTo>
                    <a:pt x="521" y="2163"/>
                  </a:lnTo>
                  <a:lnTo>
                    <a:pt x="581" y="2152"/>
                  </a:lnTo>
                  <a:lnTo>
                    <a:pt x="643" y="2142"/>
                  </a:lnTo>
                  <a:lnTo>
                    <a:pt x="705" y="2134"/>
                  </a:lnTo>
                  <a:lnTo>
                    <a:pt x="767" y="2128"/>
                  </a:lnTo>
                  <a:lnTo>
                    <a:pt x="829" y="2125"/>
                  </a:lnTo>
                  <a:lnTo>
                    <a:pt x="892" y="2121"/>
                  </a:lnTo>
                  <a:lnTo>
                    <a:pt x="956" y="2121"/>
                  </a:lnTo>
                  <a:lnTo>
                    <a:pt x="956" y="2121"/>
                  </a:lnTo>
                  <a:lnTo>
                    <a:pt x="1041" y="2123"/>
                  </a:lnTo>
                  <a:lnTo>
                    <a:pt x="1124" y="2127"/>
                  </a:lnTo>
                  <a:lnTo>
                    <a:pt x="1207" y="2134"/>
                  </a:lnTo>
                  <a:lnTo>
                    <a:pt x="1290" y="2146"/>
                  </a:lnTo>
                  <a:lnTo>
                    <a:pt x="1372" y="2159"/>
                  </a:lnTo>
                  <a:lnTo>
                    <a:pt x="1451" y="2177"/>
                  </a:lnTo>
                  <a:lnTo>
                    <a:pt x="1530" y="2196"/>
                  </a:lnTo>
                  <a:lnTo>
                    <a:pt x="1607" y="2219"/>
                  </a:lnTo>
                  <a:lnTo>
                    <a:pt x="1684" y="2244"/>
                  </a:lnTo>
                  <a:lnTo>
                    <a:pt x="1760" y="2273"/>
                  </a:lnTo>
                  <a:lnTo>
                    <a:pt x="1833" y="2304"/>
                  </a:lnTo>
                  <a:lnTo>
                    <a:pt x="1907" y="2337"/>
                  </a:lnTo>
                  <a:lnTo>
                    <a:pt x="1978" y="2374"/>
                  </a:lnTo>
                  <a:lnTo>
                    <a:pt x="2048" y="2412"/>
                  </a:lnTo>
                  <a:lnTo>
                    <a:pt x="2115" y="2453"/>
                  </a:lnTo>
                  <a:lnTo>
                    <a:pt x="2181" y="2497"/>
                  </a:lnTo>
                  <a:lnTo>
                    <a:pt x="2181" y="2497"/>
                  </a:lnTo>
                  <a:close/>
                </a:path>
              </a:pathLst>
            </a:custGeom>
            <a:solidFill>
              <a:schemeClr val="accent3"/>
            </a:solidFill>
            <a:ln w="19050">
              <a:noFill/>
            </a:ln>
          </p:spPr>
          <p:txBody>
            <a:bodyPr vert="horz" wrap="square" lIns="91440" tIns="45720" rIns="91440" bIns="45720" numCol="1" anchor="t" anchorCtr="0" compatLnSpc="1"/>
            <a:lstStyle/>
            <a:p>
              <a:endParaRPr lang="zh-CN" altLang="en-US" sz="1300" dirty="0"/>
            </a:p>
          </p:txBody>
        </p:sp>
        <p:grpSp>
          <p:nvGrpSpPr>
            <p:cNvPr id="114" name="组合 113"/>
            <p:cNvGrpSpPr/>
            <p:nvPr/>
          </p:nvGrpSpPr>
          <p:grpSpPr>
            <a:xfrm>
              <a:off x="4437431" y="1710903"/>
              <a:ext cx="269135" cy="269135"/>
              <a:chOff x="5608638" y="6561138"/>
              <a:chExt cx="827088" cy="827088"/>
            </a:xfrm>
            <a:solidFill>
              <a:schemeClr val="bg1"/>
            </a:solidFill>
          </p:grpSpPr>
          <p:sp>
            <p:nvSpPr>
              <p:cNvPr id="115" name="Freeform 14"/>
              <p:cNvSpPr/>
              <p:nvPr/>
            </p:nvSpPr>
            <p:spPr bwMode="auto">
              <a:xfrm>
                <a:off x="5672138" y="7112001"/>
                <a:ext cx="212725" cy="214313"/>
              </a:xfrm>
              <a:custGeom>
                <a:avLst/>
                <a:gdLst>
                  <a:gd name="T0" fmla="*/ 265 w 268"/>
                  <a:gd name="T1" fmla="*/ 3 h 268"/>
                  <a:gd name="T2" fmla="*/ 265 w 268"/>
                  <a:gd name="T3" fmla="*/ 3 h 268"/>
                  <a:gd name="T4" fmla="*/ 261 w 268"/>
                  <a:gd name="T5" fmla="*/ 2 h 268"/>
                  <a:gd name="T6" fmla="*/ 256 w 268"/>
                  <a:gd name="T7" fmla="*/ 0 h 268"/>
                  <a:gd name="T8" fmla="*/ 250 w 268"/>
                  <a:gd name="T9" fmla="*/ 2 h 268"/>
                  <a:gd name="T10" fmla="*/ 243 w 268"/>
                  <a:gd name="T11" fmla="*/ 3 h 268"/>
                  <a:gd name="T12" fmla="*/ 227 w 268"/>
                  <a:gd name="T13" fmla="*/ 9 h 268"/>
                  <a:gd name="T14" fmla="*/ 205 w 268"/>
                  <a:gd name="T15" fmla="*/ 21 h 268"/>
                  <a:gd name="T16" fmla="*/ 184 w 268"/>
                  <a:gd name="T17" fmla="*/ 38 h 268"/>
                  <a:gd name="T18" fmla="*/ 158 w 268"/>
                  <a:gd name="T19" fmla="*/ 57 h 268"/>
                  <a:gd name="T20" fmla="*/ 131 w 268"/>
                  <a:gd name="T21" fmla="*/ 79 h 268"/>
                  <a:gd name="T22" fmla="*/ 104 w 268"/>
                  <a:gd name="T23" fmla="*/ 106 h 268"/>
                  <a:gd name="T24" fmla="*/ 104 w 268"/>
                  <a:gd name="T25" fmla="*/ 106 h 268"/>
                  <a:gd name="T26" fmla="*/ 79 w 268"/>
                  <a:gd name="T27" fmla="*/ 133 h 268"/>
                  <a:gd name="T28" fmla="*/ 56 w 268"/>
                  <a:gd name="T29" fmla="*/ 158 h 268"/>
                  <a:gd name="T30" fmla="*/ 36 w 268"/>
                  <a:gd name="T31" fmla="*/ 183 h 268"/>
                  <a:gd name="T32" fmla="*/ 20 w 268"/>
                  <a:gd name="T33" fmla="*/ 207 h 268"/>
                  <a:gd name="T34" fmla="*/ 9 w 268"/>
                  <a:gd name="T35" fmla="*/ 227 h 268"/>
                  <a:gd name="T36" fmla="*/ 2 w 268"/>
                  <a:gd name="T37" fmla="*/ 245 h 268"/>
                  <a:gd name="T38" fmla="*/ 0 w 268"/>
                  <a:gd name="T39" fmla="*/ 252 h 268"/>
                  <a:gd name="T40" fmla="*/ 0 w 268"/>
                  <a:gd name="T41" fmla="*/ 257 h 268"/>
                  <a:gd name="T42" fmla="*/ 0 w 268"/>
                  <a:gd name="T43" fmla="*/ 263 h 268"/>
                  <a:gd name="T44" fmla="*/ 4 w 268"/>
                  <a:gd name="T45" fmla="*/ 266 h 268"/>
                  <a:gd name="T46" fmla="*/ 4 w 268"/>
                  <a:gd name="T47" fmla="*/ 266 h 268"/>
                  <a:gd name="T48" fmla="*/ 7 w 268"/>
                  <a:gd name="T49" fmla="*/ 268 h 268"/>
                  <a:gd name="T50" fmla="*/ 11 w 268"/>
                  <a:gd name="T51" fmla="*/ 268 h 268"/>
                  <a:gd name="T52" fmla="*/ 18 w 268"/>
                  <a:gd name="T53" fmla="*/ 268 h 268"/>
                  <a:gd name="T54" fmla="*/ 25 w 268"/>
                  <a:gd name="T55" fmla="*/ 266 h 268"/>
                  <a:gd name="T56" fmla="*/ 41 w 268"/>
                  <a:gd name="T57" fmla="*/ 259 h 268"/>
                  <a:gd name="T58" fmla="*/ 61 w 268"/>
                  <a:gd name="T59" fmla="*/ 248 h 268"/>
                  <a:gd name="T60" fmla="*/ 85 w 268"/>
                  <a:gd name="T61" fmla="*/ 232 h 268"/>
                  <a:gd name="T62" fmla="*/ 110 w 268"/>
                  <a:gd name="T63" fmla="*/ 212 h 268"/>
                  <a:gd name="T64" fmla="*/ 137 w 268"/>
                  <a:gd name="T65" fmla="*/ 191 h 268"/>
                  <a:gd name="T66" fmla="*/ 164 w 268"/>
                  <a:gd name="T67" fmla="*/ 164 h 268"/>
                  <a:gd name="T68" fmla="*/ 164 w 268"/>
                  <a:gd name="T69" fmla="*/ 164 h 268"/>
                  <a:gd name="T70" fmla="*/ 189 w 268"/>
                  <a:gd name="T71" fmla="*/ 137 h 268"/>
                  <a:gd name="T72" fmla="*/ 212 w 268"/>
                  <a:gd name="T73" fmla="*/ 111 h 268"/>
                  <a:gd name="T74" fmla="*/ 232 w 268"/>
                  <a:gd name="T75" fmla="*/ 86 h 268"/>
                  <a:gd name="T76" fmla="*/ 247 w 268"/>
                  <a:gd name="T77" fmla="*/ 63 h 268"/>
                  <a:gd name="T78" fmla="*/ 259 w 268"/>
                  <a:gd name="T79" fmla="*/ 43 h 268"/>
                  <a:gd name="T80" fmla="*/ 266 w 268"/>
                  <a:gd name="T81" fmla="*/ 25 h 268"/>
                  <a:gd name="T82" fmla="*/ 268 w 268"/>
                  <a:gd name="T83" fmla="*/ 18 h 268"/>
                  <a:gd name="T84" fmla="*/ 268 w 268"/>
                  <a:gd name="T85" fmla="*/ 12 h 268"/>
                  <a:gd name="T86" fmla="*/ 266 w 268"/>
                  <a:gd name="T87" fmla="*/ 7 h 268"/>
                  <a:gd name="T88" fmla="*/ 265 w 268"/>
                  <a:gd name="T89" fmla="*/ 3 h 268"/>
                  <a:gd name="T90" fmla="*/ 265 w 268"/>
                  <a:gd name="T91" fmla="*/ 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8">
                    <a:moveTo>
                      <a:pt x="265" y="3"/>
                    </a:moveTo>
                    <a:lnTo>
                      <a:pt x="265" y="3"/>
                    </a:lnTo>
                    <a:lnTo>
                      <a:pt x="261" y="2"/>
                    </a:lnTo>
                    <a:lnTo>
                      <a:pt x="256" y="0"/>
                    </a:lnTo>
                    <a:lnTo>
                      <a:pt x="250" y="2"/>
                    </a:lnTo>
                    <a:lnTo>
                      <a:pt x="243" y="3"/>
                    </a:lnTo>
                    <a:lnTo>
                      <a:pt x="227" y="9"/>
                    </a:lnTo>
                    <a:lnTo>
                      <a:pt x="205" y="21"/>
                    </a:lnTo>
                    <a:lnTo>
                      <a:pt x="184" y="38"/>
                    </a:lnTo>
                    <a:lnTo>
                      <a:pt x="158" y="57"/>
                    </a:lnTo>
                    <a:lnTo>
                      <a:pt x="131" y="79"/>
                    </a:lnTo>
                    <a:lnTo>
                      <a:pt x="104" y="106"/>
                    </a:lnTo>
                    <a:lnTo>
                      <a:pt x="104" y="106"/>
                    </a:lnTo>
                    <a:lnTo>
                      <a:pt x="79" y="133"/>
                    </a:lnTo>
                    <a:lnTo>
                      <a:pt x="56" y="158"/>
                    </a:lnTo>
                    <a:lnTo>
                      <a:pt x="36" y="183"/>
                    </a:lnTo>
                    <a:lnTo>
                      <a:pt x="20" y="207"/>
                    </a:lnTo>
                    <a:lnTo>
                      <a:pt x="9" y="227"/>
                    </a:lnTo>
                    <a:lnTo>
                      <a:pt x="2" y="245"/>
                    </a:lnTo>
                    <a:lnTo>
                      <a:pt x="0" y="252"/>
                    </a:lnTo>
                    <a:lnTo>
                      <a:pt x="0" y="257"/>
                    </a:lnTo>
                    <a:lnTo>
                      <a:pt x="0" y="263"/>
                    </a:lnTo>
                    <a:lnTo>
                      <a:pt x="4" y="266"/>
                    </a:lnTo>
                    <a:lnTo>
                      <a:pt x="4" y="266"/>
                    </a:lnTo>
                    <a:lnTo>
                      <a:pt x="7" y="268"/>
                    </a:lnTo>
                    <a:lnTo>
                      <a:pt x="11" y="268"/>
                    </a:lnTo>
                    <a:lnTo>
                      <a:pt x="18" y="268"/>
                    </a:lnTo>
                    <a:lnTo>
                      <a:pt x="25" y="266"/>
                    </a:lnTo>
                    <a:lnTo>
                      <a:pt x="41" y="259"/>
                    </a:lnTo>
                    <a:lnTo>
                      <a:pt x="61" y="248"/>
                    </a:lnTo>
                    <a:lnTo>
                      <a:pt x="85" y="232"/>
                    </a:lnTo>
                    <a:lnTo>
                      <a:pt x="110" y="212"/>
                    </a:lnTo>
                    <a:lnTo>
                      <a:pt x="137" y="191"/>
                    </a:lnTo>
                    <a:lnTo>
                      <a:pt x="164" y="164"/>
                    </a:lnTo>
                    <a:lnTo>
                      <a:pt x="164" y="164"/>
                    </a:lnTo>
                    <a:lnTo>
                      <a:pt x="189" y="137"/>
                    </a:lnTo>
                    <a:lnTo>
                      <a:pt x="212" y="111"/>
                    </a:lnTo>
                    <a:lnTo>
                      <a:pt x="232" y="86"/>
                    </a:lnTo>
                    <a:lnTo>
                      <a:pt x="247" y="63"/>
                    </a:lnTo>
                    <a:lnTo>
                      <a:pt x="259" y="43"/>
                    </a:lnTo>
                    <a:lnTo>
                      <a:pt x="266" y="25"/>
                    </a:lnTo>
                    <a:lnTo>
                      <a:pt x="268" y="18"/>
                    </a:lnTo>
                    <a:lnTo>
                      <a:pt x="268" y="12"/>
                    </a:lnTo>
                    <a:lnTo>
                      <a:pt x="266" y="7"/>
                    </a:lnTo>
                    <a:lnTo>
                      <a:pt x="265" y="3"/>
                    </a:lnTo>
                    <a:lnTo>
                      <a:pt x="26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5"/>
              <p:cNvSpPr/>
              <p:nvPr/>
            </p:nvSpPr>
            <p:spPr bwMode="auto">
              <a:xfrm>
                <a:off x="5608638" y="7046913"/>
                <a:ext cx="176213" cy="176213"/>
              </a:xfrm>
              <a:custGeom>
                <a:avLst/>
                <a:gdLst>
                  <a:gd name="T0" fmla="*/ 218 w 221"/>
                  <a:gd name="T1" fmla="*/ 4 h 221"/>
                  <a:gd name="T2" fmla="*/ 218 w 221"/>
                  <a:gd name="T3" fmla="*/ 4 h 221"/>
                  <a:gd name="T4" fmla="*/ 214 w 221"/>
                  <a:gd name="T5" fmla="*/ 2 h 221"/>
                  <a:gd name="T6" fmla="*/ 209 w 221"/>
                  <a:gd name="T7" fmla="*/ 0 h 221"/>
                  <a:gd name="T8" fmla="*/ 198 w 221"/>
                  <a:gd name="T9" fmla="*/ 2 h 221"/>
                  <a:gd name="T10" fmla="*/ 182 w 221"/>
                  <a:gd name="T11" fmla="*/ 5 h 221"/>
                  <a:gd name="T12" fmla="*/ 165 w 221"/>
                  <a:gd name="T13" fmla="*/ 14 h 221"/>
                  <a:gd name="T14" fmla="*/ 146 w 221"/>
                  <a:gd name="T15" fmla="*/ 27 h 221"/>
                  <a:gd name="T16" fmla="*/ 124 w 221"/>
                  <a:gd name="T17" fmla="*/ 43 h 221"/>
                  <a:gd name="T18" fmla="*/ 102 w 221"/>
                  <a:gd name="T19" fmla="*/ 61 h 221"/>
                  <a:gd name="T20" fmla="*/ 81 w 221"/>
                  <a:gd name="T21" fmla="*/ 81 h 221"/>
                  <a:gd name="T22" fmla="*/ 81 w 221"/>
                  <a:gd name="T23" fmla="*/ 81 h 221"/>
                  <a:gd name="T24" fmla="*/ 59 w 221"/>
                  <a:gd name="T25" fmla="*/ 104 h 221"/>
                  <a:gd name="T26" fmla="*/ 41 w 221"/>
                  <a:gd name="T27" fmla="*/ 126 h 221"/>
                  <a:gd name="T28" fmla="*/ 27 w 221"/>
                  <a:gd name="T29" fmla="*/ 146 h 221"/>
                  <a:gd name="T30" fmla="*/ 14 w 221"/>
                  <a:gd name="T31" fmla="*/ 166 h 221"/>
                  <a:gd name="T32" fmla="*/ 5 w 221"/>
                  <a:gd name="T33" fmla="*/ 184 h 221"/>
                  <a:gd name="T34" fmla="*/ 0 w 221"/>
                  <a:gd name="T35" fmla="*/ 198 h 221"/>
                  <a:gd name="T36" fmla="*/ 0 w 221"/>
                  <a:gd name="T37" fmla="*/ 211 h 221"/>
                  <a:gd name="T38" fmla="*/ 2 w 221"/>
                  <a:gd name="T39" fmla="*/ 214 h 221"/>
                  <a:gd name="T40" fmla="*/ 3 w 221"/>
                  <a:gd name="T41" fmla="*/ 218 h 221"/>
                  <a:gd name="T42" fmla="*/ 3 w 221"/>
                  <a:gd name="T43" fmla="*/ 218 h 221"/>
                  <a:gd name="T44" fmla="*/ 7 w 221"/>
                  <a:gd name="T45" fmla="*/ 220 h 221"/>
                  <a:gd name="T46" fmla="*/ 12 w 221"/>
                  <a:gd name="T47" fmla="*/ 221 h 221"/>
                  <a:gd name="T48" fmla="*/ 23 w 221"/>
                  <a:gd name="T49" fmla="*/ 221 h 221"/>
                  <a:gd name="T50" fmla="*/ 38 w 221"/>
                  <a:gd name="T51" fmla="*/ 216 h 221"/>
                  <a:gd name="T52" fmla="*/ 56 w 221"/>
                  <a:gd name="T53" fmla="*/ 207 h 221"/>
                  <a:gd name="T54" fmla="*/ 75 w 221"/>
                  <a:gd name="T55" fmla="*/ 194 h 221"/>
                  <a:gd name="T56" fmla="*/ 95 w 221"/>
                  <a:gd name="T57" fmla="*/ 180 h 221"/>
                  <a:gd name="T58" fmla="*/ 117 w 221"/>
                  <a:gd name="T59" fmla="*/ 162 h 221"/>
                  <a:gd name="T60" fmla="*/ 140 w 221"/>
                  <a:gd name="T61" fmla="*/ 140 h 221"/>
                  <a:gd name="T62" fmla="*/ 140 w 221"/>
                  <a:gd name="T63" fmla="*/ 140 h 221"/>
                  <a:gd name="T64" fmla="*/ 160 w 221"/>
                  <a:gd name="T65" fmla="*/ 119 h 221"/>
                  <a:gd name="T66" fmla="*/ 178 w 221"/>
                  <a:gd name="T67" fmla="*/ 97 h 221"/>
                  <a:gd name="T68" fmla="*/ 194 w 221"/>
                  <a:gd name="T69" fmla="*/ 76 h 221"/>
                  <a:gd name="T70" fmla="*/ 207 w 221"/>
                  <a:gd name="T71" fmla="*/ 56 h 221"/>
                  <a:gd name="T72" fmla="*/ 216 w 221"/>
                  <a:gd name="T73" fmla="*/ 40 h 221"/>
                  <a:gd name="T74" fmla="*/ 219 w 221"/>
                  <a:gd name="T75" fmla="*/ 23 h 221"/>
                  <a:gd name="T76" fmla="*/ 221 w 221"/>
                  <a:gd name="T77" fmla="*/ 13 h 221"/>
                  <a:gd name="T78" fmla="*/ 219 w 221"/>
                  <a:gd name="T79" fmla="*/ 7 h 221"/>
                  <a:gd name="T80" fmla="*/ 218 w 221"/>
                  <a:gd name="T81" fmla="*/ 4 h 221"/>
                  <a:gd name="T82" fmla="*/ 218 w 221"/>
                  <a:gd name="T83"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21">
                    <a:moveTo>
                      <a:pt x="218" y="4"/>
                    </a:moveTo>
                    <a:lnTo>
                      <a:pt x="218" y="4"/>
                    </a:lnTo>
                    <a:lnTo>
                      <a:pt x="214" y="2"/>
                    </a:lnTo>
                    <a:lnTo>
                      <a:pt x="209" y="0"/>
                    </a:lnTo>
                    <a:lnTo>
                      <a:pt x="198" y="2"/>
                    </a:lnTo>
                    <a:lnTo>
                      <a:pt x="182" y="5"/>
                    </a:lnTo>
                    <a:lnTo>
                      <a:pt x="165" y="14"/>
                    </a:lnTo>
                    <a:lnTo>
                      <a:pt x="146" y="27"/>
                    </a:lnTo>
                    <a:lnTo>
                      <a:pt x="124" y="43"/>
                    </a:lnTo>
                    <a:lnTo>
                      <a:pt x="102" y="61"/>
                    </a:lnTo>
                    <a:lnTo>
                      <a:pt x="81" y="81"/>
                    </a:lnTo>
                    <a:lnTo>
                      <a:pt x="81" y="81"/>
                    </a:lnTo>
                    <a:lnTo>
                      <a:pt x="59" y="104"/>
                    </a:lnTo>
                    <a:lnTo>
                      <a:pt x="41" y="126"/>
                    </a:lnTo>
                    <a:lnTo>
                      <a:pt x="27" y="146"/>
                    </a:lnTo>
                    <a:lnTo>
                      <a:pt x="14" y="166"/>
                    </a:lnTo>
                    <a:lnTo>
                      <a:pt x="5" y="184"/>
                    </a:lnTo>
                    <a:lnTo>
                      <a:pt x="0" y="198"/>
                    </a:lnTo>
                    <a:lnTo>
                      <a:pt x="0" y="211"/>
                    </a:lnTo>
                    <a:lnTo>
                      <a:pt x="2" y="214"/>
                    </a:lnTo>
                    <a:lnTo>
                      <a:pt x="3" y="218"/>
                    </a:lnTo>
                    <a:lnTo>
                      <a:pt x="3" y="218"/>
                    </a:lnTo>
                    <a:lnTo>
                      <a:pt x="7" y="220"/>
                    </a:lnTo>
                    <a:lnTo>
                      <a:pt x="12" y="221"/>
                    </a:lnTo>
                    <a:lnTo>
                      <a:pt x="23" y="221"/>
                    </a:lnTo>
                    <a:lnTo>
                      <a:pt x="38" y="216"/>
                    </a:lnTo>
                    <a:lnTo>
                      <a:pt x="56" y="207"/>
                    </a:lnTo>
                    <a:lnTo>
                      <a:pt x="75" y="194"/>
                    </a:lnTo>
                    <a:lnTo>
                      <a:pt x="95" y="180"/>
                    </a:lnTo>
                    <a:lnTo>
                      <a:pt x="117" y="162"/>
                    </a:lnTo>
                    <a:lnTo>
                      <a:pt x="140" y="140"/>
                    </a:lnTo>
                    <a:lnTo>
                      <a:pt x="140" y="140"/>
                    </a:lnTo>
                    <a:lnTo>
                      <a:pt x="160" y="119"/>
                    </a:lnTo>
                    <a:lnTo>
                      <a:pt x="178" y="97"/>
                    </a:lnTo>
                    <a:lnTo>
                      <a:pt x="194" y="76"/>
                    </a:lnTo>
                    <a:lnTo>
                      <a:pt x="207" y="56"/>
                    </a:lnTo>
                    <a:lnTo>
                      <a:pt x="216" y="40"/>
                    </a:lnTo>
                    <a:lnTo>
                      <a:pt x="219" y="23"/>
                    </a:lnTo>
                    <a:lnTo>
                      <a:pt x="221" y="13"/>
                    </a:lnTo>
                    <a:lnTo>
                      <a:pt x="219" y="7"/>
                    </a:lnTo>
                    <a:lnTo>
                      <a:pt x="218" y="4"/>
                    </a:lnTo>
                    <a:lnTo>
                      <a:pt x="21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6"/>
              <p:cNvSpPr/>
              <p:nvPr/>
            </p:nvSpPr>
            <p:spPr bwMode="auto">
              <a:xfrm>
                <a:off x="5773738" y="7213601"/>
                <a:ext cx="176213" cy="174625"/>
              </a:xfrm>
              <a:custGeom>
                <a:avLst/>
                <a:gdLst>
                  <a:gd name="T0" fmla="*/ 81 w 221"/>
                  <a:gd name="T1" fmla="*/ 81 h 219"/>
                  <a:gd name="T2" fmla="*/ 81 w 221"/>
                  <a:gd name="T3" fmla="*/ 81 h 219"/>
                  <a:gd name="T4" fmla="*/ 61 w 221"/>
                  <a:gd name="T5" fmla="*/ 102 h 219"/>
                  <a:gd name="T6" fmla="*/ 41 w 221"/>
                  <a:gd name="T7" fmla="*/ 124 h 219"/>
                  <a:gd name="T8" fmla="*/ 27 w 221"/>
                  <a:gd name="T9" fmla="*/ 145 h 219"/>
                  <a:gd name="T10" fmla="*/ 14 w 221"/>
                  <a:gd name="T11" fmla="*/ 163 h 219"/>
                  <a:gd name="T12" fmla="*/ 5 w 221"/>
                  <a:gd name="T13" fmla="*/ 181 h 219"/>
                  <a:gd name="T14" fmla="*/ 1 w 221"/>
                  <a:gd name="T15" fmla="*/ 196 h 219"/>
                  <a:gd name="T16" fmla="*/ 0 w 221"/>
                  <a:gd name="T17" fmla="*/ 208 h 219"/>
                  <a:gd name="T18" fmla="*/ 1 w 221"/>
                  <a:gd name="T19" fmla="*/ 212 h 219"/>
                  <a:gd name="T20" fmla="*/ 3 w 221"/>
                  <a:gd name="T21" fmla="*/ 216 h 219"/>
                  <a:gd name="T22" fmla="*/ 3 w 221"/>
                  <a:gd name="T23" fmla="*/ 216 h 219"/>
                  <a:gd name="T24" fmla="*/ 7 w 221"/>
                  <a:gd name="T25" fmla="*/ 219 h 219"/>
                  <a:gd name="T26" fmla="*/ 12 w 221"/>
                  <a:gd name="T27" fmla="*/ 219 h 219"/>
                  <a:gd name="T28" fmla="*/ 23 w 221"/>
                  <a:gd name="T29" fmla="*/ 219 h 219"/>
                  <a:gd name="T30" fmla="*/ 37 w 221"/>
                  <a:gd name="T31" fmla="*/ 214 h 219"/>
                  <a:gd name="T32" fmla="*/ 55 w 221"/>
                  <a:gd name="T33" fmla="*/ 205 h 219"/>
                  <a:gd name="T34" fmla="*/ 75 w 221"/>
                  <a:gd name="T35" fmla="*/ 194 h 219"/>
                  <a:gd name="T36" fmla="*/ 97 w 221"/>
                  <a:gd name="T37" fmla="*/ 178 h 219"/>
                  <a:gd name="T38" fmla="*/ 118 w 221"/>
                  <a:gd name="T39" fmla="*/ 160 h 219"/>
                  <a:gd name="T40" fmla="*/ 140 w 221"/>
                  <a:gd name="T41" fmla="*/ 138 h 219"/>
                  <a:gd name="T42" fmla="*/ 140 w 221"/>
                  <a:gd name="T43" fmla="*/ 138 h 219"/>
                  <a:gd name="T44" fmla="*/ 160 w 221"/>
                  <a:gd name="T45" fmla="*/ 117 h 219"/>
                  <a:gd name="T46" fmla="*/ 180 w 221"/>
                  <a:gd name="T47" fmla="*/ 95 h 219"/>
                  <a:gd name="T48" fmla="*/ 194 w 221"/>
                  <a:gd name="T49" fmla="*/ 73 h 219"/>
                  <a:gd name="T50" fmla="*/ 207 w 221"/>
                  <a:gd name="T51" fmla="*/ 55 h 219"/>
                  <a:gd name="T52" fmla="*/ 216 w 221"/>
                  <a:gd name="T53" fmla="*/ 37 h 219"/>
                  <a:gd name="T54" fmla="*/ 221 w 221"/>
                  <a:gd name="T55" fmla="*/ 23 h 219"/>
                  <a:gd name="T56" fmla="*/ 221 w 221"/>
                  <a:gd name="T57" fmla="*/ 10 h 219"/>
                  <a:gd name="T58" fmla="*/ 219 w 221"/>
                  <a:gd name="T59" fmla="*/ 7 h 219"/>
                  <a:gd name="T60" fmla="*/ 217 w 221"/>
                  <a:gd name="T61" fmla="*/ 3 h 219"/>
                  <a:gd name="T62" fmla="*/ 217 w 221"/>
                  <a:gd name="T63" fmla="*/ 3 h 219"/>
                  <a:gd name="T64" fmla="*/ 214 w 221"/>
                  <a:gd name="T65" fmla="*/ 0 h 219"/>
                  <a:gd name="T66" fmla="*/ 208 w 221"/>
                  <a:gd name="T67" fmla="*/ 0 h 219"/>
                  <a:gd name="T68" fmla="*/ 198 w 221"/>
                  <a:gd name="T69" fmla="*/ 0 h 219"/>
                  <a:gd name="T70" fmla="*/ 183 w 221"/>
                  <a:gd name="T71" fmla="*/ 5 h 219"/>
                  <a:gd name="T72" fmla="*/ 165 w 221"/>
                  <a:gd name="T73" fmla="*/ 12 h 219"/>
                  <a:gd name="T74" fmla="*/ 145 w 221"/>
                  <a:gd name="T75" fmla="*/ 25 h 219"/>
                  <a:gd name="T76" fmla="*/ 126 w 221"/>
                  <a:gd name="T77" fmla="*/ 41 h 219"/>
                  <a:gd name="T78" fmla="*/ 104 w 221"/>
                  <a:gd name="T79" fmla="*/ 59 h 219"/>
                  <a:gd name="T80" fmla="*/ 81 w 221"/>
                  <a:gd name="T81" fmla="*/ 81 h 219"/>
                  <a:gd name="T82" fmla="*/ 81 w 221"/>
                  <a:gd name="T83" fmla="*/ 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19">
                    <a:moveTo>
                      <a:pt x="81" y="81"/>
                    </a:moveTo>
                    <a:lnTo>
                      <a:pt x="81" y="81"/>
                    </a:lnTo>
                    <a:lnTo>
                      <a:pt x="61" y="102"/>
                    </a:lnTo>
                    <a:lnTo>
                      <a:pt x="41" y="124"/>
                    </a:lnTo>
                    <a:lnTo>
                      <a:pt x="27" y="145"/>
                    </a:lnTo>
                    <a:lnTo>
                      <a:pt x="14" y="163"/>
                    </a:lnTo>
                    <a:lnTo>
                      <a:pt x="5" y="181"/>
                    </a:lnTo>
                    <a:lnTo>
                      <a:pt x="1" y="196"/>
                    </a:lnTo>
                    <a:lnTo>
                      <a:pt x="0" y="208"/>
                    </a:lnTo>
                    <a:lnTo>
                      <a:pt x="1" y="212"/>
                    </a:lnTo>
                    <a:lnTo>
                      <a:pt x="3" y="216"/>
                    </a:lnTo>
                    <a:lnTo>
                      <a:pt x="3" y="216"/>
                    </a:lnTo>
                    <a:lnTo>
                      <a:pt x="7" y="219"/>
                    </a:lnTo>
                    <a:lnTo>
                      <a:pt x="12" y="219"/>
                    </a:lnTo>
                    <a:lnTo>
                      <a:pt x="23" y="219"/>
                    </a:lnTo>
                    <a:lnTo>
                      <a:pt x="37" y="214"/>
                    </a:lnTo>
                    <a:lnTo>
                      <a:pt x="55" y="205"/>
                    </a:lnTo>
                    <a:lnTo>
                      <a:pt x="75" y="194"/>
                    </a:lnTo>
                    <a:lnTo>
                      <a:pt x="97" y="178"/>
                    </a:lnTo>
                    <a:lnTo>
                      <a:pt x="118" y="160"/>
                    </a:lnTo>
                    <a:lnTo>
                      <a:pt x="140" y="138"/>
                    </a:lnTo>
                    <a:lnTo>
                      <a:pt x="140" y="138"/>
                    </a:lnTo>
                    <a:lnTo>
                      <a:pt x="160" y="117"/>
                    </a:lnTo>
                    <a:lnTo>
                      <a:pt x="180" y="95"/>
                    </a:lnTo>
                    <a:lnTo>
                      <a:pt x="194" y="73"/>
                    </a:lnTo>
                    <a:lnTo>
                      <a:pt x="207" y="55"/>
                    </a:lnTo>
                    <a:lnTo>
                      <a:pt x="216" y="37"/>
                    </a:lnTo>
                    <a:lnTo>
                      <a:pt x="221" y="23"/>
                    </a:lnTo>
                    <a:lnTo>
                      <a:pt x="221" y="10"/>
                    </a:lnTo>
                    <a:lnTo>
                      <a:pt x="219" y="7"/>
                    </a:lnTo>
                    <a:lnTo>
                      <a:pt x="217" y="3"/>
                    </a:lnTo>
                    <a:lnTo>
                      <a:pt x="217" y="3"/>
                    </a:lnTo>
                    <a:lnTo>
                      <a:pt x="214" y="0"/>
                    </a:lnTo>
                    <a:lnTo>
                      <a:pt x="208" y="0"/>
                    </a:lnTo>
                    <a:lnTo>
                      <a:pt x="198" y="0"/>
                    </a:lnTo>
                    <a:lnTo>
                      <a:pt x="183" y="5"/>
                    </a:lnTo>
                    <a:lnTo>
                      <a:pt x="165" y="12"/>
                    </a:lnTo>
                    <a:lnTo>
                      <a:pt x="145" y="25"/>
                    </a:lnTo>
                    <a:lnTo>
                      <a:pt x="126" y="41"/>
                    </a:lnTo>
                    <a:lnTo>
                      <a:pt x="104" y="59"/>
                    </a:lnTo>
                    <a:lnTo>
                      <a:pt x="81" y="81"/>
                    </a:lnTo>
                    <a:lnTo>
                      <a:pt x="8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7"/>
              <p:cNvSpPr>
                <a:spLocks noEditPoints="1"/>
              </p:cNvSpPr>
              <p:nvPr/>
            </p:nvSpPr>
            <p:spPr bwMode="auto">
              <a:xfrm>
                <a:off x="5630863" y="6561138"/>
                <a:ext cx="804863" cy="806450"/>
              </a:xfrm>
              <a:custGeom>
                <a:avLst/>
                <a:gdLst>
                  <a:gd name="T0" fmla="*/ 990 w 1013"/>
                  <a:gd name="T1" fmla="*/ 13 h 1015"/>
                  <a:gd name="T2" fmla="*/ 964 w 1013"/>
                  <a:gd name="T3" fmla="*/ 4 h 1015"/>
                  <a:gd name="T4" fmla="*/ 882 w 1013"/>
                  <a:gd name="T5" fmla="*/ 4 h 1015"/>
                  <a:gd name="T6" fmla="*/ 770 w 1013"/>
                  <a:gd name="T7" fmla="*/ 34 h 1015"/>
                  <a:gd name="T8" fmla="*/ 640 w 1013"/>
                  <a:gd name="T9" fmla="*/ 92 h 1015"/>
                  <a:gd name="T10" fmla="*/ 504 w 1013"/>
                  <a:gd name="T11" fmla="*/ 182 h 1015"/>
                  <a:gd name="T12" fmla="*/ 297 w 1013"/>
                  <a:gd name="T13" fmla="*/ 380 h 1015"/>
                  <a:gd name="T14" fmla="*/ 286 w 1013"/>
                  <a:gd name="T15" fmla="*/ 385 h 1015"/>
                  <a:gd name="T16" fmla="*/ 273 w 1013"/>
                  <a:gd name="T17" fmla="*/ 387 h 1015"/>
                  <a:gd name="T18" fmla="*/ 172 w 1013"/>
                  <a:gd name="T19" fmla="*/ 387 h 1015"/>
                  <a:gd name="T20" fmla="*/ 73 w 1013"/>
                  <a:gd name="T21" fmla="*/ 412 h 1015"/>
                  <a:gd name="T22" fmla="*/ 12 w 1013"/>
                  <a:gd name="T23" fmla="*/ 445 h 1015"/>
                  <a:gd name="T24" fmla="*/ 0 w 1013"/>
                  <a:gd name="T25" fmla="*/ 464 h 1015"/>
                  <a:gd name="T26" fmla="*/ 7 w 1013"/>
                  <a:gd name="T27" fmla="*/ 486 h 1015"/>
                  <a:gd name="T28" fmla="*/ 21 w 1013"/>
                  <a:gd name="T29" fmla="*/ 493 h 1015"/>
                  <a:gd name="T30" fmla="*/ 154 w 1013"/>
                  <a:gd name="T31" fmla="*/ 531 h 1015"/>
                  <a:gd name="T32" fmla="*/ 279 w 1013"/>
                  <a:gd name="T33" fmla="*/ 599 h 1015"/>
                  <a:gd name="T34" fmla="*/ 352 w 1013"/>
                  <a:gd name="T35" fmla="*/ 662 h 1015"/>
                  <a:gd name="T36" fmla="*/ 441 w 1013"/>
                  <a:gd name="T37" fmla="*/ 776 h 1015"/>
                  <a:gd name="T38" fmla="*/ 500 w 1013"/>
                  <a:gd name="T39" fmla="*/ 904 h 1015"/>
                  <a:gd name="T40" fmla="*/ 520 w 1013"/>
                  <a:gd name="T41" fmla="*/ 994 h 1015"/>
                  <a:gd name="T42" fmla="*/ 534 w 1013"/>
                  <a:gd name="T43" fmla="*/ 1012 h 1015"/>
                  <a:gd name="T44" fmla="*/ 558 w 1013"/>
                  <a:gd name="T45" fmla="*/ 1013 h 1015"/>
                  <a:gd name="T46" fmla="*/ 570 w 1013"/>
                  <a:gd name="T47" fmla="*/ 1003 h 1015"/>
                  <a:gd name="T48" fmla="*/ 612 w 1013"/>
                  <a:gd name="T49" fmla="*/ 907 h 1015"/>
                  <a:gd name="T50" fmla="*/ 630 w 1013"/>
                  <a:gd name="T51" fmla="*/ 808 h 1015"/>
                  <a:gd name="T52" fmla="*/ 626 w 1013"/>
                  <a:gd name="T53" fmla="*/ 740 h 1015"/>
                  <a:gd name="T54" fmla="*/ 630 w 1013"/>
                  <a:gd name="T55" fmla="*/ 722 h 1015"/>
                  <a:gd name="T56" fmla="*/ 754 w 1013"/>
                  <a:gd name="T57" fmla="*/ 598 h 1015"/>
                  <a:gd name="T58" fmla="*/ 865 w 1013"/>
                  <a:gd name="T59" fmla="*/ 464 h 1015"/>
                  <a:gd name="T60" fmla="*/ 945 w 1013"/>
                  <a:gd name="T61" fmla="*/ 330 h 1015"/>
                  <a:gd name="T62" fmla="*/ 993 w 1013"/>
                  <a:gd name="T63" fmla="*/ 204 h 1015"/>
                  <a:gd name="T64" fmla="*/ 1013 w 1013"/>
                  <a:gd name="T65" fmla="*/ 101 h 1015"/>
                  <a:gd name="T66" fmla="*/ 1008 w 1013"/>
                  <a:gd name="T67" fmla="*/ 40 h 1015"/>
                  <a:gd name="T68" fmla="*/ 995 w 1013"/>
                  <a:gd name="T69" fmla="*/ 18 h 1015"/>
                  <a:gd name="T70" fmla="*/ 644 w 1013"/>
                  <a:gd name="T71" fmla="*/ 533 h 1015"/>
                  <a:gd name="T72" fmla="*/ 592 w 1013"/>
                  <a:gd name="T73" fmla="*/ 560 h 1015"/>
                  <a:gd name="T74" fmla="*/ 534 w 1013"/>
                  <a:gd name="T75" fmla="*/ 554 h 1015"/>
                  <a:gd name="T76" fmla="*/ 500 w 1013"/>
                  <a:gd name="T77" fmla="*/ 533 h 1015"/>
                  <a:gd name="T78" fmla="*/ 473 w 1013"/>
                  <a:gd name="T79" fmla="*/ 481 h 1015"/>
                  <a:gd name="T80" fmla="*/ 478 w 1013"/>
                  <a:gd name="T81" fmla="*/ 423 h 1015"/>
                  <a:gd name="T82" fmla="*/ 500 w 1013"/>
                  <a:gd name="T83" fmla="*/ 389 h 1015"/>
                  <a:gd name="T84" fmla="*/ 552 w 1013"/>
                  <a:gd name="T85" fmla="*/ 362 h 1015"/>
                  <a:gd name="T86" fmla="*/ 610 w 1013"/>
                  <a:gd name="T87" fmla="*/ 367 h 1015"/>
                  <a:gd name="T88" fmla="*/ 644 w 1013"/>
                  <a:gd name="T89" fmla="*/ 389 h 1015"/>
                  <a:gd name="T90" fmla="*/ 671 w 1013"/>
                  <a:gd name="T91" fmla="*/ 441 h 1015"/>
                  <a:gd name="T92" fmla="*/ 666 w 1013"/>
                  <a:gd name="T93" fmla="*/ 499 h 1015"/>
                  <a:gd name="T94" fmla="*/ 644 w 1013"/>
                  <a:gd name="T95" fmla="*/ 533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3" h="1015">
                    <a:moveTo>
                      <a:pt x="995" y="18"/>
                    </a:moveTo>
                    <a:lnTo>
                      <a:pt x="995" y="18"/>
                    </a:lnTo>
                    <a:lnTo>
                      <a:pt x="990" y="13"/>
                    </a:lnTo>
                    <a:lnTo>
                      <a:pt x="982" y="9"/>
                    </a:lnTo>
                    <a:lnTo>
                      <a:pt x="973" y="6"/>
                    </a:lnTo>
                    <a:lnTo>
                      <a:pt x="964" y="4"/>
                    </a:lnTo>
                    <a:lnTo>
                      <a:pt x="941" y="0"/>
                    </a:lnTo>
                    <a:lnTo>
                      <a:pt x="914" y="2"/>
                    </a:lnTo>
                    <a:lnTo>
                      <a:pt x="882" y="4"/>
                    </a:lnTo>
                    <a:lnTo>
                      <a:pt x="847" y="11"/>
                    </a:lnTo>
                    <a:lnTo>
                      <a:pt x="810" y="20"/>
                    </a:lnTo>
                    <a:lnTo>
                      <a:pt x="770" y="34"/>
                    </a:lnTo>
                    <a:lnTo>
                      <a:pt x="729" y="51"/>
                    </a:lnTo>
                    <a:lnTo>
                      <a:pt x="685" y="69"/>
                    </a:lnTo>
                    <a:lnTo>
                      <a:pt x="640" y="92"/>
                    </a:lnTo>
                    <a:lnTo>
                      <a:pt x="595" y="119"/>
                    </a:lnTo>
                    <a:lnTo>
                      <a:pt x="549" y="148"/>
                    </a:lnTo>
                    <a:lnTo>
                      <a:pt x="504" y="182"/>
                    </a:lnTo>
                    <a:lnTo>
                      <a:pt x="460" y="220"/>
                    </a:lnTo>
                    <a:lnTo>
                      <a:pt x="415" y="259"/>
                    </a:lnTo>
                    <a:lnTo>
                      <a:pt x="297" y="380"/>
                    </a:lnTo>
                    <a:lnTo>
                      <a:pt x="297" y="380"/>
                    </a:lnTo>
                    <a:lnTo>
                      <a:pt x="291" y="384"/>
                    </a:lnTo>
                    <a:lnTo>
                      <a:pt x="286" y="385"/>
                    </a:lnTo>
                    <a:lnTo>
                      <a:pt x="280" y="387"/>
                    </a:lnTo>
                    <a:lnTo>
                      <a:pt x="273" y="387"/>
                    </a:lnTo>
                    <a:lnTo>
                      <a:pt x="273" y="387"/>
                    </a:lnTo>
                    <a:lnTo>
                      <a:pt x="241" y="385"/>
                    </a:lnTo>
                    <a:lnTo>
                      <a:pt x="207" y="385"/>
                    </a:lnTo>
                    <a:lnTo>
                      <a:pt x="172" y="387"/>
                    </a:lnTo>
                    <a:lnTo>
                      <a:pt x="138" y="393"/>
                    </a:lnTo>
                    <a:lnTo>
                      <a:pt x="106" y="402"/>
                    </a:lnTo>
                    <a:lnTo>
                      <a:pt x="73" y="412"/>
                    </a:lnTo>
                    <a:lnTo>
                      <a:pt x="43" y="427"/>
                    </a:lnTo>
                    <a:lnTo>
                      <a:pt x="12" y="445"/>
                    </a:lnTo>
                    <a:lnTo>
                      <a:pt x="12" y="445"/>
                    </a:lnTo>
                    <a:lnTo>
                      <a:pt x="5" y="450"/>
                    </a:lnTo>
                    <a:lnTo>
                      <a:pt x="1" y="457"/>
                    </a:lnTo>
                    <a:lnTo>
                      <a:pt x="0" y="464"/>
                    </a:lnTo>
                    <a:lnTo>
                      <a:pt x="0" y="472"/>
                    </a:lnTo>
                    <a:lnTo>
                      <a:pt x="1" y="479"/>
                    </a:lnTo>
                    <a:lnTo>
                      <a:pt x="7" y="486"/>
                    </a:lnTo>
                    <a:lnTo>
                      <a:pt x="12" y="491"/>
                    </a:lnTo>
                    <a:lnTo>
                      <a:pt x="21" y="493"/>
                    </a:lnTo>
                    <a:lnTo>
                      <a:pt x="21" y="493"/>
                    </a:lnTo>
                    <a:lnTo>
                      <a:pt x="66" y="502"/>
                    </a:lnTo>
                    <a:lnTo>
                      <a:pt x="111" y="515"/>
                    </a:lnTo>
                    <a:lnTo>
                      <a:pt x="154" y="531"/>
                    </a:lnTo>
                    <a:lnTo>
                      <a:pt x="198" y="551"/>
                    </a:lnTo>
                    <a:lnTo>
                      <a:pt x="237" y="572"/>
                    </a:lnTo>
                    <a:lnTo>
                      <a:pt x="279" y="599"/>
                    </a:lnTo>
                    <a:lnTo>
                      <a:pt x="316" y="628"/>
                    </a:lnTo>
                    <a:lnTo>
                      <a:pt x="352" y="662"/>
                    </a:lnTo>
                    <a:lnTo>
                      <a:pt x="352" y="662"/>
                    </a:lnTo>
                    <a:lnTo>
                      <a:pt x="385" y="698"/>
                    </a:lnTo>
                    <a:lnTo>
                      <a:pt x="415" y="736"/>
                    </a:lnTo>
                    <a:lnTo>
                      <a:pt x="441" y="776"/>
                    </a:lnTo>
                    <a:lnTo>
                      <a:pt x="464" y="817"/>
                    </a:lnTo>
                    <a:lnTo>
                      <a:pt x="484" y="860"/>
                    </a:lnTo>
                    <a:lnTo>
                      <a:pt x="500" y="904"/>
                    </a:lnTo>
                    <a:lnTo>
                      <a:pt x="511" y="947"/>
                    </a:lnTo>
                    <a:lnTo>
                      <a:pt x="520" y="994"/>
                    </a:lnTo>
                    <a:lnTo>
                      <a:pt x="520" y="994"/>
                    </a:lnTo>
                    <a:lnTo>
                      <a:pt x="523" y="1001"/>
                    </a:lnTo>
                    <a:lnTo>
                      <a:pt x="529" y="1008"/>
                    </a:lnTo>
                    <a:lnTo>
                      <a:pt x="534" y="1012"/>
                    </a:lnTo>
                    <a:lnTo>
                      <a:pt x="541" y="1015"/>
                    </a:lnTo>
                    <a:lnTo>
                      <a:pt x="549" y="1015"/>
                    </a:lnTo>
                    <a:lnTo>
                      <a:pt x="558" y="1013"/>
                    </a:lnTo>
                    <a:lnTo>
                      <a:pt x="565" y="1008"/>
                    </a:lnTo>
                    <a:lnTo>
                      <a:pt x="570" y="1003"/>
                    </a:lnTo>
                    <a:lnTo>
                      <a:pt x="570" y="1003"/>
                    </a:lnTo>
                    <a:lnTo>
                      <a:pt x="586" y="972"/>
                    </a:lnTo>
                    <a:lnTo>
                      <a:pt x="601" y="940"/>
                    </a:lnTo>
                    <a:lnTo>
                      <a:pt x="612" y="907"/>
                    </a:lnTo>
                    <a:lnTo>
                      <a:pt x="621" y="875"/>
                    </a:lnTo>
                    <a:lnTo>
                      <a:pt x="626" y="841"/>
                    </a:lnTo>
                    <a:lnTo>
                      <a:pt x="630" y="808"/>
                    </a:lnTo>
                    <a:lnTo>
                      <a:pt x="630" y="774"/>
                    </a:lnTo>
                    <a:lnTo>
                      <a:pt x="626" y="740"/>
                    </a:lnTo>
                    <a:lnTo>
                      <a:pt x="626" y="740"/>
                    </a:lnTo>
                    <a:lnTo>
                      <a:pt x="626" y="734"/>
                    </a:lnTo>
                    <a:lnTo>
                      <a:pt x="628" y="727"/>
                    </a:lnTo>
                    <a:lnTo>
                      <a:pt x="630" y="722"/>
                    </a:lnTo>
                    <a:lnTo>
                      <a:pt x="635" y="718"/>
                    </a:lnTo>
                    <a:lnTo>
                      <a:pt x="754" y="598"/>
                    </a:lnTo>
                    <a:lnTo>
                      <a:pt x="754" y="598"/>
                    </a:lnTo>
                    <a:lnTo>
                      <a:pt x="795" y="554"/>
                    </a:lnTo>
                    <a:lnTo>
                      <a:pt x="831" y="509"/>
                    </a:lnTo>
                    <a:lnTo>
                      <a:pt x="865" y="464"/>
                    </a:lnTo>
                    <a:lnTo>
                      <a:pt x="896" y="420"/>
                    </a:lnTo>
                    <a:lnTo>
                      <a:pt x="921" y="375"/>
                    </a:lnTo>
                    <a:lnTo>
                      <a:pt x="945" y="330"/>
                    </a:lnTo>
                    <a:lnTo>
                      <a:pt x="964" y="286"/>
                    </a:lnTo>
                    <a:lnTo>
                      <a:pt x="981" y="243"/>
                    </a:lnTo>
                    <a:lnTo>
                      <a:pt x="993" y="204"/>
                    </a:lnTo>
                    <a:lnTo>
                      <a:pt x="1004" y="166"/>
                    </a:lnTo>
                    <a:lnTo>
                      <a:pt x="1009" y="132"/>
                    </a:lnTo>
                    <a:lnTo>
                      <a:pt x="1013" y="101"/>
                    </a:lnTo>
                    <a:lnTo>
                      <a:pt x="1013" y="72"/>
                    </a:lnTo>
                    <a:lnTo>
                      <a:pt x="1009" y="51"/>
                    </a:lnTo>
                    <a:lnTo>
                      <a:pt x="1008" y="40"/>
                    </a:lnTo>
                    <a:lnTo>
                      <a:pt x="1004" y="31"/>
                    </a:lnTo>
                    <a:lnTo>
                      <a:pt x="1000" y="24"/>
                    </a:lnTo>
                    <a:lnTo>
                      <a:pt x="995" y="18"/>
                    </a:lnTo>
                    <a:lnTo>
                      <a:pt x="995" y="18"/>
                    </a:lnTo>
                    <a:close/>
                    <a:moveTo>
                      <a:pt x="644" y="533"/>
                    </a:moveTo>
                    <a:lnTo>
                      <a:pt x="644" y="533"/>
                    </a:lnTo>
                    <a:lnTo>
                      <a:pt x="628" y="545"/>
                    </a:lnTo>
                    <a:lnTo>
                      <a:pt x="610" y="554"/>
                    </a:lnTo>
                    <a:lnTo>
                      <a:pt x="592" y="560"/>
                    </a:lnTo>
                    <a:lnTo>
                      <a:pt x="572" y="562"/>
                    </a:lnTo>
                    <a:lnTo>
                      <a:pt x="552" y="560"/>
                    </a:lnTo>
                    <a:lnTo>
                      <a:pt x="534" y="554"/>
                    </a:lnTo>
                    <a:lnTo>
                      <a:pt x="516" y="545"/>
                    </a:lnTo>
                    <a:lnTo>
                      <a:pt x="500" y="533"/>
                    </a:lnTo>
                    <a:lnTo>
                      <a:pt x="500" y="533"/>
                    </a:lnTo>
                    <a:lnTo>
                      <a:pt x="487" y="517"/>
                    </a:lnTo>
                    <a:lnTo>
                      <a:pt x="478" y="499"/>
                    </a:lnTo>
                    <a:lnTo>
                      <a:pt x="473" y="481"/>
                    </a:lnTo>
                    <a:lnTo>
                      <a:pt x="471" y="461"/>
                    </a:lnTo>
                    <a:lnTo>
                      <a:pt x="473" y="441"/>
                    </a:lnTo>
                    <a:lnTo>
                      <a:pt x="478" y="423"/>
                    </a:lnTo>
                    <a:lnTo>
                      <a:pt x="487" y="405"/>
                    </a:lnTo>
                    <a:lnTo>
                      <a:pt x="500" y="389"/>
                    </a:lnTo>
                    <a:lnTo>
                      <a:pt x="500" y="389"/>
                    </a:lnTo>
                    <a:lnTo>
                      <a:pt x="516" y="376"/>
                    </a:lnTo>
                    <a:lnTo>
                      <a:pt x="534" y="367"/>
                    </a:lnTo>
                    <a:lnTo>
                      <a:pt x="552" y="362"/>
                    </a:lnTo>
                    <a:lnTo>
                      <a:pt x="572" y="360"/>
                    </a:lnTo>
                    <a:lnTo>
                      <a:pt x="592" y="362"/>
                    </a:lnTo>
                    <a:lnTo>
                      <a:pt x="610" y="367"/>
                    </a:lnTo>
                    <a:lnTo>
                      <a:pt x="628" y="376"/>
                    </a:lnTo>
                    <a:lnTo>
                      <a:pt x="644" y="389"/>
                    </a:lnTo>
                    <a:lnTo>
                      <a:pt x="644" y="389"/>
                    </a:lnTo>
                    <a:lnTo>
                      <a:pt x="657" y="405"/>
                    </a:lnTo>
                    <a:lnTo>
                      <a:pt x="666" y="423"/>
                    </a:lnTo>
                    <a:lnTo>
                      <a:pt x="671" y="441"/>
                    </a:lnTo>
                    <a:lnTo>
                      <a:pt x="673" y="461"/>
                    </a:lnTo>
                    <a:lnTo>
                      <a:pt x="671" y="481"/>
                    </a:lnTo>
                    <a:lnTo>
                      <a:pt x="666" y="499"/>
                    </a:lnTo>
                    <a:lnTo>
                      <a:pt x="657" y="517"/>
                    </a:lnTo>
                    <a:lnTo>
                      <a:pt x="644" y="533"/>
                    </a:lnTo>
                    <a:lnTo>
                      <a:pt x="644" y="5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19" name="组合 118"/>
          <p:cNvGrpSpPr/>
          <p:nvPr/>
        </p:nvGrpSpPr>
        <p:grpSpPr>
          <a:xfrm>
            <a:off x="5574340" y="4418411"/>
            <a:ext cx="1043322" cy="1071836"/>
            <a:chOff x="4180703" y="3313808"/>
            <a:chExt cx="782593" cy="803877"/>
          </a:xfrm>
        </p:grpSpPr>
        <p:sp>
          <p:nvSpPr>
            <p:cNvPr id="120" name="Freeform 10"/>
            <p:cNvSpPr/>
            <p:nvPr/>
          </p:nvSpPr>
          <p:spPr bwMode="auto">
            <a:xfrm>
              <a:off x="4180703" y="3313808"/>
              <a:ext cx="782593" cy="803877"/>
            </a:xfrm>
            <a:custGeom>
              <a:avLst/>
              <a:gdLst>
                <a:gd name="T0" fmla="*/ 1912 w 1912"/>
                <a:gd name="T1" fmla="*/ 158 h 1962"/>
                <a:gd name="T2" fmla="*/ 1907 w 1912"/>
                <a:gd name="T3" fmla="*/ 0 h 1962"/>
                <a:gd name="T4" fmla="*/ 1852 w 1912"/>
                <a:gd name="T5" fmla="*/ 25 h 1962"/>
                <a:gd name="T6" fmla="*/ 1740 w 1912"/>
                <a:gd name="T7" fmla="*/ 71 h 1962"/>
                <a:gd name="T8" fmla="*/ 1626 w 1912"/>
                <a:gd name="T9" fmla="*/ 112 h 1962"/>
                <a:gd name="T10" fmla="*/ 1510 w 1912"/>
                <a:gd name="T11" fmla="*/ 145 h 1962"/>
                <a:gd name="T12" fmla="*/ 1391 w 1912"/>
                <a:gd name="T13" fmla="*/ 174 h 1962"/>
                <a:gd name="T14" fmla="*/ 1269 w 1912"/>
                <a:gd name="T15" fmla="*/ 195 h 1962"/>
                <a:gd name="T16" fmla="*/ 1145 w 1912"/>
                <a:gd name="T17" fmla="*/ 209 h 1962"/>
                <a:gd name="T18" fmla="*/ 1020 w 1912"/>
                <a:gd name="T19" fmla="*/ 216 h 1962"/>
                <a:gd name="T20" fmla="*/ 956 w 1912"/>
                <a:gd name="T21" fmla="*/ 216 h 1962"/>
                <a:gd name="T22" fmla="*/ 828 w 1912"/>
                <a:gd name="T23" fmla="*/ 212 h 1962"/>
                <a:gd name="T24" fmla="*/ 705 w 1912"/>
                <a:gd name="T25" fmla="*/ 203 h 1962"/>
                <a:gd name="T26" fmla="*/ 581 w 1912"/>
                <a:gd name="T27" fmla="*/ 185 h 1962"/>
                <a:gd name="T28" fmla="*/ 461 w 1912"/>
                <a:gd name="T29" fmla="*/ 160 h 1962"/>
                <a:gd name="T30" fmla="*/ 344 w 1912"/>
                <a:gd name="T31" fmla="*/ 129 h 1962"/>
                <a:gd name="T32" fmla="*/ 228 w 1912"/>
                <a:gd name="T33" fmla="*/ 93 h 1962"/>
                <a:gd name="T34" fmla="*/ 116 w 1912"/>
                <a:gd name="T35" fmla="*/ 48 h 1962"/>
                <a:gd name="T36" fmla="*/ 5 w 1912"/>
                <a:gd name="T37" fmla="*/ 0 h 1962"/>
                <a:gd name="T38" fmla="*/ 2 w 1912"/>
                <a:gd name="T39" fmla="*/ 77 h 1962"/>
                <a:gd name="T40" fmla="*/ 0 w 1912"/>
                <a:gd name="T41" fmla="*/ 158 h 1962"/>
                <a:gd name="T42" fmla="*/ 4 w 1912"/>
                <a:gd name="T43" fmla="*/ 297 h 1962"/>
                <a:gd name="T44" fmla="*/ 17 w 1912"/>
                <a:gd name="T45" fmla="*/ 435 h 1962"/>
                <a:gd name="T46" fmla="*/ 38 w 1912"/>
                <a:gd name="T47" fmla="*/ 570 h 1962"/>
                <a:gd name="T48" fmla="*/ 69 w 1912"/>
                <a:gd name="T49" fmla="*/ 701 h 1962"/>
                <a:gd name="T50" fmla="*/ 106 w 1912"/>
                <a:gd name="T51" fmla="*/ 829 h 1962"/>
                <a:gd name="T52" fmla="*/ 150 w 1912"/>
                <a:gd name="T53" fmla="*/ 954 h 1962"/>
                <a:gd name="T54" fmla="*/ 203 w 1912"/>
                <a:gd name="T55" fmla="*/ 1076 h 1962"/>
                <a:gd name="T56" fmla="*/ 262 w 1912"/>
                <a:gd name="T57" fmla="*/ 1194 h 1962"/>
                <a:gd name="T58" fmla="*/ 328 w 1912"/>
                <a:gd name="T59" fmla="*/ 1308 h 1962"/>
                <a:gd name="T60" fmla="*/ 400 w 1912"/>
                <a:gd name="T61" fmla="*/ 1416 h 1962"/>
                <a:gd name="T62" fmla="*/ 479 w 1912"/>
                <a:gd name="T63" fmla="*/ 1520 h 1962"/>
                <a:gd name="T64" fmla="*/ 564 w 1912"/>
                <a:gd name="T65" fmla="*/ 1620 h 1962"/>
                <a:gd name="T66" fmla="*/ 653 w 1912"/>
                <a:gd name="T67" fmla="*/ 1713 h 1962"/>
                <a:gd name="T68" fmla="*/ 749 w 1912"/>
                <a:gd name="T69" fmla="*/ 1802 h 1962"/>
                <a:gd name="T70" fmla="*/ 850 w 1912"/>
                <a:gd name="T71" fmla="*/ 1885 h 1962"/>
                <a:gd name="T72" fmla="*/ 956 w 1912"/>
                <a:gd name="T73" fmla="*/ 1962 h 1962"/>
                <a:gd name="T74" fmla="*/ 1010 w 1912"/>
                <a:gd name="T75" fmla="*/ 1924 h 1962"/>
                <a:gd name="T76" fmla="*/ 1112 w 1912"/>
                <a:gd name="T77" fmla="*/ 1844 h 1962"/>
                <a:gd name="T78" fmla="*/ 1211 w 1912"/>
                <a:gd name="T79" fmla="*/ 1758 h 1962"/>
                <a:gd name="T80" fmla="*/ 1304 w 1912"/>
                <a:gd name="T81" fmla="*/ 1667 h 1962"/>
                <a:gd name="T82" fmla="*/ 1393 w 1912"/>
                <a:gd name="T83" fmla="*/ 1570 h 1962"/>
                <a:gd name="T84" fmla="*/ 1474 w 1912"/>
                <a:gd name="T85" fmla="*/ 1468 h 1962"/>
                <a:gd name="T86" fmla="*/ 1549 w 1912"/>
                <a:gd name="T87" fmla="*/ 1362 h 1962"/>
                <a:gd name="T88" fmla="*/ 1619 w 1912"/>
                <a:gd name="T89" fmla="*/ 1252 h 1962"/>
                <a:gd name="T90" fmla="*/ 1680 w 1912"/>
                <a:gd name="T91" fmla="*/ 1136 h 1962"/>
                <a:gd name="T92" fmla="*/ 1737 w 1912"/>
                <a:gd name="T93" fmla="*/ 1016 h 1962"/>
                <a:gd name="T94" fmla="*/ 1785 w 1912"/>
                <a:gd name="T95" fmla="*/ 892 h 1962"/>
                <a:gd name="T96" fmla="*/ 1825 w 1912"/>
                <a:gd name="T97" fmla="*/ 765 h 1962"/>
                <a:gd name="T98" fmla="*/ 1860 w 1912"/>
                <a:gd name="T99" fmla="*/ 635 h 1962"/>
                <a:gd name="T100" fmla="*/ 1885 w 1912"/>
                <a:gd name="T101" fmla="*/ 502 h 1962"/>
                <a:gd name="T102" fmla="*/ 1903 w 1912"/>
                <a:gd name="T103" fmla="*/ 365 h 1962"/>
                <a:gd name="T104" fmla="*/ 1910 w 1912"/>
                <a:gd name="T105" fmla="*/ 228 h 1962"/>
                <a:gd name="T106" fmla="*/ 1912 w 1912"/>
                <a:gd name="T107" fmla="*/ 158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2" h="1962">
                  <a:moveTo>
                    <a:pt x="1912" y="158"/>
                  </a:moveTo>
                  <a:lnTo>
                    <a:pt x="1912" y="158"/>
                  </a:lnTo>
                  <a:lnTo>
                    <a:pt x="1910" y="77"/>
                  </a:lnTo>
                  <a:lnTo>
                    <a:pt x="1907" y="0"/>
                  </a:lnTo>
                  <a:lnTo>
                    <a:pt x="1907" y="0"/>
                  </a:lnTo>
                  <a:lnTo>
                    <a:pt x="1852" y="25"/>
                  </a:lnTo>
                  <a:lnTo>
                    <a:pt x="1796" y="48"/>
                  </a:lnTo>
                  <a:lnTo>
                    <a:pt x="1740" y="71"/>
                  </a:lnTo>
                  <a:lnTo>
                    <a:pt x="1684" y="93"/>
                  </a:lnTo>
                  <a:lnTo>
                    <a:pt x="1626" y="112"/>
                  </a:lnTo>
                  <a:lnTo>
                    <a:pt x="1568" y="129"/>
                  </a:lnTo>
                  <a:lnTo>
                    <a:pt x="1510" y="145"/>
                  </a:lnTo>
                  <a:lnTo>
                    <a:pt x="1451" y="160"/>
                  </a:lnTo>
                  <a:lnTo>
                    <a:pt x="1391" y="174"/>
                  </a:lnTo>
                  <a:lnTo>
                    <a:pt x="1331" y="185"/>
                  </a:lnTo>
                  <a:lnTo>
                    <a:pt x="1269" y="195"/>
                  </a:lnTo>
                  <a:lnTo>
                    <a:pt x="1207" y="203"/>
                  </a:lnTo>
                  <a:lnTo>
                    <a:pt x="1145" y="209"/>
                  </a:lnTo>
                  <a:lnTo>
                    <a:pt x="1084" y="212"/>
                  </a:lnTo>
                  <a:lnTo>
                    <a:pt x="1020" y="216"/>
                  </a:lnTo>
                  <a:lnTo>
                    <a:pt x="956" y="216"/>
                  </a:lnTo>
                  <a:lnTo>
                    <a:pt x="956" y="216"/>
                  </a:lnTo>
                  <a:lnTo>
                    <a:pt x="892" y="216"/>
                  </a:lnTo>
                  <a:lnTo>
                    <a:pt x="828" y="212"/>
                  </a:lnTo>
                  <a:lnTo>
                    <a:pt x="767" y="209"/>
                  </a:lnTo>
                  <a:lnTo>
                    <a:pt x="705" y="203"/>
                  </a:lnTo>
                  <a:lnTo>
                    <a:pt x="643" y="195"/>
                  </a:lnTo>
                  <a:lnTo>
                    <a:pt x="581" y="185"/>
                  </a:lnTo>
                  <a:lnTo>
                    <a:pt x="521" y="174"/>
                  </a:lnTo>
                  <a:lnTo>
                    <a:pt x="461" y="160"/>
                  </a:lnTo>
                  <a:lnTo>
                    <a:pt x="402" y="145"/>
                  </a:lnTo>
                  <a:lnTo>
                    <a:pt x="344" y="129"/>
                  </a:lnTo>
                  <a:lnTo>
                    <a:pt x="286" y="112"/>
                  </a:lnTo>
                  <a:lnTo>
                    <a:pt x="228" y="93"/>
                  </a:lnTo>
                  <a:lnTo>
                    <a:pt x="172" y="71"/>
                  </a:lnTo>
                  <a:lnTo>
                    <a:pt x="116" y="48"/>
                  </a:lnTo>
                  <a:lnTo>
                    <a:pt x="60" y="25"/>
                  </a:lnTo>
                  <a:lnTo>
                    <a:pt x="5" y="0"/>
                  </a:lnTo>
                  <a:lnTo>
                    <a:pt x="5" y="0"/>
                  </a:lnTo>
                  <a:lnTo>
                    <a:pt x="2" y="77"/>
                  </a:lnTo>
                  <a:lnTo>
                    <a:pt x="0" y="158"/>
                  </a:lnTo>
                  <a:lnTo>
                    <a:pt x="0" y="158"/>
                  </a:lnTo>
                  <a:lnTo>
                    <a:pt x="2" y="228"/>
                  </a:lnTo>
                  <a:lnTo>
                    <a:pt x="4" y="297"/>
                  </a:lnTo>
                  <a:lnTo>
                    <a:pt x="9" y="365"/>
                  </a:lnTo>
                  <a:lnTo>
                    <a:pt x="17" y="435"/>
                  </a:lnTo>
                  <a:lnTo>
                    <a:pt x="27" y="502"/>
                  </a:lnTo>
                  <a:lnTo>
                    <a:pt x="38" y="570"/>
                  </a:lnTo>
                  <a:lnTo>
                    <a:pt x="52" y="635"/>
                  </a:lnTo>
                  <a:lnTo>
                    <a:pt x="69" y="701"/>
                  </a:lnTo>
                  <a:lnTo>
                    <a:pt x="87" y="765"/>
                  </a:lnTo>
                  <a:lnTo>
                    <a:pt x="106" y="829"/>
                  </a:lnTo>
                  <a:lnTo>
                    <a:pt x="127" y="892"/>
                  </a:lnTo>
                  <a:lnTo>
                    <a:pt x="150" y="954"/>
                  </a:lnTo>
                  <a:lnTo>
                    <a:pt x="175" y="1016"/>
                  </a:lnTo>
                  <a:lnTo>
                    <a:pt x="203" y="1076"/>
                  </a:lnTo>
                  <a:lnTo>
                    <a:pt x="232" y="1136"/>
                  </a:lnTo>
                  <a:lnTo>
                    <a:pt x="262" y="1194"/>
                  </a:lnTo>
                  <a:lnTo>
                    <a:pt x="293" y="1252"/>
                  </a:lnTo>
                  <a:lnTo>
                    <a:pt x="328" y="1308"/>
                  </a:lnTo>
                  <a:lnTo>
                    <a:pt x="363" y="1362"/>
                  </a:lnTo>
                  <a:lnTo>
                    <a:pt x="400" y="1416"/>
                  </a:lnTo>
                  <a:lnTo>
                    <a:pt x="438" y="1468"/>
                  </a:lnTo>
                  <a:lnTo>
                    <a:pt x="479" y="1520"/>
                  </a:lnTo>
                  <a:lnTo>
                    <a:pt x="519" y="1570"/>
                  </a:lnTo>
                  <a:lnTo>
                    <a:pt x="564" y="1620"/>
                  </a:lnTo>
                  <a:lnTo>
                    <a:pt x="608" y="1667"/>
                  </a:lnTo>
                  <a:lnTo>
                    <a:pt x="653" y="1713"/>
                  </a:lnTo>
                  <a:lnTo>
                    <a:pt x="701" y="1758"/>
                  </a:lnTo>
                  <a:lnTo>
                    <a:pt x="749" y="1802"/>
                  </a:lnTo>
                  <a:lnTo>
                    <a:pt x="800" y="1844"/>
                  </a:lnTo>
                  <a:lnTo>
                    <a:pt x="850" y="1885"/>
                  </a:lnTo>
                  <a:lnTo>
                    <a:pt x="902" y="1924"/>
                  </a:lnTo>
                  <a:lnTo>
                    <a:pt x="956" y="1962"/>
                  </a:lnTo>
                  <a:lnTo>
                    <a:pt x="956" y="1962"/>
                  </a:lnTo>
                  <a:lnTo>
                    <a:pt x="1010" y="1924"/>
                  </a:lnTo>
                  <a:lnTo>
                    <a:pt x="1062" y="1885"/>
                  </a:lnTo>
                  <a:lnTo>
                    <a:pt x="1112" y="1844"/>
                  </a:lnTo>
                  <a:lnTo>
                    <a:pt x="1163" y="1802"/>
                  </a:lnTo>
                  <a:lnTo>
                    <a:pt x="1211" y="1758"/>
                  </a:lnTo>
                  <a:lnTo>
                    <a:pt x="1259" y="1713"/>
                  </a:lnTo>
                  <a:lnTo>
                    <a:pt x="1304" y="1667"/>
                  </a:lnTo>
                  <a:lnTo>
                    <a:pt x="1348" y="1620"/>
                  </a:lnTo>
                  <a:lnTo>
                    <a:pt x="1393" y="1570"/>
                  </a:lnTo>
                  <a:lnTo>
                    <a:pt x="1433" y="1520"/>
                  </a:lnTo>
                  <a:lnTo>
                    <a:pt x="1474" y="1468"/>
                  </a:lnTo>
                  <a:lnTo>
                    <a:pt x="1512" y="1416"/>
                  </a:lnTo>
                  <a:lnTo>
                    <a:pt x="1549" y="1362"/>
                  </a:lnTo>
                  <a:lnTo>
                    <a:pt x="1584" y="1308"/>
                  </a:lnTo>
                  <a:lnTo>
                    <a:pt x="1619" y="1252"/>
                  </a:lnTo>
                  <a:lnTo>
                    <a:pt x="1650" y="1194"/>
                  </a:lnTo>
                  <a:lnTo>
                    <a:pt x="1680" y="1136"/>
                  </a:lnTo>
                  <a:lnTo>
                    <a:pt x="1709" y="1076"/>
                  </a:lnTo>
                  <a:lnTo>
                    <a:pt x="1737" y="1016"/>
                  </a:lnTo>
                  <a:lnTo>
                    <a:pt x="1762" y="954"/>
                  </a:lnTo>
                  <a:lnTo>
                    <a:pt x="1785" y="892"/>
                  </a:lnTo>
                  <a:lnTo>
                    <a:pt x="1806" y="829"/>
                  </a:lnTo>
                  <a:lnTo>
                    <a:pt x="1825" y="765"/>
                  </a:lnTo>
                  <a:lnTo>
                    <a:pt x="1845" y="701"/>
                  </a:lnTo>
                  <a:lnTo>
                    <a:pt x="1860" y="635"/>
                  </a:lnTo>
                  <a:lnTo>
                    <a:pt x="1874" y="570"/>
                  </a:lnTo>
                  <a:lnTo>
                    <a:pt x="1885" y="502"/>
                  </a:lnTo>
                  <a:lnTo>
                    <a:pt x="1895" y="435"/>
                  </a:lnTo>
                  <a:lnTo>
                    <a:pt x="1903" y="365"/>
                  </a:lnTo>
                  <a:lnTo>
                    <a:pt x="1908" y="297"/>
                  </a:lnTo>
                  <a:lnTo>
                    <a:pt x="1910" y="228"/>
                  </a:lnTo>
                  <a:lnTo>
                    <a:pt x="1912" y="158"/>
                  </a:lnTo>
                  <a:lnTo>
                    <a:pt x="1912" y="158"/>
                  </a:lnTo>
                  <a:close/>
                </a:path>
              </a:pathLst>
            </a:custGeom>
            <a:solidFill>
              <a:schemeClr val="accent4"/>
            </a:solidFill>
            <a:ln w="19050">
              <a:noFill/>
            </a:ln>
          </p:spPr>
          <p:txBody>
            <a:bodyPr vert="horz" wrap="square" lIns="91440" tIns="45720" rIns="91440" bIns="45720" numCol="1" anchor="t" anchorCtr="0" compatLnSpc="1"/>
            <a:lstStyle/>
            <a:p>
              <a:endParaRPr lang="zh-CN" altLang="en-US" sz="1300"/>
            </a:p>
          </p:txBody>
        </p:sp>
        <p:grpSp>
          <p:nvGrpSpPr>
            <p:cNvPr id="121" name="组合 120"/>
            <p:cNvGrpSpPr/>
            <p:nvPr/>
          </p:nvGrpSpPr>
          <p:grpSpPr>
            <a:xfrm>
              <a:off x="4488955" y="3490705"/>
              <a:ext cx="216594" cy="287803"/>
              <a:chOff x="5114925" y="5351463"/>
              <a:chExt cx="695325" cy="923926"/>
            </a:xfrm>
            <a:solidFill>
              <a:schemeClr val="bg1"/>
            </a:solidFill>
          </p:grpSpPr>
          <p:sp>
            <p:nvSpPr>
              <p:cNvPr id="122" name="Freeform 18"/>
              <p:cNvSpPr/>
              <p:nvPr/>
            </p:nvSpPr>
            <p:spPr bwMode="auto">
              <a:xfrm>
                <a:off x="5121275" y="5988051"/>
                <a:ext cx="311150" cy="287338"/>
              </a:xfrm>
              <a:custGeom>
                <a:avLst/>
                <a:gdLst>
                  <a:gd name="T0" fmla="*/ 272 w 392"/>
                  <a:gd name="T1" fmla="*/ 18 h 362"/>
                  <a:gd name="T2" fmla="*/ 151 w 392"/>
                  <a:gd name="T3" fmla="*/ 18 h 362"/>
                  <a:gd name="T4" fmla="*/ 151 w 392"/>
                  <a:gd name="T5" fmla="*/ 18 h 362"/>
                  <a:gd name="T6" fmla="*/ 135 w 392"/>
                  <a:gd name="T7" fmla="*/ 17 h 362"/>
                  <a:gd name="T8" fmla="*/ 121 w 392"/>
                  <a:gd name="T9" fmla="*/ 13 h 362"/>
                  <a:gd name="T10" fmla="*/ 106 w 392"/>
                  <a:gd name="T11" fmla="*/ 8 h 362"/>
                  <a:gd name="T12" fmla="*/ 94 w 392"/>
                  <a:gd name="T13" fmla="*/ 0 h 362"/>
                  <a:gd name="T14" fmla="*/ 2 w 392"/>
                  <a:gd name="T15" fmla="*/ 225 h 362"/>
                  <a:gd name="T16" fmla="*/ 2 w 392"/>
                  <a:gd name="T17" fmla="*/ 225 h 362"/>
                  <a:gd name="T18" fmla="*/ 0 w 392"/>
                  <a:gd name="T19" fmla="*/ 233 h 362"/>
                  <a:gd name="T20" fmla="*/ 0 w 392"/>
                  <a:gd name="T21" fmla="*/ 238 h 362"/>
                  <a:gd name="T22" fmla="*/ 2 w 392"/>
                  <a:gd name="T23" fmla="*/ 242 h 362"/>
                  <a:gd name="T24" fmla="*/ 4 w 392"/>
                  <a:gd name="T25" fmla="*/ 247 h 362"/>
                  <a:gd name="T26" fmla="*/ 7 w 392"/>
                  <a:gd name="T27" fmla="*/ 251 h 362"/>
                  <a:gd name="T28" fmla="*/ 13 w 392"/>
                  <a:gd name="T29" fmla="*/ 254 h 362"/>
                  <a:gd name="T30" fmla="*/ 16 w 392"/>
                  <a:gd name="T31" fmla="*/ 256 h 362"/>
                  <a:gd name="T32" fmla="*/ 24 w 392"/>
                  <a:gd name="T33" fmla="*/ 256 h 362"/>
                  <a:gd name="T34" fmla="*/ 159 w 392"/>
                  <a:gd name="T35" fmla="*/ 245 h 362"/>
                  <a:gd name="T36" fmla="*/ 159 w 392"/>
                  <a:gd name="T37" fmla="*/ 245 h 362"/>
                  <a:gd name="T38" fmla="*/ 164 w 392"/>
                  <a:gd name="T39" fmla="*/ 245 h 362"/>
                  <a:gd name="T40" fmla="*/ 168 w 392"/>
                  <a:gd name="T41" fmla="*/ 247 h 362"/>
                  <a:gd name="T42" fmla="*/ 173 w 392"/>
                  <a:gd name="T43" fmla="*/ 249 h 362"/>
                  <a:gd name="T44" fmla="*/ 177 w 392"/>
                  <a:gd name="T45" fmla="*/ 252 h 362"/>
                  <a:gd name="T46" fmla="*/ 265 w 392"/>
                  <a:gd name="T47" fmla="*/ 355 h 362"/>
                  <a:gd name="T48" fmla="*/ 265 w 392"/>
                  <a:gd name="T49" fmla="*/ 355 h 362"/>
                  <a:gd name="T50" fmla="*/ 270 w 392"/>
                  <a:gd name="T51" fmla="*/ 359 h 362"/>
                  <a:gd name="T52" fmla="*/ 274 w 392"/>
                  <a:gd name="T53" fmla="*/ 362 h 362"/>
                  <a:gd name="T54" fmla="*/ 279 w 392"/>
                  <a:gd name="T55" fmla="*/ 362 h 362"/>
                  <a:gd name="T56" fmla="*/ 285 w 392"/>
                  <a:gd name="T57" fmla="*/ 362 h 362"/>
                  <a:gd name="T58" fmla="*/ 290 w 392"/>
                  <a:gd name="T59" fmla="*/ 362 h 362"/>
                  <a:gd name="T60" fmla="*/ 294 w 392"/>
                  <a:gd name="T61" fmla="*/ 359 h 362"/>
                  <a:gd name="T62" fmla="*/ 299 w 392"/>
                  <a:gd name="T63" fmla="*/ 355 h 362"/>
                  <a:gd name="T64" fmla="*/ 301 w 392"/>
                  <a:gd name="T65" fmla="*/ 350 h 362"/>
                  <a:gd name="T66" fmla="*/ 392 w 392"/>
                  <a:gd name="T67" fmla="*/ 126 h 362"/>
                  <a:gd name="T68" fmla="*/ 392 w 392"/>
                  <a:gd name="T69" fmla="*/ 126 h 362"/>
                  <a:gd name="T70" fmla="*/ 382 w 392"/>
                  <a:gd name="T71" fmla="*/ 121 h 362"/>
                  <a:gd name="T72" fmla="*/ 373 w 392"/>
                  <a:gd name="T73" fmla="*/ 116 h 362"/>
                  <a:gd name="T74" fmla="*/ 364 w 392"/>
                  <a:gd name="T75" fmla="*/ 110 h 362"/>
                  <a:gd name="T76" fmla="*/ 355 w 392"/>
                  <a:gd name="T77" fmla="*/ 103 h 362"/>
                  <a:gd name="T78" fmla="*/ 272 w 392"/>
                  <a:gd name="T79"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72" y="18"/>
                    </a:moveTo>
                    <a:lnTo>
                      <a:pt x="151" y="18"/>
                    </a:lnTo>
                    <a:lnTo>
                      <a:pt x="151" y="18"/>
                    </a:lnTo>
                    <a:lnTo>
                      <a:pt x="135" y="17"/>
                    </a:lnTo>
                    <a:lnTo>
                      <a:pt x="121" y="13"/>
                    </a:lnTo>
                    <a:lnTo>
                      <a:pt x="106" y="8"/>
                    </a:lnTo>
                    <a:lnTo>
                      <a:pt x="94" y="0"/>
                    </a:lnTo>
                    <a:lnTo>
                      <a:pt x="2" y="225"/>
                    </a:lnTo>
                    <a:lnTo>
                      <a:pt x="2" y="225"/>
                    </a:lnTo>
                    <a:lnTo>
                      <a:pt x="0" y="233"/>
                    </a:lnTo>
                    <a:lnTo>
                      <a:pt x="0" y="238"/>
                    </a:lnTo>
                    <a:lnTo>
                      <a:pt x="2" y="242"/>
                    </a:lnTo>
                    <a:lnTo>
                      <a:pt x="4" y="247"/>
                    </a:lnTo>
                    <a:lnTo>
                      <a:pt x="7" y="251"/>
                    </a:lnTo>
                    <a:lnTo>
                      <a:pt x="13" y="254"/>
                    </a:lnTo>
                    <a:lnTo>
                      <a:pt x="16" y="256"/>
                    </a:lnTo>
                    <a:lnTo>
                      <a:pt x="24" y="256"/>
                    </a:lnTo>
                    <a:lnTo>
                      <a:pt x="159" y="245"/>
                    </a:lnTo>
                    <a:lnTo>
                      <a:pt x="159" y="245"/>
                    </a:lnTo>
                    <a:lnTo>
                      <a:pt x="164" y="245"/>
                    </a:lnTo>
                    <a:lnTo>
                      <a:pt x="168" y="247"/>
                    </a:lnTo>
                    <a:lnTo>
                      <a:pt x="173" y="249"/>
                    </a:lnTo>
                    <a:lnTo>
                      <a:pt x="177" y="252"/>
                    </a:lnTo>
                    <a:lnTo>
                      <a:pt x="265" y="355"/>
                    </a:lnTo>
                    <a:lnTo>
                      <a:pt x="265" y="355"/>
                    </a:lnTo>
                    <a:lnTo>
                      <a:pt x="270" y="359"/>
                    </a:lnTo>
                    <a:lnTo>
                      <a:pt x="274" y="362"/>
                    </a:lnTo>
                    <a:lnTo>
                      <a:pt x="279" y="362"/>
                    </a:lnTo>
                    <a:lnTo>
                      <a:pt x="285" y="362"/>
                    </a:lnTo>
                    <a:lnTo>
                      <a:pt x="290" y="362"/>
                    </a:lnTo>
                    <a:lnTo>
                      <a:pt x="294" y="359"/>
                    </a:lnTo>
                    <a:lnTo>
                      <a:pt x="299" y="355"/>
                    </a:lnTo>
                    <a:lnTo>
                      <a:pt x="301" y="350"/>
                    </a:lnTo>
                    <a:lnTo>
                      <a:pt x="392" y="126"/>
                    </a:lnTo>
                    <a:lnTo>
                      <a:pt x="392" y="126"/>
                    </a:lnTo>
                    <a:lnTo>
                      <a:pt x="382" y="121"/>
                    </a:lnTo>
                    <a:lnTo>
                      <a:pt x="373" y="116"/>
                    </a:lnTo>
                    <a:lnTo>
                      <a:pt x="364" y="110"/>
                    </a:lnTo>
                    <a:lnTo>
                      <a:pt x="355" y="103"/>
                    </a:lnTo>
                    <a:lnTo>
                      <a:pt x="27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9"/>
              <p:cNvSpPr/>
              <p:nvPr/>
            </p:nvSpPr>
            <p:spPr bwMode="auto">
              <a:xfrm>
                <a:off x="5492750" y="5988051"/>
                <a:ext cx="311150" cy="287338"/>
              </a:xfrm>
              <a:custGeom>
                <a:avLst/>
                <a:gdLst>
                  <a:gd name="T0" fmla="*/ 299 w 392"/>
                  <a:gd name="T1" fmla="*/ 0 h 362"/>
                  <a:gd name="T2" fmla="*/ 299 w 392"/>
                  <a:gd name="T3" fmla="*/ 0 h 362"/>
                  <a:gd name="T4" fmla="*/ 284 w 392"/>
                  <a:gd name="T5" fmla="*/ 8 h 362"/>
                  <a:gd name="T6" fmla="*/ 270 w 392"/>
                  <a:gd name="T7" fmla="*/ 13 h 362"/>
                  <a:gd name="T8" fmla="*/ 256 w 392"/>
                  <a:gd name="T9" fmla="*/ 17 h 362"/>
                  <a:gd name="T10" fmla="*/ 239 w 392"/>
                  <a:gd name="T11" fmla="*/ 18 h 362"/>
                  <a:gd name="T12" fmla="*/ 121 w 392"/>
                  <a:gd name="T13" fmla="*/ 18 h 362"/>
                  <a:gd name="T14" fmla="*/ 36 w 392"/>
                  <a:gd name="T15" fmla="*/ 103 h 362"/>
                  <a:gd name="T16" fmla="*/ 36 w 392"/>
                  <a:gd name="T17" fmla="*/ 103 h 362"/>
                  <a:gd name="T18" fmla="*/ 27 w 392"/>
                  <a:gd name="T19" fmla="*/ 110 h 362"/>
                  <a:gd name="T20" fmla="*/ 18 w 392"/>
                  <a:gd name="T21" fmla="*/ 116 h 362"/>
                  <a:gd name="T22" fmla="*/ 9 w 392"/>
                  <a:gd name="T23" fmla="*/ 121 h 362"/>
                  <a:gd name="T24" fmla="*/ 0 w 392"/>
                  <a:gd name="T25" fmla="*/ 126 h 362"/>
                  <a:gd name="T26" fmla="*/ 90 w 392"/>
                  <a:gd name="T27" fmla="*/ 350 h 362"/>
                  <a:gd name="T28" fmla="*/ 90 w 392"/>
                  <a:gd name="T29" fmla="*/ 350 h 362"/>
                  <a:gd name="T30" fmla="*/ 94 w 392"/>
                  <a:gd name="T31" fmla="*/ 355 h 362"/>
                  <a:gd name="T32" fmla="*/ 97 w 392"/>
                  <a:gd name="T33" fmla="*/ 359 h 362"/>
                  <a:gd name="T34" fmla="*/ 101 w 392"/>
                  <a:gd name="T35" fmla="*/ 362 h 362"/>
                  <a:gd name="T36" fmla="*/ 106 w 392"/>
                  <a:gd name="T37" fmla="*/ 362 h 362"/>
                  <a:gd name="T38" fmla="*/ 112 w 392"/>
                  <a:gd name="T39" fmla="*/ 362 h 362"/>
                  <a:gd name="T40" fmla="*/ 117 w 392"/>
                  <a:gd name="T41" fmla="*/ 362 h 362"/>
                  <a:gd name="T42" fmla="*/ 122 w 392"/>
                  <a:gd name="T43" fmla="*/ 359 h 362"/>
                  <a:gd name="T44" fmla="*/ 126 w 392"/>
                  <a:gd name="T45" fmla="*/ 355 h 362"/>
                  <a:gd name="T46" fmla="*/ 216 w 392"/>
                  <a:gd name="T47" fmla="*/ 252 h 362"/>
                  <a:gd name="T48" fmla="*/ 216 w 392"/>
                  <a:gd name="T49" fmla="*/ 252 h 362"/>
                  <a:gd name="T50" fmla="*/ 220 w 392"/>
                  <a:gd name="T51" fmla="*/ 249 h 362"/>
                  <a:gd name="T52" fmla="*/ 223 w 392"/>
                  <a:gd name="T53" fmla="*/ 247 h 362"/>
                  <a:gd name="T54" fmla="*/ 229 w 392"/>
                  <a:gd name="T55" fmla="*/ 245 h 362"/>
                  <a:gd name="T56" fmla="*/ 232 w 392"/>
                  <a:gd name="T57" fmla="*/ 245 h 362"/>
                  <a:gd name="T58" fmla="*/ 369 w 392"/>
                  <a:gd name="T59" fmla="*/ 256 h 362"/>
                  <a:gd name="T60" fmla="*/ 369 w 392"/>
                  <a:gd name="T61" fmla="*/ 256 h 362"/>
                  <a:gd name="T62" fmla="*/ 374 w 392"/>
                  <a:gd name="T63" fmla="*/ 256 h 362"/>
                  <a:gd name="T64" fmla="*/ 380 w 392"/>
                  <a:gd name="T65" fmla="*/ 254 h 362"/>
                  <a:gd name="T66" fmla="*/ 383 w 392"/>
                  <a:gd name="T67" fmla="*/ 251 h 362"/>
                  <a:gd name="T68" fmla="*/ 387 w 392"/>
                  <a:gd name="T69" fmla="*/ 247 h 362"/>
                  <a:gd name="T70" fmla="*/ 391 w 392"/>
                  <a:gd name="T71" fmla="*/ 242 h 362"/>
                  <a:gd name="T72" fmla="*/ 391 w 392"/>
                  <a:gd name="T73" fmla="*/ 238 h 362"/>
                  <a:gd name="T74" fmla="*/ 392 w 392"/>
                  <a:gd name="T75" fmla="*/ 233 h 362"/>
                  <a:gd name="T76" fmla="*/ 391 w 392"/>
                  <a:gd name="T77" fmla="*/ 225 h 362"/>
                  <a:gd name="T78" fmla="*/ 299 w 392"/>
                  <a:gd name="T7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99" y="0"/>
                    </a:moveTo>
                    <a:lnTo>
                      <a:pt x="299" y="0"/>
                    </a:lnTo>
                    <a:lnTo>
                      <a:pt x="284" y="8"/>
                    </a:lnTo>
                    <a:lnTo>
                      <a:pt x="270" y="13"/>
                    </a:lnTo>
                    <a:lnTo>
                      <a:pt x="256" y="17"/>
                    </a:lnTo>
                    <a:lnTo>
                      <a:pt x="239" y="18"/>
                    </a:lnTo>
                    <a:lnTo>
                      <a:pt x="121" y="18"/>
                    </a:lnTo>
                    <a:lnTo>
                      <a:pt x="36" y="103"/>
                    </a:lnTo>
                    <a:lnTo>
                      <a:pt x="36" y="103"/>
                    </a:lnTo>
                    <a:lnTo>
                      <a:pt x="27" y="110"/>
                    </a:lnTo>
                    <a:lnTo>
                      <a:pt x="18" y="116"/>
                    </a:lnTo>
                    <a:lnTo>
                      <a:pt x="9" y="121"/>
                    </a:lnTo>
                    <a:lnTo>
                      <a:pt x="0" y="126"/>
                    </a:lnTo>
                    <a:lnTo>
                      <a:pt x="90" y="350"/>
                    </a:lnTo>
                    <a:lnTo>
                      <a:pt x="90" y="350"/>
                    </a:lnTo>
                    <a:lnTo>
                      <a:pt x="94" y="355"/>
                    </a:lnTo>
                    <a:lnTo>
                      <a:pt x="97" y="359"/>
                    </a:lnTo>
                    <a:lnTo>
                      <a:pt x="101" y="362"/>
                    </a:lnTo>
                    <a:lnTo>
                      <a:pt x="106" y="362"/>
                    </a:lnTo>
                    <a:lnTo>
                      <a:pt x="112" y="362"/>
                    </a:lnTo>
                    <a:lnTo>
                      <a:pt x="117" y="362"/>
                    </a:lnTo>
                    <a:lnTo>
                      <a:pt x="122" y="359"/>
                    </a:lnTo>
                    <a:lnTo>
                      <a:pt x="126" y="355"/>
                    </a:lnTo>
                    <a:lnTo>
                      <a:pt x="216" y="252"/>
                    </a:lnTo>
                    <a:lnTo>
                      <a:pt x="216" y="252"/>
                    </a:lnTo>
                    <a:lnTo>
                      <a:pt x="220" y="249"/>
                    </a:lnTo>
                    <a:lnTo>
                      <a:pt x="223" y="247"/>
                    </a:lnTo>
                    <a:lnTo>
                      <a:pt x="229" y="245"/>
                    </a:lnTo>
                    <a:lnTo>
                      <a:pt x="232" y="245"/>
                    </a:lnTo>
                    <a:lnTo>
                      <a:pt x="369" y="256"/>
                    </a:lnTo>
                    <a:lnTo>
                      <a:pt x="369" y="256"/>
                    </a:lnTo>
                    <a:lnTo>
                      <a:pt x="374" y="256"/>
                    </a:lnTo>
                    <a:lnTo>
                      <a:pt x="380" y="254"/>
                    </a:lnTo>
                    <a:lnTo>
                      <a:pt x="383" y="251"/>
                    </a:lnTo>
                    <a:lnTo>
                      <a:pt x="387" y="247"/>
                    </a:lnTo>
                    <a:lnTo>
                      <a:pt x="391" y="242"/>
                    </a:lnTo>
                    <a:lnTo>
                      <a:pt x="391" y="238"/>
                    </a:lnTo>
                    <a:lnTo>
                      <a:pt x="392" y="233"/>
                    </a:lnTo>
                    <a:lnTo>
                      <a:pt x="391" y="225"/>
                    </a:lnTo>
                    <a:lnTo>
                      <a:pt x="2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
              <p:cNvSpPr>
                <a:spLocks noEditPoints="1"/>
              </p:cNvSpPr>
              <p:nvPr/>
            </p:nvSpPr>
            <p:spPr bwMode="auto">
              <a:xfrm>
                <a:off x="5114925" y="5351463"/>
                <a:ext cx="695325" cy="693738"/>
              </a:xfrm>
              <a:custGeom>
                <a:avLst/>
                <a:gdLst>
                  <a:gd name="T0" fmla="*/ 723 w 875"/>
                  <a:gd name="T1" fmla="*/ 759 h 874"/>
                  <a:gd name="T2" fmla="*/ 752 w 875"/>
                  <a:gd name="T3" fmla="*/ 739 h 874"/>
                  <a:gd name="T4" fmla="*/ 759 w 875"/>
                  <a:gd name="T5" fmla="*/ 588 h 874"/>
                  <a:gd name="T6" fmla="*/ 767 w 875"/>
                  <a:gd name="T7" fmla="*/ 565 h 874"/>
                  <a:gd name="T8" fmla="*/ 867 w 875"/>
                  <a:gd name="T9" fmla="*/ 462 h 874"/>
                  <a:gd name="T10" fmla="*/ 873 w 875"/>
                  <a:gd name="T11" fmla="*/ 428 h 874"/>
                  <a:gd name="T12" fmla="*/ 772 w 875"/>
                  <a:gd name="T13" fmla="*/ 317 h 874"/>
                  <a:gd name="T14" fmla="*/ 759 w 875"/>
                  <a:gd name="T15" fmla="*/ 295 h 874"/>
                  <a:gd name="T16" fmla="*/ 758 w 875"/>
                  <a:gd name="T17" fmla="*/ 151 h 874"/>
                  <a:gd name="T18" fmla="*/ 740 w 875"/>
                  <a:gd name="T19" fmla="*/ 122 h 874"/>
                  <a:gd name="T20" fmla="*/ 588 w 875"/>
                  <a:gd name="T21" fmla="*/ 115 h 874"/>
                  <a:gd name="T22" fmla="*/ 563 w 875"/>
                  <a:gd name="T23" fmla="*/ 108 h 874"/>
                  <a:gd name="T24" fmla="*/ 461 w 875"/>
                  <a:gd name="T25" fmla="*/ 7 h 874"/>
                  <a:gd name="T26" fmla="*/ 428 w 875"/>
                  <a:gd name="T27" fmla="*/ 0 h 874"/>
                  <a:gd name="T28" fmla="*/ 317 w 875"/>
                  <a:gd name="T29" fmla="*/ 102 h 874"/>
                  <a:gd name="T30" fmla="*/ 293 w 875"/>
                  <a:gd name="T31" fmla="*/ 115 h 874"/>
                  <a:gd name="T32" fmla="*/ 149 w 875"/>
                  <a:gd name="T33" fmla="*/ 117 h 874"/>
                  <a:gd name="T34" fmla="*/ 122 w 875"/>
                  <a:gd name="T35" fmla="*/ 135 h 874"/>
                  <a:gd name="T36" fmla="*/ 115 w 875"/>
                  <a:gd name="T37" fmla="*/ 286 h 874"/>
                  <a:gd name="T38" fmla="*/ 108 w 875"/>
                  <a:gd name="T39" fmla="*/ 309 h 874"/>
                  <a:gd name="T40" fmla="*/ 7 w 875"/>
                  <a:gd name="T41" fmla="*/ 414 h 874"/>
                  <a:gd name="T42" fmla="*/ 0 w 875"/>
                  <a:gd name="T43" fmla="*/ 446 h 874"/>
                  <a:gd name="T44" fmla="*/ 101 w 875"/>
                  <a:gd name="T45" fmla="*/ 558 h 874"/>
                  <a:gd name="T46" fmla="*/ 113 w 875"/>
                  <a:gd name="T47" fmla="*/ 581 h 874"/>
                  <a:gd name="T48" fmla="*/ 115 w 875"/>
                  <a:gd name="T49" fmla="*/ 723 h 874"/>
                  <a:gd name="T50" fmla="*/ 133 w 875"/>
                  <a:gd name="T51" fmla="*/ 752 h 874"/>
                  <a:gd name="T52" fmla="*/ 284 w 875"/>
                  <a:gd name="T53" fmla="*/ 759 h 874"/>
                  <a:gd name="T54" fmla="*/ 310 w 875"/>
                  <a:gd name="T55" fmla="*/ 766 h 874"/>
                  <a:gd name="T56" fmla="*/ 412 w 875"/>
                  <a:gd name="T57" fmla="*/ 867 h 874"/>
                  <a:gd name="T58" fmla="*/ 444 w 875"/>
                  <a:gd name="T59" fmla="*/ 874 h 874"/>
                  <a:gd name="T60" fmla="*/ 558 w 875"/>
                  <a:gd name="T61" fmla="*/ 772 h 874"/>
                  <a:gd name="T62" fmla="*/ 579 w 875"/>
                  <a:gd name="T63" fmla="*/ 761 h 874"/>
                  <a:gd name="T64" fmla="*/ 437 w 875"/>
                  <a:gd name="T65" fmla="*/ 675 h 874"/>
                  <a:gd name="T66" fmla="*/ 344 w 875"/>
                  <a:gd name="T67" fmla="*/ 657 h 874"/>
                  <a:gd name="T68" fmla="*/ 268 w 875"/>
                  <a:gd name="T69" fmla="*/ 605 h 874"/>
                  <a:gd name="T70" fmla="*/ 218 w 875"/>
                  <a:gd name="T71" fmla="*/ 529 h 874"/>
                  <a:gd name="T72" fmla="*/ 200 w 875"/>
                  <a:gd name="T73" fmla="*/ 437 h 874"/>
                  <a:gd name="T74" fmla="*/ 211 w 875"/>
                  <a:gd name="T75" fmla="*/ 367 h 874"/>
                  <a:gd name="T76" fmla="*/ 254 w 875"/>
                  <a:gd name="T77" fmla="*/ 286 h 874"/>
                  <a:gd name="T78" fmla="*/ 324 w 875"/>
                  <a:gd name="T79" fmla="*/ 228 h 874"/>
                  <a:gd name="T80" fmla="*/ 412 w 875"/>
                  <a:gd name="T81" fmla="*/ 201 h 874"/>
                  <a:gd name="T82" fmla="*/ 484 w 875"/>
                  <a:gd name="T83" fmla="*/ 205 h 874"/>
                  <a:gd name="T84" fmla="*/ 570 w 875"/>
                  <a:gd name="T85" fmla="*/ 241 h 874"/>
                  <a:gd name="T86" fmla="*/ 633 w 875"/>
                  <a:gd name="T87" fmla="*/ 304 h 874"/>
                  <a:gd name="T88" fmla="*/ 669 w 875"/>
                  <a:gd name="T89" fmla="*/ 389 h 874"/>
                  <a:gd name="T90" fmla="*/ 673 w 875"/>
                  <a:gd name="T91" fmla="*/ 462 h 874"/>
                  <a:gd name="T92" fmla="*/ 646 w 875"/>
                  <a:gd name="T93" fmla="*/ 551 h 874"/>
                  <a:gd name="T94" fmla="*/ 588 w 875"/>
                  <a:gd name="T95" fmla="*/ 621 h 874"/>
                  <a:gd name="T96" fmla="*/ 507 w 875"/>
                  <a:gd name="T97" fmla="*/ 664 h 874"/>
                  <a:gd name="T98" fmla="*/ 437 w 875"/>
                  <a:gd name="T99" fmla="*/ 67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5" h="874">
                    <a:moveTo>
                      <a:pt x="588" y="759"/>
                    </a:moveTo>
                    <a:lnTo>
                      <a:pt x="714" y="759"/>
                    </a:lnTo>
                    <a:lnTo>
                      <a:pt x="714" y="759"/>
                    </a:lnTo>
                    <a:lnTo>
                      <a:pt x="723" y="759"/>
                    </a:lnTo>
                    <a:lnTo>
                      <a:pt x="732" y="756"/>
                    </a:lnTo>
                    <a:lnTo>
                      <a:pt x="740" y="752"/>
                    </a:lnTo>
                    <a:lnTo>
                      <a:pt x="747" y="747"/>
                    </a:lnTo>
                    <a:lnTo>
                      <a:pt x="752" y="739"/>
                    </a:lnTo>
                    <a:lnTo>
                      <a:pt x="756" y="732"/>
                    </a:lnTo>
                    <a:lnTo>
                      <a:pt x="758" y="723"/>
                    </a:lnTo>
                    <a:lnTo>
                      <a:pt x="759" y="716"/>
                    </a:lnTo>
                    <a:lnTo>
                      <a:pt x="759" y="588"/>
                    </a:lnTo>
                    <a:lnTo>
                      <a:pt x="759" y="588"/>
                    </a:lnTo>
                    <a:lnTo>
                      <a:pt x="759" y="581"/>
                    </a:lnTo>
                    <a:lnTo>
                      <a:pt x="763" y="572"/>
                    </a:lnTo>
                    <a:lnTo>
                      <a:pt x="767" y="565"/>
                    </a:lnTo>
                    <a:lnTo>
                      <a:pt x="772" y="558"/>
                    </a:lnTo>
                    <a:lnTo>
                      <a:pt x="862" y="468"/>
                    </a:lnTo>
                    <a:lnTo>
                      <a:pt x="862" y="468"/>
                    </a:lnTo>
                    <a:lnTo>
                      <a:pt x="867" y="462"/>
                    </a:lnTo>
                    <a:lnTo>
                      <a:pt x="871" y="453"/>
                    </a:lnTo>
                    <a:lnTo>
                      <a:pt x="873" y="446"/>
                    </a:lnTo>
                    <a:lnTo>
                      <a:pt x="875" y="437"/>
                    </a:lnTo>
                    <a:lnTo>
                      <a:pt x="873" y="428"/>
                    </a:lnTo>
                    <a:lnTo>
                      <a:pt x="871" y="421"/>
                    </a:lnTo>
                    <a:lnTo>
                      <a:pt x="867" y="414"/>
                    </a:lnTo>
                    <a:lnTo>
                      <a:pt x="862" y="407"/>
                    </a:lnTo>
                    <a:lnTo>
                      <a:pt x="772" y="317"/>
                    </a:lnTo>
                    <a:lnTo>
                      <a:pt x="772" y="317"/>
                    </a:lnTo>
                    <a:lnTo>
                      <a:pt x="767" y="309"/>
                    </a:lnTo>
                    <a:lnTo>
                      <a:pt x="763" y="302"/>
                    </a:lnTo>
                    <a:lnTo>
                      <a:pt x="759" y="295"/>
                    </a:lnTo>
                    <a:lnTo>
                      <a:pt x="759" y="286"/>
                    </a:lnTo>
                    <a:lnTo>
                      <a:pt x="759" y="160"/>
                    </a:lnTo>
                    <a:lnTo>
                      <a:pt x="759" y="160"/>
                    </a:lnTo>
                    <a:lnTo>
                      <a:pt x="758" y="151"/>
                    </a:lnTo>
                    <a:lnTo>
                      <a:pt x="756" y="142"/>
                    </a:lnTo>
                    <a:lnTo>
                      <a:pt x="752" y="135"/>
                    </a:lnTo>
                    <a:lnTo>
                      <a:pt x="747" y="128"/>
                    </a:lnTo>
                    <a:lnTo>
                      <a:pt x="740" y="122"/>
                    </a:lnTo>
                    <a:lnTo>
                      <a:pt x="732" y="119"/>
                    </a:lnTo>
                    <a:lnTo>
                      <a:pt x="723" y="117"/>
                    </a:lnTo>
                    <a:lnTo>
                      <a:pt x="714" y="115"/>
                    </a:lnTo>
                    <a:lnTo>
                      <a:pt x="588" y="115"/>
                    </a:lnTo>
                    <a:lnTo>
                      <a:pt x="588" y="115"/>
                    </a:lnTo>
                    <a:lnTo>
                      <a:pt x="579" y="115"/>
                    </a:lnTo>
                    <a:lnTo>
                      <a:pt x="572" y="111"/>
                    </a:lnTo>
                    <a:lnTo>
                      <a:pt x="563" y="108"/>
                    </a:lnTo>
                    <a:lnTo>
                      <a:pt x="558" y="102"/>
                    </a:lnTo>
                    <a:lnTo>
                      <a:pt x="468" y="12"/>
                    </a:lnTo>
                    <a:lnTo>
                      <a:pt x="468" y="12"/>
                    </a:lnTo>
                    <a:lnTo>
                      <a:pt x="461" y="7"/>
                    </a:lnTo>
                    <a:lnTo>
                      <a:pt x="453" y="3"/>
                    </a:lnTo>
                    <a:lnTo>
                      <a:pt x="444" y="0"/>
                    </a:lnTo>
                    <a:lnTo>
                      <a:pt x="437" y="0"/>
                    </a:lnTo>
                    <a:lnTo>
                      <a:pt x="428" y="0"/>
                    </a:lnTo>
                    <a:lnTo>
                      <a:pt x="419" y="3"/>
                    </a:lnTo>
                    <a:lnTo>
                      <a:pt x="412" y="7"/>
                    </a:lnTo>
                    <a:lnTo>
                      <a:pt x="405" y="12"/>
                    </a:lnTo>
                    <a:lnTo>
                      <a:pt x="317" y="102"/>
                    </a:lnTo>
                    <a:lnTo>
                      <a:pt x="317" y="102"/>
                    </a:lnTo>
                    <a:lnTo>
                      <a:pt x="310" y="108"/>
                    </a:lnTo>
                    <a:lnTo>
                      <a:pt x="302" y="111"/>
                    </a:lnTo>
                    <a:lnTo>
                      <a:pt x="293" y="115"/>
                    </a:lnTo>
                    <a:lnTo>
                      <a:pt x="284" y="115"/>
                    </a:lnTo>
                    <a:lnTo>
                      <a:pt x="158" y="115"/>
                    </a:lnTo>
                    <a:lnTo>
                      <a:pt x="158" y="115"/>
                    </a:lnTo>
                    <a:lnTo>
                      <a:pt x="149" y="117"/>
                    </a:lnTo>
                    <a:lnTo>
                      <a:pt x="142" y="119"/>
                    </a:lnTo>
                    <a:lnTo>
                      <a:pt x="133" y="122"/>
                    </a:lnTo>
                    <a:lnTo>
                      <a:pt x="128" y="128"/>
                    </a:lnTo>
                    <a:lnTo>
                      <a:pt x="122" y="135"/>
                    </a:lnTo>
                    <a:lnTo>
                      <a:pt x="119" y="142"/>
                    </a:lnTo>
                    <a:lnTo>
                      <a:pt x="115" y="151"/>
                    </a:lnTo>
                    <a:lnTo>
                      <a:pt x="115" y="160"/>
                    </a:lnTo>
                    <a:lnTo>
                      <a:pt x="115" y="286"/>
                    </a:lnTo>
                    <a:lnTo>
                      <a:pt x="115" y="286"/>
                    </a:lnTo>
                    <a:lnTo>
                      <a:pt x="113" y="295"/>
                    </a:lnTo>
                    <a:lnTo>
                      <a:pt x="112" y="302"/>
                    </a:lnTo>
                    <a:lnTo>
                      <a:pt x="108" y="309"/>
                    </a:lnTo>
                    <a:lnTo>
                      <a:pt x="101" y="317"/>
                    </a:lnTo>
                    <a:lnTo>
                      <a:pt x="13" y="407"/>
                    </a:lnTo>
                    <a:lnTo>
                      <a:pt x="13" y="407"/>
                    </a:lnTo>
                    <a:lnTo>
                      <a:pt x="7" y="414"/>
                    </a:lnTo>
                    <a:lnTo>
                      <a:pt x="2" y="421"/>
                    </a:lnTo>
                    <a:lnTo>
                      <a:pt x="0" y="428"/>
                    </a:lnTo>
                    <a:lnTo>
                      <a:pt x="0" y="437"/>
                    </a:lnTo>
                    <a:lnTo>
                      <a:pt x="0" y="446"/>
                    </a:lnTo>
                    <a:lnTo>
                      <a:pt x="2" y="453"/>
                    </a:lnTo>
                    <a:lnTo>
                      <a:pt x="7" y="462"/>
                    </a:lnTo>
                    <a:lnTo>
                      <a:pt x="13" y="468"/>
                    </a:lnTo>
                    <a:lnTo>
                      <a:pt x="101" y="558"/>
                    </a:lnTo>
                    <a:lnTo>
                      <a:pt x="101" y="558"/>
                    </a:lnTo>
                    <a:lnTo>
                      <a:pt x="108" y="565"/>
                    </a:lnTo>
                    <a:lnTo>
                      <a:pt x="112" y="572"/>
                    </a:lnTo>
                    <a:lnTo>
                      <a:pt x="113" y="581"/>
                    </a:lnTo>
                    <a:lnTo>
                      <a:pt x="115" y="588"/>
                    </a:lnTo>
                    <a:lnTo>
                      <a:pt x="115" y="716"/>
                    </a:lnTo>
                    <a:lnTo>
                      <a:pt x="115" y="716"/>
                    </a:lnTo>
                    <a:lnTo>
                      <a:pt x="115" y="723"/>
                    </a:lnTo>
                    <a:lnTo>
                      <a:pt x="119" y="732"/>
                    </a:lnTo>
                    <a:lnTo>
                      <a:pt x="122" y="739"/>
                    </a:lnTo>
                    <a:lnTo>
                      <a:pt x="128" y="747"/>
                    </a:lnTo>
                    <a:lnTo>
                      <a:pt x="133" y="752"/>
                    </a:lnTo>
                    <a:lnTo>
                      <a:pt x="142" y="756"/>
                    </a:lnTo>
                    <a:lnTo>
                      <a:pt x="149" y="759"/>
                    </a:lnTo>
                    <a:lnTo>
                      <a:pt x="158" y="759"/>
                    </a:lnTo>
                    <a:lnTo>
                      <a:pt x="284" y="759"/>
                    </a:lnTo>
                    <a:lnTo>
                      <a:pt x="284" y="759"/>
                    </a:lnTo>
                    <a:lnTo>
                      <a:pt x="293" y="761"/>
                    </a:lnTo>
                    <a:lnTo>
                      <a:pt x="302" y="763"/>
                    </a:lnTo>
                    <a:lnTo>
                      <a:pt x="310" y="766"/>
                    </a:lnTo>
                    <a:lnTo>
                      <a:pt x="317" y="772"/>
                    </a:lnTo>
                    <a:lnTo>
                      <a:pt x="405" y="862"/>
                    </a:lnTo>
                    <a:lnTo>
                      <a:pt x="405" y="862"/>
                    </a:lnTo>
                    <a:lnTo>
                      <a:pt x="412" y="867"/>
                    </a:lnTo>
                    <a:lnTo>
                      <a:pt x="419" y="871"/>
                    </a:lnTo>
                    <a:lnTo>
                      <a:pt x="428" y="874"/>
                    </a:lnTo>
                    <a:lnTo>
                      <a:pt x="437" y="874"/>
                    </a:lnTo>
                    <a:lnTo>
                      <a:pt x="444" y="874"/>
                    </a:lnTo>
                    <a:lnTo>
                      <a:pt x="453" y="871"/>
                    </a:lnTo>
                    <a:lnTo>
                      <a:pt x="461" y="867"/>
                    </a:lnTo>
                    <a:lnTo>
                      <a:pt x="468" y="862"/>
                    </a:lnTo>
                    <a:lnTo>
                      <a:pt x="558" y="772"/>
                    </a:lnTo>
                    <a:lnTo>
                      <a:pt x="558" y="772"/>
                    </a:lnTo>
                    <a:lnTo>
                      <a:pt x="563" y="766"/>
                    </a:lnTo>
                    <a:lnTo>
                      <a:pt x="572" y="763"/>
                    </a:lnTo>
                    <a:lnTo>
                      <a:pt x="579" y="761"/>
                    </a:lnTo>
                    <a:lnTo>
                      <a:pt x="588" y="759"/>
                    </a:lnTo>
                    <a:lnTo>
                      <a:pt x="588" y="759"/>
                    </a:lnTo>
                    <a:close/>
                    <a:moveTo>
                      <a:pt x="437" y="675"/>
                    </a:moveTo>
                    <a:lnTo>
                      <a:pt x="437" y="675"/>
                    </a:lnTo>
                    <a:lnTo>
                      <a:pt x="412" y="673"/>
                    </a:lnTo>
                    <a:lnTo>
                      <a:pt x="389" y="669"/>
                    </a:lnTo>
                    <a:lnTo>
                      <a:pt x="365" y="664"/>
                    </a:lnTo>
                    <a:lnTo>
                      <a:pt x="344" y="657"/>
                    </a:lnTo>
                    <a:lnTo>
                      <a:pt x="324" y="646"/>
                    </a:lnTo>
                    <a:lnTo>
                      <a:pt x="304" y="635"/>
                    </a:lnTo>
                    <a:lnTo>
                      <a:pt x="286" y="621"/>
                    </a:lnTo>
                    <a:lnTo>
                      <a:pt x="268" y="605"/>
                    </a:lnTo>
                    <a:lnTo>
                      <a:pt x="254" y="588"/>
                    </a:lnTo>
                    <a:lnTo>
                      <a:pt x="239" y="570"/>
                    </a:lnTo>
                    <a:lnTo>
                      <a:pt x="229" y="551"/>
                    </a:lnTo>
                    <a:lnTo>
                      <a:pt x="218" y="529"/>
                    </a:lnTo>
                    <a:lnTo>
                      <a:pt x="211" y="507"/>
                    </a:lnTo>
                    <a:lnTo>
                      <a:pt x="203" y="486"/>
                    </a:lnTo>
                    <a:lnTo>
                      <a:pt x="200" y="462"/>
                    </a:lnTo>
                    <a:lnTo>
                      <a:pt x="200" y="437"/>
                    </a:lnTo>
                    <a:lnTo>
                      <a:pt x="200" y="437"/>
                    </a:lnTo>
                    <a:lnTo>
                      <a:pt x="200" y="414"/>
                    </a:lnTo>
                    <a:lnTo>
                      <a:pt x="203" y="389"/>
                    </a:lnTo>
                    <a:lnTo>
                      <a:pt x="211" y="367"/>
                    </a:lnTo>
                    <a:lnTo>
                      <a:pt x="218" y="345"/>
                    </a:lnTo>
                    <a:lnTo>
                      <a:pt x="229" y="324"/>
                    </a:lnTo>
                    <a:lnTo>
                      <a:pt x="239" y="304"/>
                    </a:lnTo>
                    <a:lnTo>
                      <a:pt x="254" y="286"/>
                    </a:lnTo>
                    <a:lnTo>
                      <a:pt x="268" y="270"/>
                    </a:lnTo>
                    <a:lnTo>
                      <a:pt x="286" y="254"/>
                    </a:lnTo>
                    <a:lnTo>
                      <a:pt x="304" y="241"/>
                    </a:lnTo>
                    <a:lnTo>
                      <a:pt x="324" y="228"/>
                    </a:lnTo>
                    <a:lnTo>
                      <a:pt x="344" y="218"/>
                    </a:lnTo>
                    <a:lnTo>
                      <a:pt x="365" y="210"/>
                    </a:lnTo>
                    <a:lnTo>
                      <a:pt x="389" y="205"/>
                    </a:lnTo>
                    <a:lnTo>
                      <a:pt x="412" y="201"/>
                    </a:lnTo>
                    <a:lnTo>
                      <a:pt x="437" y="200"/>
                    </a:lnTo>
                    <a:lnTo>
                      <a:pt x="437" y="200"/>
                    </a:lnTo>
                    <a:lnTo>
                      <a:pt x="461" y="201"/>
                    </a:lnTo>
                    <a:lnTo>
                      <a:pt x="484" y="205"/>
                    </a:lnTo>
                    <a:lnTo>
                      <a:pt x="507" y="210"/>
                    </a:lnTo>
                    <a:lnTo>
                      <a:pt x="529" y="218"/>
                    </a:lnTo>
                    <a:lnTo>
                      <a:pt x="551" y="228"/>
                    </a:lnTo>
                    <a:lnTo>
                      <a:pt x="570" y="241"/>
                    </a:lnTo>
                    <a:lnTo>
                      <a:pt x="588" y="254"/>
                    </a:lnTo>
                    <a:lnTo>
                      <a:pt x="605" y="270"/>
                    </a:lnTo>
                    <a:lnTo>
                      <a:pt x="621" y="286"/>
                    </a:lnTo>
                    <a:lnTo>
                      <a:pt x="633" y="304"/>
                    </a:lnTo>
                    <a:lnTo>
                      <a:pt x="646" y="324"/>
                    </a:lnTo>
                    <a:lnTo>
                      <a:pt x="655" y="345"/>
                    </a:lnTo>
                    <a:lnTo>
                      <a:pt x="664" y="367"/>
                    </a:lnTo>
                    <a:lnTo>
                      <a:pt x="669" y="389"/>
                    </a:lnTo>
                    <a:lnTo>
                      <a:pt x="673" y="414"/>
                    </a:lnTo>
                    <a:lnTo>
                      <a:pt x="675" y="437"/>
                    </a:lnTo>
                    <a:lnTo>
                      <a:pt x="675" y="437"/>
                    </a:lnTo>
                    <a:lnTo>
                      <a:pt x="673" y="462"/>
                    </a:lnTo>
                    <a:lnTo>
                      <a:pt x="669" y="486"/>
                    </a:lnTo>
                    <a:lnTo>
                      <a:pt x="664" y="507"/>
                    </a:lnTo>
                    <a:lnTo>
                      <a:pt x="655" y="529"/>
                    </a:lnTo>
                    <a:lnTo>
                      <a:pt x="646" y="551"/>
                    </a:lnTo>
                    <a:lnTo>
                      <a:pt x="633" y="570"/>
                    </a:lnTo>
                    <a:lnTo>
                      <a:pt x="621" y="588"/>
                    </a:lnTo>
                    <a:lnTo>
                      <a:pt x="605" y="605"/>
                    </a:lnTo>
                    <a:lnTo>
                      <a:pt x="588" y="621"/>
                    </a:lnTo>
                    <a:lnTo>
                      <a:pt x="570" y="635"/>
                    </a:lnTo>
                    <a:lnTo>
                      <a:pt x="551" y="646"/>
                    </a:lnTo>
                    <a:lnTo>
                      <a:pt x="529" y="657"/>
                    </a:lnTo>
                    <a:lnTo>
                      <a:pt x="507" y="664"/>
                    </a:lnTo>
                    <a:lnTo>
                      <a:pt x="484" y="669"/>
                    </a:lnTo>
                    <a:lnTo>
                      <a:pt x="461" y="673"/>
                    </a:lnTo>
                    <a:lnTo>
                      <a:pt x="437" y="675"/>
                    </a:lnTo>
                    <a:lnTo>
                      <a:pt x="437" y="6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1"/>
              <p:cNvSpPr/>
              <p:nvPr/>
            </p:nvSpPr>
            <p:spPr bwMode="auto">
              <a:xfrm>
                <a:off x="5395913" y="5562601"/>
                <a:ext cx="103188" cy="284163"/>
              </a:xfrm>
              <a:custGeom>
                <a:avLst/>
                <a:gdLst>
                  <a:gd name="T0" fmla="*/ 16 w 129"/>
                  <a:gd name="T1" fmla="*/ 45 h 358"/>
                  <a:gd name="T2" fmla="*/ 16 w 129"/>
                  <a:gd name="T3" fmla="*/ 45 h 358"/>
                  <a:gd name="T4" fmla="*/ 0 w 129"/>
                  <a:gd name="T5" fmla="*/ 49 h 358"/>
                  <a:gd name="T6" fmla="*/ 0 w 129"/>
                  <a:gd name="T7" fmla="*/ 121 h 358"/>
                  <a:gd name="T8" fmla="*/ 0 w 129"/>
                  <a:gd name="T9" fmla="*/ 121 h 358"/>
                  <a:gd name="T10" fmla="*/ 27 w 129"/>
                  <a:gd name="T11" fmla="*/ 110 h 358"/>
                  <a:gd name="T12" fmla="*/ 54 w 129"/>
                  <a:gd name="T13" fmla="*/ 96 h 358"/>
                  <a:gd name="T14" fmla="*/ 54 w 129"/>
                  <a:gd name="T15" fmla="*/ 358 h 358"/>
                  <a:gd name="T16" fmla="*/ 129 w 129"/>
                  <a:gd name="T17" fmla="*/ 358 h 358"/>
                  <a:gd name="T18" fmla="*/ 129 w 129"/>
                  <a:gd name="T19" fmla="*/ 0 h 358"/>
                  <a:gd name="T20" fmla="*/ 64 w 129"/>
                  <a:gd name="T21" fmla="*/ 0 h 358"/>
                  <a:gd name="T22" fmla="*/ 64 w 129"/>
                  <a:gd name="T23" fmla="*/ 0 h 358"/>
                  <a:gd name="T24" fmla="*/ 59 w 129"/>
                  <a:gd name="T25" fmla="*/ 11 h 358"/>
                  <a:gd name="T26" fmla="*/ 50 w 129"/>
                  <a:gd name="T27" fmla="*/ 24 h 358"/>
                  <a:gd name="T28" fmla="*/ 45 w 129"/>
                  <a:gd name="T29" fmla="*/ 29 h 358"/>
                  <a:gd name="T30" fmla="*/ 36 w 129"/>
                  <a:gd name="T31" fmla="*/ 34 h 358"/>
                  <a:gd name="T32" fmla="*/ 27 w 129"/>
                  <a:gd name="T33" fmla="*/ 40 h 358"/>
                  <a:gd name="T34" fmla="*/ 16 w 129"/>
                  <a:gd name="T35" fmla="*/ 45 h 358"/>
                  <a:gd name="T36" fmla="*/ 16 w 129"/>
                  <a:gd name="T37" fmla="*/ 4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358">
                    <a:moveTo>
                      <a:pt x="16" y="45"/>
                    </a:moveTo>
                    <a:lnTo>
                      <a:pt x="16" y="45"/>
                    </a:lnTo>
                    <a:lnTo>
                      <a:pt x="0" y="49"/>
                    </a:lnTo>
                    <a:lnTo>
                      <a:pt x="0" y="121"/>
                    </a:lnTo>
                    <a:lnTo>
                      <a:pt x="0" y="121"/>
                    </a:lnTo>
                    <a:lnTo>
                      <a:pt x="27" y="110"/>
                    </a:lnTo>
                    <a:lnTo>
                      <a:pt x="54" y="96"/>
                    </a:lnTo>
                    <a:lnTo>
                      <a:pt x="54" y="358"/>
                    </a:lnTo>
                    <a:lnTo>
                      <a:pt x="129" y="358"/>
                    </a:lnTo>
                    <a:lnTo>
                      <a:pt x="129" y="0"/>
                    </a:lnTo>
                    <a:lnTo>
                      <a:pt x="64" y="0"/>
                    </a:lnTo>
                    <a:lnTo>
                      <a:pt x="64" y="0"/>
                    </a:lnTo>
                    <a:lnTo>
                      <a:pt x="59" y="11"/>
                    </a:lnTo>
                    <a:lnTo>
                      <a:pt x="50" y="24"/>
                    </a:lnTo>
                    <a:lnTo>
                      <a:pt x="45" y="29"/>
                    </a:lnTo>
                    <a:lnTo>
                      <a:pt x="36" y="34"/>
                    </a:lnTo>
                    <a:lnTo>
                      <a:pt x="27" y="40"/>
                    </a:lnTo>
                    <a:lnTo>
                      <a:pt x="16" y="45"/>
                    </a:lnTo>
                    <a:lnTo>
                      <a:pt x="1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6" name="组合 125"/>
          <p:cNvGrpSpPr/>
          <p:nvPr/>
        </p:nvGrpSpPr>
        <p:grpSpPr>
          <a:xfrm>
            <a:off x="4119913" y="3428297"/>
            <a:ext cx="1858554" cy="2260461"/>
            <a:chOff x="3089741" y="2571222"/>
            <a:chExt cx="1394097" cy="1695346"/>
          </a:xfrm>
        </p:grpSpPr>
        <p:sp>
          <p:nvSpPr>
            <p:cNvPr id="127" name="Freeform 6"/>
            <p:cNvSpPr/>
            <p:nvPr/>
          </p:nvSpPr>
          <p:spPr bwMode="auto">
            <a:xfrm>
              <a:off x="3089741" y="2571222"/>
              <a:ext cx="1394097" cy="1695346"/>
            </a:xfrm>
            <a:custGeom>
              <a:avLst/>
              <a:gdLst>
                <a:gd name="T0" fmla="*/ 2452 w 3406"/>
                <a:gd name="T1" fmla="*/ 1883 h 4143"/>
                <a:gd name="T2" fmla="*/ 2392 w 3406"/>
                <a:gd name="T3" fmla="*/ 1773 h 4143"/>
                <a:gd name="T4" fmla="*/ 2210 w 3406"/>
                <a:gd name="T5" fmla="*/ 1665 h 4143"/>
                <a:gd name="T6" fmla="*/ 2038 w 3406"/>
                <a:gd name="T7" fmla="*/ 1541 h 4143"/>
                <a:gd name="T8" fmla="*/ 1880 w 3406"/>
                <a:gd name="T9" fmla="*/ 1400 h 4143"/>
                <a:gd name="T10" fmla="*/ 1737 w 3406"/>
                <a:gd name="T11" fmla="*/ 1246 h 4143"/>
                <a:gd name="T12" fmla="*/ 1609 w 3406"/>
                <a:gd name="T13" fmla="*/ 1078 h 4143"/>
                <a:gd name="T14" fmla="*/ 1497 w 3406"/>
                <a:gd name="T15" fmla="*/ 896 h 4143"/>
                <a:gd name="T16" fmla="*/ 1403 w 3406"/>
                <a:gd name="T17" fmla="*/ 705 h 4143"/>
                <a:gd name="T18" fmla="*/ 1327 w 3406"/>
                <a:gd name="T19" fmla="*/ 504 h 4143"/>
                <a:gd name="T20" fmla="*/ 1271 w 3406"/>
                <a:gd name="T21" fmla="*/ 294 h 4143"/>
                <a:gd name="T22" fmla="*/ 1238 w 3406"/>
                <a:gd name="T23" fmla="*/ 75 h 4143"/>
                <a:gd name="T24" fmla="*/ 1163 w 3406"/>
                <a:gd name="T25" fmla="*/ 35 h 4143"/>
                <a:gd name="T26" fmla="*/ 970 w 3406"/>
                <a:gd name="T27" fmla="*/ 151 h 4143"/>
                <a:gd name="T28" fmla="*/ 788 w 3406"/>
                <a:gd name="T29" fmla="*/ 286 h 4143"/>
                <a:gd name="T30" fmla="*/ 622 w 3406"/>
                <a:gd name="T31" fmla="*/ 438 h 4143"/>
                <a:gd name="T32" fmla="*/ 473 w 3406"/>
                <a:gd name="T33" fmla="*/ 607 h 4143"/>
                <a:gd name="T34" fmla="*/ 342 w 3406"/>
                <a:gd name="T35" fmla="*/ 790 h 4143"/>
                <a:gd name="T36" fmla="*/ 230 w 3406"/>
                <a:gd name="T37" fmla="*/ 987 h 4143"/>
                <a:gd name="T38" fmla="*/ 139 w 3406"/>
                <a:gd name="T39" fmla="*/ 1198 h 4143"/>
                <a:gd name="T40" fmla="*/ 70 w 3406"/>
                <a:gd name="T41" fmla="*/ 1416 h 4143"/>
                <a:gd name="T42" fmla="*/ 23 w 3406"/>
                <a:gd name="T43" fmla="*/ 1646 h 4143"/>
                <a:gd name="T44" fmla="*/ 2 w 3406"/>
                <a:gd name="T45" fmla="*/ 1883 h 4143"/>
                <a:gd name="T46" fmla="*/ 2 w 3406"/>
                <a:gd name="T47" fmla="*/ 2020 h 4143"/>
                <a:gd name="T48" fmla="*/ 12 w 3406"/>
                <a:gd name="T49" fmla="*/ 2186 h 4143"/>
                <a:gd name="T50" fmla="*/ 35 w 3406"/>
                <a:gd name="T51" fmla="*/ 2349 h 4143"/>
                <a:gd name="T52" fmla="*/ 70 w 3406"/>
                <a:gd name="T53" fmla="*/ 2509 h 4143"/>
                <a:gd name="T54" fmla="*/ 116 w 3406"/>
                <a:gd name="T55" fmla="*/ 2664 h 4143"/>
                <a:gd name="T56" fmla="*/ 172 w 3406"/>
                <a:gd name="T57" fmla="*/ 2812 h 4143"/>
                <a:gd name="T58" fmla="*/ 240 w 3406"/>
                <a:gd name="T59" fmla="*/ 2955 h 4143"/>
                <a:gd name="T60" fmla="*/ 317 w 3406"/>
                <a:gd name="T61" fmla="*/ 3094 h 4143"/>
                <a:gd name="T62" fmla="*/ 404 w 3406"/>
                <a:gd name="T63" fmla="*/ 3226 h 4143"/>
                <a:gd name="T64" fmla="*/ 498 w 3406"/>
                <a:gd name="T65" fmla="*/ 3351 h 4143"/>
                <a:gd name="T66" fmla="*/ 603 w 3406"/>
                <a:gd name="T67" fmla="*/ 3467 h 4143"/>
                <a:gd name="T68" fmla="*/ 715 w 3406"/>
                <a:gd name="T69" fmla="*/ 3577 h 4143"/>
                <a:gd name="T70" fmla="*/ 835 w 3406"/>
                <a:gd name="T71" fmla="*/ 3679 h 4143"/>
                <a:gd name="T72" fmla="*/ 962 w 3406"/>
                <a:gd name="T73" fmla="*/ 3770 h 4143"/>
                <a:gd name="T74" fmla="*/ 1095 w 3406"/>
                <a:gd name="T75" fmla="*/ 3855 h 4143"/>
                <a:gd name="T76" fmla="*/ 1236 w 3406"/>
                <a:gd name="T77" fmla="*/ 3929 h 4143"/>
                <a:gd name="T78" fmla="*/ 1381 w 3406"/>
                <a:gd name="T79" fmla="*/ 3992 h 4143"/>
                <a:gd name="T80" fmla="*/ 1532 w 3406"/>
                <a:gd name="T81" fmla="*/ 4046 h 4143"/>
                <a:gd name="T82" fmla="*/ 1689 w 3406"/>
                <a:gd name="T83" fmla="*/ 4087 h 4143"/>
                <a:gd name="T84" fmla="*/ 1849 w 3406"/>
                <a:gd name="T85" fmla="*/ 4118 h 4143"/>
                <a:gd name="T86" fmla="*/ 2013 w 3406"/>
                <a:gd name="T87" fmla="*/ 4137 h 4143"/>
                <a:gd name="T88" fmla="*/ 2181 w 3406"/>
                <a:gd name="T89" fmla="*/ 4143 h 4143"/>
                <a:gd name="T90" fmla="*/ 2349 w 3406"/>
                <a:gd name="T91" fmla="*/ 4137 h 4143"/>
                <a:gd name="T92" fmla="*/ 2597 w 3406"/>
                <a:gd name="T93" fmla="*/ 4104 h 4143"/>
                <a:gd name="T94" fmla="*/ 2832 w 3406"/>
                <a:gd name="T95" fmla="*/ 4044 h 4143"/>
                <a:gd name="T96" fmla="*/ 3058 w 3406"/>
                <a:gd name="T97" fmla="*/ 3960 h 4143"/>
                <a:gd name="T98" fmla="*/ 3273 w 3406"/>
                <a:gd name="T99" fmla="*/ 3851 h 4143"/>
                <a:gd name="T100" fmla="*/ 3406 w 3406"/>
                <a:gd name="T101" fmla="*/ 3768 h 4143"/>
                <a:gd name="T102" fmla="*/ 3250 w 3406"/>
                <a:gd name="T103" fmla="*/ 3650 h 4143"/>
                <a:gd name="T104" fmla="*/ 3103 w 3406"/>
                <a:gd name="T105" fmla="*/ 3519 h 4143"/>
                <a:gd name="T106" fmla="*/ 2969 w 3406"/>
                <a:gd name="T107" fmla="*/ 3376 h 4143"/>
                <a:gd name="T108" fmla="*/ 2850 w 3406"/>
                <a:gd name="T109" fmla="*/ 3222 h 4143"/>
                <a:gd name="T110" fmla="*/ 2743 w 3406"/>
                <a:gd name="T111" fmla="*/ 3058 h 4143"/>
                <a:gd name="T112" fmla="*/ 2653 w 3406"/>
                <a:gd name="T113" fmla="*/ 2882 h 4143"/>
                <a:gd name="T114" fmla="*/ 2577 w 3406"/>
                <a:gd name="T115" fmla="*/ 2698 h 4143"/>
                <a:gd name="T116" fmla="*/ 2519 w 3406"/>
                <a:gd name="T117" fmla="*/ 2507 h 4143"/>
                <a:gd name="T118" fmla="*/ 2477 w 3406"/>
                <a:gd name="T119" fmla="*/ 2308 h 4143"/>
                <a:gd name="T120" fmla="*/ 2454 w 3406"/>
                <a:gd name="T121" fmla="*/ 2103 h 4143"/>
                <a:gd name="T122" fmla="*/ 2450 w 3406"/>
                <a:gd name="T123" fmla="*/ 1964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06" h="4143">
                  <a:moveTo>
                    <a:pt x="2450" y="1964"/>
                  </a:moveTo>
                  <a:lnTo>
                    <a:pt x="2450" y="1964"/>
                  </a:lnTo>
                  <a:lnTo>
                    <a:pt x="2452" y="1883"/>
                  </a:lnTo>
                  <a:lnTo>
                    <a:pt x="2455" y="1806"/>
                  </a:lnTo>
                  <a:lnTo>
                    <a:pt x="2455" y="1806"/>
                  </a:lnTo>
                  <a:lnTo>
                    <a:pt x="2392" y="1773"/>
                  </a:lnTo>
                  <a:lnTo>
                    <a:pt x="2330" y="1738"/>
                  </a:lnTo>
                  <a:lnTo>
                    <a:pt x="2268" y="1704"/>
                  </a:lnTo>
                  <a:lnTo>
                    <a:pt x="2210" y="1665"/>
                  </a:lnTo>
                  <a:lnTo>
                    <a:pt x="2150" y="1626"/>
                  </a:lnTo>
                  <a:lnTo>
                    <a:pt x="2094" y="1584"/>
                  </a:lnTo>
                  <a:lnTo>
                    <a:pt x="2038" y="1541"/>
                  </a:lnTo>
                  <a:lnTo>
                    <a:pt x="1984" y="1495"/>
                  </a:lnTo>
                  <a:lnTo>
                    <a:pt x="1932" y="1449"/>
                  </a:lnTo>
                  <a:lnTo>
                    <a:pt x="1880" y="1400"/>
                  </a:lnTo>
                  <a:lnTo>
                    <a:pt x="1831" y="1350"/>
                  </a:lnTo>
                  <a:lnTo>
                    <a:pt x="1783" y="1298"/>
                  </a:lnTo>
                  <a:lnTo>
                    <a:pt x="1737" y="1246"/>
                  </a:lnTo>
                  <a:lnTo>
                    <a:pt x="1692" y="1192"/>
                  </a:lnTo>
                  <a:lnTo>
                    <a:pt x="1650" y="1134"/>
                  </a:lnTo>
                  <a:lnTo>
                    <a:pt x="1609" y="1078"/>
                  </a:lnTo>
                  <a:lnTo>
                    <a:pt x="1569" y="1018"/>
                  </a:lnTo>
                  <a:lnTo>
                    <a:pt x="1532" y="958"/>
                  </a:lnTo>
                  <a:lnTo>
                    <a:pt x="1497" y="896"/>
                  </a:lnTo>
                  <a:lnTo>
                    <a:pt x="1462" y="834"/>
                  </a:lnTo>
                  <a:lnTo>
                    <a:pt x="1432" y="771"/>
                  </a:lnTo>
                  <a:lnTo>
                    <a:pt x="1403" y="705"/>
                  </a:lnTo>
                  <a:lnTo>
                    <a:pt x="1376" y="639"/>
                  </a:lnTo>
                  <a:lnTo>
                    <a:pt x="1350" y="572"/>
                  </a:lnTo>
                  <a:lnTo>
                    <a:pt x="1327" y="504"/>
                  </a:lnTo>
                  <a:lnTo>
                    <a:pt x="1306" y="435"/>
                  </a:lnTo>
                  <a:lnTo>
                    <a:pt x="1289" y="365"/>
                  </a:lnTo>
                  <a:lnTo>
                    <a:pt x="1271" y="294"/>
                  </a:lnTo>
                  <a:lnTo>
                    <a:pt x="1258" y="222"/>
                  </a:lnTo>
                  <a:lnTo>
                    <a:pt x="1246" y="149"/>
                  </a:lnTo>
                  <a:lnTo>
                    <a:pt x="1238" y="75"/>
                  </a:lnTo>
                  <a:lnTo>
                    <a:pt x="1231" y="0"/>
                  </a:lnTo>
                  <a:lnTo>
                    <a:pt x="1231" y="0"/>
                  </a:lnTo>
                  <a:lnTo>
                    <a:pt x="1163" y="35"/>
                  </a:lnTo>
                  <a:lnTo>
                    <a:pt x="1097" y="72"/>
                  </a:lnTo>
                  <a:lnTo>
                    <a:pt x="1032" y="110"/>
                  </a:lnTo>
                  <a:lnTo>
                    <a:pt x="970" y="151"/>
                  </a:lnTo>
                  <a:lnTo>
                    <a:pt x="908" y="193"/>
                  </a:lnTo>
                  <a:lnTo>
                    <a:pt x="846" y="240"/>
                  </a:lnTo>
                  <a:lnTo>
                    <a:pt x="788" y="286"/>
                  </a:lnTo>
                  <a:lnTo>
                    <a:pt x="732" y="334"/>
                  </a:lnTo>
                  <a:lnTo>
                    <a:pt x="676" y="386"/>
                  </a:lnTo>
                  <a:lnTo>
                    <a:pt x="622" y="438"/>
                  </a:lnTo>
                  <a:lnTo>
                    <a:pt x="572" y="493"/>
                  </a:lnTo>
                  <a:lnTo>
                    <a:pt x="522" y="549"/>
                  </a:lnTo>
                  <a:lnTo>
                    <a:pt x="473" y="607"/>
                  </a:lnTo>
                  <a:lnTo>
                    <a:pt x="429" y="666"/>
                  </a:lnTo>
                  <a:lnTo>
                    <a:pt x="384" y="728"/>
                  </a:lnTo>
                  <a:lnTo>
                    <a:pt x="342" y="790"/>
                  </a:lnTo>
                  <a:lnTo>
                    <a:pt x="303" y="856"/>
                  </a:lnTo>
                  <a:lnTo>
                    <a:pt x="267" y="921"/>
                  </a:lnTo>
                  <a:lnTo>
                    <a:pt x="230" y="987"/>
                  </a:lnTo>
                  <a:lnTo>
                    <a:pt x="197" y="1057"/>
                  </a:lnTo>
                  <a:lnTo>
                    <a:pt x="168" y="1126"/>
                  </a:lnTo>
                  <a:lnTo>
                    <a:pt x="139" y="1198"/>
                  </a:lnTo>
                  <a:lnTo>
                    <a:pt x="114" y="1269"/>
                  </a:lnTo>
                  <a:lnTo>
                    <a:pt x="91" y="1342"/>
                  </a:lnTo>
                  <a:lnTo>
                    <a:pt x="70" y="1416"/>
                  </a:lnTo>
                  <a:lnTo>
                    <a:pt x="52" y="1491"/>
                  </a:lnTo>
                  <a:lnTo>
                    <a:pt x="37" y="1568"/>
                  </a:lnTo>
                  <a:lnTo>
                    <a:pt x="23" y="1646"/>
                  </a:lnTo>
                  <a:lnTo>
                    <a:pt x="14" y="1725"/>
                  </a:lnTo>
                  <a:lnTo>
                    <a:pt x="6" y="1802"/>
                  </a:lnTo>
                  <a:lnTo>
                    <a:pt x="2" y="1883"/>
                  </a:lnTo>
                  <a:lnTo>
                    <a:pt x="0" y="1964"/>
                  </a:lnTo>
                  <a:lnTo>
                    <a:pt x="0" y="1964"/>
                  </a:lnTo>
                  <a:lnTo>
                    <a:pt x="2" y="2020"/>
                  </a:lnTo>
                  <a:lnTo>
                    <a:pt x="4" y="2076"/>
                  </a:lnTo>
                  <a:lnTo>
                    <a:pt x="8" y="2130"/>
                  </a:lnTo>
                  <a:lnTo>
                    <a:pt x="12" y="2186"/>
                  </a:lnTo>
                  <a:lnTo>
                    <a:pt x="17" y="2241"/>
                  </a:lnTo>
                  <a:lnTo>
                    <a:pt x="25" y="2295"/>
                  </a:lnTo>
                  <a:lnTo>
                    <a:pt x="35" y="2349"/>
                  </a:lnTo>
                  <a:lnTo>
                    <a:pt x="44" y="2403"/>
                  </a:lnTo>
                  <a:lnTo>
                    <a:pt x="56" y="2455"/>
                  </a:lnTo>
                  <a:lnTo>
                    <a:pt x="70" y="2509"/>
                  </a:lnTo>
                  <a:lnTo>
                    <a:pt x="83" y="2561"/>
                  </a:lnTo>
                  <a:lnTo>
                    <a:pt x="99" y="2611"/>
                  </a:lnTo>
                  <a:lnTo>
                    <a:pt x="116" y="2664"/>
                  </a:lnTo>
                  <a:lnTo>
                    <a:pt x="133" y="2714"/>
                  </a:lnTo>
                  <a:lnTo>
                    <a:pt x="153" y="2762"/>
                  </a:lnTo>
                  <a:lnTo>
                    <a:pt x="172" y="2812"/>
                  </a:lnTo>
                  <a:lnTo>
                    <a:pt x="193" y="2861"/>
                  </a:lnTo>
                  <a:lnTo>
                    <a:pt x="216" y="2909"/>
                  </a:lnTo>
                  <a:lnTo>
                    <a:pt x="240" y="2955"/>
                  </a:lnTo>
                  <a:lnTo>
                    <a:pt x="265" y="3003"/>
                  </a:lnTo>
                  <a:lnTo>
                    <a:pt x="290" y="3048"/>
                  </a:lnTo>
                  <a:lnTo>
                    <a:pt x="317" y="3094"/>
                  </a:lnTo>
                  <a:lnTo>
                    <a:pt x="344" y="3139"/>
                  </a:lnTo>
                  <a:lnTo>
                    <a:pt x="373" y="3183"/>
                  </a:lnTo>
                  <a:lnTo>
                    <a:pt x="404" y="3226"/>
                  </a:lnTo>
                  <a:lnTo>
                    <a:pt x="435" y="3268"/>
                  </a:lnTo>
                  <a:lnTo>
                    <a:pt x="466" y="3309"/>
                  </a:lnTo>
                  <a:lnTo>
                    <a:pt x="498" y="3351"/>
                  </a:lnTo>
                  <a:lnTo>
                    <a:pt x="533" y="3390"/>
                  </a:lnTo>
                  <a:lnTo>
                    <a:pt x="568" y="3428"/>
                  </a:lnTo>
                  <a:lnTo>
                    <a:pt x="603" y="3467"/>
                  </a:lnTo>
                  <a:lnTo>
                    <a:pt x="639" y="3506"/>
                  </a:lnTo>
                  <a:lnTo>
                    <a:pt x="676" y="3542"/>
                  </a:lnTo>
                  <a:lnTo>
                    <a:pt x="715" y="3577"/>
                  </a:lnTo>
                  <a:lnTo>
                    <a:pt x="753" y="3612"/>
                  </a:lnTo>
                  <a:lnTo>
                    <a:pt x="794" y="3647"/>
                  </a:lnTo>
                  <a:lnTo>
                    <a:pt x="835" y="3679"/>
                  </a:lnTo>
                  <a:lnTo>
                    <a:pt x="877" y="3710"/>
                  </a:lnTo>
                  <a:lnTo>
                    <a:pt x="920" y="3741"/>
                  </a:lnTo>
                  <a:lnTo>
                    <a:pt x="962" y="3770"/>
                  </a:lnTo>
                  <a:lnTo>
                    <a:pt x="1007" y="3799"/>
                  </a:lnTo>
                  <a:lnTo>
                    <a:pt x="1051" y="3828"/>
                  </a:lnTo>
                  <a:lnTo>
                    <a:pt x="1095" y="3855"/>
                  </a:lnTo>
                  <a:lnTo>
                    <a:pt x="1142" y="3880"/>
                  </a:lnTo>
                  <a:lnTo>
                    <a:pt x="1188" y="3905"/>
                  </a:lnTo>
                  <a:lnTo>
                    <a:pt x="1236" y="3929"/>
                  </a:lnTo>
                  <a:lnTo>
                    <a:pt x="1285" y="3952"/>
                  </a:lnTo>
                  <a:lnTo>
                    <a:pt x="1333" y="3973"/>
                  </a:lnTo>
                  <a:lnTo>
                    <a:pt x="1381" y="3992"/>
                  </a:lnTo>
                  <a:lnTo>
                    <a:pt x="1432" y="4012"/>
                  </a:lnTo>
                  <a:lnTo>
                    <a:pt x="1482" y="4029"/>
                  </a:lnTo>
                  <a:lnTo>
                    <a:pt x="1532" y="4046"/>
                  </a:lnTo>
                  <a:lnTo>
                    <a:pt x="1584" y="4060"/>
                  </a:lnTo>
                  <a:lnTo>
                    <a:pt x="1636" y="4075"/>
                  </a:lnTo>
                  <a:lnTo>
                    <a:pt x="1689" y="4087"/>
                  </a:lnTo>
                  <a:lnTo>
                    <a:pt x="1743" y="4099"/>
                  </a:lnTo>
                  <a:lnTo>
                    <a:pt x="1795" y="4110"/>
                  </a:lnTo>
                  <a:lnTo>
                    <a:pt x="1849" y="4118"/>
                  </a:lnTo>
                  <a:lnTo>
                    <a:pt x="1903" y="4126"/>
                  </a:lnTo>
                  <a:lnTo>
                    <a:pt x="1959" y="4131"/>
                  </a:lnTo>
                  <a:lnTo>
                    <a:pt x="2013" y="4137"/>
                  </a:lnTo>
                  <a:lnTo>
                    <a:pt x="2069" y="4141"/>
                  </a:lnTo>
                  <a:lnTo>
                    <a:pt x="2125" y="4143"/>
                  </a:lnTo>
                  <a:lnTo>
                    <a:pt x="2181" y="4143"/>
                  </a:lnTo>
                  <a:lnTo>
                    <a:pt x="2181" y="4143"/>
                  </a:lnTo>
                  <a:lnTo>
                    <a:pt x="2266" y="4141"/>
                  </a:lnTo>
                  <a:lnTo>
                    <a:pt x="2349" y="4137"/>
                  </a:lnTo>
                  <a:lnTo>
                    <a:pt x="2432" y="4129"/>
                  </a:lnTo>
                  <a:lnTo>
                    <a:pt x="2515" y="4118"/>
                  </a:lnTo>
                  <a:lnTo>
                    <a:pt x="2597" y="4104"/>
                  </a:lnTo>
                  <a:lnTo>
                    <a:pt x="2676" y="4087"/>
                  </a:lnTo>
                  <a:lnTo>
                    <a:pt x="2755" y="4068"/>
                  </a:lnTo>
                  <a:lnTo>
                    <a:pt x="2832" y="4044"/>
                  </a:lnTo>
                  <a:lnTo>
                    <a:pt x="2909" y="4019"/>
                  </a:lnTo>
                  <a:lnTo>
                    <a:pt x="2985" y="3990"/>
                  </a:lnTo>
                  <a:lnTo>
                    <a:pt x="3058" y="3960"/>
                  </a:lnTo>
                  <a:lnTo>
                    <a:pt x="3132" y="3927"/>
                  </a:lnTo>
                  <a:lnTo>
                    <a:pt x="3203" y="3890"/>
                  </a:lnTo>
                  <a:lnTo>
                    <a:pt x="3273" y="3851"/>
                  </a:lnTo>
                  <a:lnTo>
                    <a:pt x="3340" y="3811"/>
                  </a:lnTo>
                  <a:lnTo>
                    <a:pt x="3406" y="3768"/>
                  </a:lnTo>
                  <a:lnTo>
                    <a:pt x="3406" y="3768"/>
                  </a:lnTo>
                  <a:lnTo>
                    <a:pt x="3352" y="3730"/>
                  </a:lnTo>
                  <a:lnTo>
                    <a:pt x="3300" y="3691"/>
                  </a:lnTo>
                  <a:lnTo>
                    <a:pt x="3250" y="3650"/>
                  </a:lnTo>
                  <a:lnTo>
                    <a:pt x="3199" y="3608"/>
                  </a:lnTo>
                  <a:lnTo>
                    <a:pt x="3151" y="3564"/>
                  </a:lnTo>
                  <a:lnTo>
                    <a:pt x="3103" y="3519"/>
                  </a:lnTo>
                  <a:lnTo>
                    <a:pt x="3058" y="3473"/>
                  </a:lnTo>
                  <a:lnTo>
                    <a:pt x="3014" y="3426"/>
                  </a:lnTo>
                  <a:lnTo>
                    <a:pt x="2969" y="3376"/>
                  </a:lnTo>
                  <a:lnTo>
                    <a:pt x="2929" y="3326"/>
                  </a:lnTo>
                  <a:lnTo>
                    <a:pt x="2888" y="3274"/>
                  </a:lnTo>
                  <a:lnTo>
                    <a:pt x="2850" y="3222"/>
                  </a:lnTo>
                  <a:lnTo>
                    <a:pt x="2813" y="3168"/>
                  </a:lnTo>
                  <a:lnTo>
                    <a:pt x="2778" y="3114"/>
                  </a:lnTo>
                  <a:lnTo>
                    <a:pt x="2743" y="3058"/>
                  </a:lnTo>
                  <a:lnTo>
                    <a:pt x="2712" y="3000"/>
                  </a:lnTo>
                  <a:lnTo>
                    <a:pt x="2682" y="2942"/>
                  </a:lnTo>
                  <a:lnTo>
                    <a:pt x="2653" y="2882"/>
                  </a:lnTo>
                  <a:lnTo>
                    <a:pt x="2625" y="2822"/>
                  </a:lnTo>
                  <a:lnTo>
                    <a:pt x="2600" y="2760"/>
                  </a:lnTo>
                  <a:lnTo>
                    <a:pt x="2577" y="2698"/>
                  </a:lnTo>
                  <a:lnTo>
                    <a:pt x="2556" y="2635"/>
                  </a:lnTo>
                  <a:lnTo>
                    <a:pt x="2537" y="2571"/>
                  </a:lnTo>
                  <a:lnTo>
                    <a:pt x="2519" y="2507"/>
                  </a:lnTo>
                  <a:lnTo>
                    <a:pt x="2502" y="2441"/>
                  </a:lnTo>
                  <a:lnTo>
                    <a:pt x="2488" y="2376"/>
                  </a:lnTo>
                  <a:lnTo>
                    <a:pt x="2477" y="2308"/>
                  </a:lnTo>
                  <a:lnTo>
                    <a:pt x="2467" y="2241"/>
                  </a:lnTo>
                  <a:lnTo>
                    <a:pt x="2459" y="2171"/>
                  </a:lnTo>
                  <a:lnTo>
                    <a:pt x="2454" y="2103"/>
                  </a:lnTo>
                  <a:lnTo>
                    <a:pt x="2452" y="2034"/>
                  </a:lnTo>
                  <a:lnTo>
                    <a:pt x="2450" y="1964"/>
                  </a:lnTo>
                  <a:lnTo>
                    <a:pt x="2450" y="1964"/>
                  </a:lnTo>
                  <a:close/>
                </a:path>
              </a:pathLst>
            </a:custGeom>
            <a:solidFill>
              <a:schemeClr val="accent2"/>
            </a:solidFill>
            <a:ln w="19050">
              <a:noFill/>
            </a:ln>
          </p:spPr>
          <p:txBody>
            <a:bodyPr vert="horz" wrap="square" lIns="91440" tIns="45720" rIns="91440" bIns="45720" numCol="1" anchor="t" anchorCtr="0" compatLnSpc="1"/>
            <a:lstStyle/>
            <a:p>
              <a:endParaRPr lang="zh-CN" altLang="en-US" sz="1300"/>
            </a:p>
          </p:txBody>
        </p:sp>
        <p:grpSp>
          <p:nvGrpSpPr>
            <p:cNvPr id="128" name="组合 127"/>
            <p:cNvGrpSpPr/>
            <p:nvPr/>
          </p:nvGrpSpPr>
          <p:grpSpPr>
            <a:xfrm>
              <a:off x="3592440" y="3446392"/>
              <a:ext cx="266552" cy="271718"/>
              <a:chOff x="4570413" y="6557963"/>
              <a:chExt cx="819150" cy="835025"/>
            </a:xfrm>
            <a:solidFill>
              <a:schemeClr val="bg1"/>
            </a:solidFill>
          </p:grpSpPr>
          <p:sp>
            <p:nvSpPr>
              <p:cNvPr id="129" name="Freeform 22"/>
              <p:cNvSpPr>
                <a:spLocks noEditPoints="1"/>
              </p:cNvSpPr>
              <p:nvPr/>
            </p:nvSpPr>
            <p:spPr bwMode="auto">
              <a:xfrm>
                <a:off x="4570413" y="6557963"/>
                <a:ext cx="582613" cy="717550"/>
              </a:xfrm>
              <a:custGeom>
                <a:avLst/>
                <a:gdLst>
                  <a:gd name="T0" fmla="*/ 251 w 735"/>
                  <a:gd name="T1" fmla="*/ 431 h 903"/>
                  <a:gd name="T2" fmla="*/ 272 w 735"/>
                  <a:gd name="T3" fmla="*/ 430 h 903"/>
                  <a:gd name="T4" fmla="*/ 308 w 735"/>
                  <a:gd name="T5" fmla="*/ 415 h 903"/>
                  <a:gd name="T6" fmla="*/ 337 w 735"/>
                  <a:gd name="T7" fmla="*/ 387 h 903"/>
                  <a:gd name="T8" fmla="*/ 351 w 735"/>
                  <a:gd name="T9" fmla="*/ 351 h 903"/>
                  <a:gd name="T10" fmla="*/ 355 w 735"/>
                  <a:gd name="T11" fmla="*/ 102 h 903"/>
                  <a:gd name="T12" fmla="*/ 355 w 735"/>
                  <a:gd name="T13" fmla="*/ 97 h 903"/>
                  <a:gd name="T14" fmla="*/ 360 w 735"/>
                  <a:gd name="T15" fmla="*/ 84 h 903"/>
                  <a:gd name="T16" fmla="*/ 369 w 735"/>
                  <a:gd name="T17" fmla="*/ 75 h 903"/>
                  <a:gd name="T18" fmla="*/ 380 w 735"/>
                  <a:gd name="T19" fmla="*/ 72 h 903"/>
                  <a:gd name="T20" fmla="*/ 634 w 735"/>
                  <a:gd name="T21" fmla="*/ 70 h 903"/>
                  <a:gd name="T22" fmla="*/ 643 w 735"/>
                  <a:gd name="T23" fmla="*/ 72 h 903"/>
                  <a:gd name="T24" fmla="*/ 657 w 735"/>
                  <a:gd name="T25" fmla="*/ 81 h 903"/>
                  <a:gd name="T26" fmla="*/ 661 w 735"/>
                  <a:gd name="T27" fmla="*/ 86 h 903"/>
                  <a:gd name="T28" fmla="*/ 735 w 735"/>
                  <a:gd name="T29" fmla="*/ 84 h 903"/>
                  <a:gd name="T30" fmla="*/ 731 w 735"/>
                  <a:gd name="T31" fmla="*/ 68 h 903"/>
                  <a:gd name="T32" fmla="*/ 713 w 735"/>
                  <a:gd name="T33" fmla="*/ 37 h 903"/>
                  <a:gd name="T34" fmla="*/ 686 w 735"/>
                  <a:gd name="T35" fmla="*/ 14 h 903"/>
                  <a:gd name="T36" fmla="*/ 652 w 735"/>
                  <a:gd name="T37" fmla="*/ 1 h 903"/>
                  <a:gd name="T38" fmla="*/ 387 w 735"/>
                  <a:gd name="T39" fmla="*/ 0 h 903"/>
                  <a:gd name="T40" fmla="*/ 375 w 735"/>
                  <a:gd name="T41" fmla="*/ 0 h 903"/>
                  <a:gd name="T42" fmla="*/ 351 w 735"/>
                  <a:gd name="T43" fmla="*/ 5 h 903"/>
                  <a:gd name="T44" fmla="*/ 332 w 735"/>
                  <a:gd name="T45" fmla="*/ 16 h 903"/>
                  <a:gd name="T46" fmla="*/ 314 w 735"/>
                  <a:gd name="T47" fmla="*/ 30 h 903"/>
                  <a:gd name="T48" fmla="*/ 306 w 735"/>
                  <a:gd name="T49" fmla="*/ 37 h 903"/>
                  <a:gd name="T50" fmla="*/ 36 w 735"/>
                  <a:gd name="T51" fmla="*/ 387 h 903"/>
                  <a:gd name="T52" fmla="*/ 22 w 735"/>
                  <a:gd name="T53" fmla="*/ 403 h 903"/>
                  <a:gd name="T54" fmla="*/ 11 w 735"/>
                  <a:gd name="T55" fmla="*/ 421 h 903"/>
                  <a:gd name="T56" fmla="*/ 4 w 735"/>
                  <a:gd name="T57" fmla="*/ 442 h 903"/>
                  <a:gd name="T58" fmla="*/ 0 w 735"/>
                  <a:gd name="T59" fmla="*/ 464 h 903"/>
                  <a:gd name="T60" fmla="*/ 0 w 735"/>
                  <a:gd name="T61" fmla="*/ 800 h 903"/>
                  <a:gd name="T62" fmla="*/ 9 w 735"/>
                  <a:gd name="T63" fmla="*/ 840 h 903"/>
                  <a:gd name="T64" fmla="*/ 31 w 735"/>
                  <a:gd name="T65" fmla="*/ 872 h 903"/>
                  <a:gd name="T66" fmla="*/ 63 w 735"/>
                  <a:gd name="T67" fmla="*/ 894 h 903"/>
                  <a:gd name="T68" fmla="*/ 105 w 735"/>
                  <a:gd name="T69" fmla="*/ 903 h 903"/>
                  <a:gd name="T70" fmla="*/ 236 w 735"/>
                  <a:gd name="T71" fmla="*/ 833 h 903"/>
                  <a:gd name="T72" fmla="*/ 105 w 735"/>
                  <a:gd name="T73" fmla="*/ 833 h 903"/>
                  <a:gd name="T74" fmla="*/ 92 w 735"/>
                  <a:gd name="T75" fmla="*/ 829 h 903"/>
                  <a:gd name="T76" fmla="*/ 81 w 735"/>
                  <a:gd name="T77" fmla="*/ 822 h 903"/>
                  <a:gd name="T78" fmla="*/ 74 w 735"/>
                  <a:gd name="T79" fmla="*/ 813 h 903"/>
                  <a:gd name="T80" fmla="*/ 72 w 735"/>
                  <a:gd name="T81" fmla="*/ 800 h 903"/>
                  <a:gd name="T82" fmla="*/ 72 w 735"/>
                  <a:gd name="T83" fmla="*/ 464 h 903"/>
                  <a:gd name="T84" fmla="*/ 74 w 735"/>
                  <a:gd name="T85" fmla="*/ 451 h 903"/>
                  <a:gd name="T86" fmla="*/ 81 w 735"/>
                  <a:gd name="T87" fmla="*/ 442 h 903"/>
                  <a:gd name="T88" fmla="*/ 92 w 735"/>
                  <a:gd name="T89" fmla="*/ 435 h 903"/>
                  <a:gd name="T90" fmla="*/ 105 w 735"/>
                  <a:gd name="T91" fmla="*/ 431 h 903"/>
                  <a:gd name="T92" fmla="*/ 283 w 735"/>
                  <a:gd name="T93" fmla="*/ 183 h 903"/>
                  <a:gd name="T94" fmla="*/ 283 w 735"/>
                  <a:gd name="T95" fmla="*/ 329 h 903"/>
                  <a:gd name="T96" fmla="*/ 281 w 735"/>
                  <a:gd name="T97" fmla="*/ 342 h 903"/>
                  <a:gd name="T98" fmla="*/ 274 w 735"/>
                  <a:gd name="T99" fmla="*/ 352 h 903"/>
                  <a:gd name="T100" fmla="*/ 263 w 735"/>
                  <a:gd name="T101" fmla="*/ 360 h 903"/>
                  <a:gd name="T102" fmla="*/ 251 w 735"/>
                  <a:gd name="T103" fmla="*/ 361 h 903"/>
                  <a:gd name="T104" fmla="*/ 283 w 735"/>
                  <a:gd name="T105" fmla="*/ 18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5" h="903">
                    <a:moveTo>
                      <a:pt x="105" y="431"/>
                    </a:moveTo>
                    <a:lnTo>
                      <a:pt x="251" y="431"/>
                    </a:lnTo>
                    <a:lnTo>
                      <a:pt x="251" y="431"/>
                    </a:lnTo>
                    <a:lnTo>
                      <a:pt x="272" y="430"/>
                    </a:lnTo>
                    <a:lnTo>
                      <a:pt x="292" y="424"/>
                    </a:lnTo>
                    <a:lnTo>
                      <a:pt x="308" y="415"/>
                    </a:lnTo>
                    <a:lnTo>
                      <a:pt x="324" y="403"/>
                    </a:lnTo>
                    <a:lnTo>
                      <a:pt x="337" y="387"/>
                    </a:lnTo>
                    <a:lnTo>
                      <a:pt x="346" y="369"/>
                    </a:lnTo>
                    <a:lnTo>
                      <a:pt x="351" y="351"/>
                    </a:lnTo>
                    <a:lnTo>
                      <a:pt x="355" y="329"/>
                    </a:lnTo>
                    <a:lnTo>
                      <a:pt x="355" y="102"/>
                    </a:lnTo>
                    <a:lnTo>
                      <a:pt x="355" y="102"/>
                    </a:lnTo>
                    <a:lnTo>
                      <a:pt x="355" y="97"/>
                    </a:lnTo>
                    <a:lnTo>
                      <a:pt x="357" y="90"/>
                    </a:lnTo>
                    <a:lnTo>
                      <a:pt x="360" y="84"/>
                    </a:lnTo>
                    <a:lnTo>
                      <a:pt x="364" y="79"/>
                    </a:lnTo>
                    <a:lnTo>
                      <a:pt x="369" y="75"/>
                    </a:lnTo>
                    <a:lnTo>
                      <a:pt x="375" y="73"/>
                    </a:lnTo>
                    <a:lnTo>
                      <a:pt x="380" y="72"/>
                    </a:lnTo>
                    <a:lnTo>
                      <a:pt x="387" y="70"/>
                    </a:lnTo>
                    <a:lnTo>
                      <a:pt x="634" y="70"/>
                    </a:lnTo>
                    <a:lnTo>
                      <a:pt x="634" y="70"/>
                    </a:lnTo>
                    <a:lnTo>
                      <a:pt x="643" y="72"/>
                    </a:lnTo>
                    <a:lnTo>
                      <a:pt x="650" y="75"/>
                    </a:lnTo>
                    <a:lnTo>
                      <a:pt x="657" y="81"/>
                    </a:lnTo>
                    <a:lnTo>
                      <a:pt x="661" y="86"/>
                    </a:lnTo>
                    <a:lnTo>
                      <a:pt x="661" y="86"/>
                    </a:lnTo>
                    <a:lnTo>
                      <a:pt x="684" y="84"/>
                    </a:lnTo>
                    <a:lnTo>
                      <a:pt x="735" y="84"/>
                    </a:lnTo>
                    <a:lnTo>
                      <a:pt x="735" y="84"/>
                    </a:lnTo>
                    <a:lnTo>
                      <a:pt x="731" y="68"/>
                    </a:lnTo>
                    <a:lnTo>
                      <a:pt x="722" y="52"/>
                    </a:lnTo>
                    <a:lnTo>
                      <a:pt x="713" y="37"/>
                    </a:lnTo>
                    <a:lnTo>
                      <a:pt x="701" y="25"/>
                    </a:lnTo>
                    <a:lnTo>
                      <a:pt x="686" y="14"/>
                    </a:lnTo>
                    <a:lnTo>
                      <a:pt x="670" y="7"/>
                    </a:lnTo>
                    <a:lnTo>
                      <a:pt x="652" y="1"/>
                    </a:lnTo>
                    <a:lnTo>
                      <a:pt x="634" y="0"/>
                    </a:lnTo>
                    <a:lnTo>
                      <a:pt x="387" y="0"/>
                    </a:lnTo>
                    <a:lnTo>
                      <a:pt x="387" y="0"/>
                    </a:lnTo>
                    <a:lnTo>
                      <a:pt x="375" y="0"/>
                    </a:lnTo>
                    <a:lnTo>
                      <a:pt x="364" y="1"/>
                    </a:lnTo>
                    <a:lnTo>
                      <a:pt x="351" y="5"/>
                    </a:lnTo>
                    <a:lnTo>
                      <a:pt x="342" y="10"/>
                    </a:lnTo>
                    <a:lnTo>
                      <a:pt x="332" y="16"/>
                    </a:lnTo>
                    <a:lnTo>
                      <a:pt x="323" y="21"/>
                    </a:lnTo>
                    <a:lnTo>
                      <a:pt x="314" y="30"/>
                    </a:lnTo>
                    <a:lnTo>
                      <a:pt x="306" y="37"/>
                    </a:lnTo>
                    <a:lnTo>
                      <a:pt x="306" y="37"/>
                    </a:lnTo>
                    <a:lnTo>
                      <a:pt x="36" y="387"/>
                    </a:lnTo>
                    <a:lnTo>
                      <a:pt x="36" y="387"/>
                    </a:lnTo>
                    <a:lnTo>
                      <a:pt x="29" y="394"/>
                    </a:lnTo>
                    <a:lnTo>
                      <a:pt x="22" y="403"/>
                    </a:lnTo>
                    <a:lnTo>
                      <a:pt x="17" y="412"/>
                    </a:lnTo>
                    <a:lnTo>
                      <a:pt x="11" y="421"/>
                    </a:lnTo>
                    <a:lnTo>
                      <a:pt x="6" y="431"/>
                    </a:lnTo>
                    <a:lnTo>
                      <a:pt x="4" y="442"/>
                    </a:lnTo>
                    <a:lnTo>
                      <a:pt x="2" y="453"/>
                    </a:lnTo>
                    <a:lnTo>
                      <a:pt x="0" y="464"/>
                    </a:lnTo>
                    <a:lnTo>
                      <a:pt x="0" y="800"/>
                    </a:lnTo>
                    <a:lnTo>
                      <a:pt x="0" y="800"/>
                    </a:lnTo>
                    <a:lnTo>
                      <a:pt x="2" y="820"/>
                    </a:lnTo>
                    <a:lnTo>
                      <a:pt x="9" y="840"/>
                    </a:lnTo>
                    <a:lnTo>
                      <a:pt x="18" y="858"/>
                    </a:lnTo>
                    <a:lnTo>
                      <a:pt x="31" y="872"/>
                    </a:lnTo>
                    <a:lnTo>
                      <a:pt x="47" y="885"/>
                    </a:lnTo>
                    <a:lnTo>
                      <a:pt x="63" y="894"/>
                    </a:lnTo>
                    <a:lnTo>
                      <a:pt x="83" y="901"/>
                    </a:lnTo>
                    <a:lnTo>
                      <a:pt x="105" y="903"/>
                    </a:lnTo>
                    <a:lnTo>
                      <a:pt x="236" y="903"/>
                    </a:lnTo>
                    <a:lnTo>
                      <a:pt x="236" y="833"/>
                    </a:lnTo>
                    <a:lnTo>
                      <a:pt x="105" y="833"/>
                    </a:lnTo>
                    <a:lnTo>
                      <a:pt x="105" y="833"/>
                    </a:lnTo>
                    <a:lnTo>
                      <a:pt x="98" y="831"/>
                    </a:lnTo>
                    <a:lnTo>
                      <a:pt x="92" y="829"/>
                    </a:lnTo>
                    <a:lnTo>
                      <a:pt x="87" y="827"/>
                    </a:lnTo>
                    <a:lnTo>
                      <a:pt x="81" y="822"/>
                    </a:lnTo>
                    <a:lnTo>
                      <a:pt x="78" y="818"/>
                    </a:lnTo>
                    <a:lnTo>
                      <a:pt x="74" y="813"/>
                    </a:lnTo>
                    <a:lnTo>
                      <a:pt x="72" y="806"/>
                    </a:lnTo>
                    <a:lnTo>
                      <a:pt x="72" y="800"/>
                    </a:lnTo>
                    <a:lnTo>
                      <a:pt x="72" y="464"/>
                    </a:lnTo>
                    <a:lnTo>
                      <a:pt x="72" y="464"/>
                    </a:lnTo>
                    <a:lnTo>
                      <a:pt x="72" y="458"/>
                    </a:lnTo>
                    <a:lnTo>
                      <a:pt x="74" y="451"/>
                    </a:lnTo>
                    <a:lnTo>
                      <a:pt x="78" y="446"/>
                    </a:lnTo>
                    <a:lnTo>
                      <a:pt x="81" y="442"/>
                    </a:lnTo>
                    <a:lnTo>
                      <a:pt x="87" y="437"/>
                    </a:lnTo>
                    <a:lnTo>
                      <a:pt x="92" y="435"/>
                    </a:lnTo>
                    <a:lnTo>
                      <a:pt x="98" y="433"/>
                    </a:lnTo>
                    <a:lnTo>
                      <a:pt x="105" y="431"/>
                    </a:lnTo>
                    <a:lnTo>
                      <a:pt x="105" y="431"/>
                    </a:lnTo>
                    <a:close/>
                    <a:moveTo>
                      <a:pt x="283" y="183"/>
                    </a:moveTo>
                    <a:lnTo>
                      <a:pt x="283" y="329"/>
                    </a:lnTo>
                    <a:lnTo>
                      <a:pt x="283" y="329"/>
                    </a:lnTo>
                    <a:lnTo>
                      <a:pt x="283" y="336"/>
                    </a:lnTo>
                    <a:lnTo>
                      <a:pt x="281" y="342"/>
                    </a:lnTo>
                    <a:lnTo>
                      <a:pt x="278" y="347"/>
                    </a:lnTo>
                    <a:lnTo>
                      <a:pt x="274" y="352"/>
                    </a:lnTo>
                    <a:lnTo>
                      <a:pt x="269" y="356"/>
                    </a:lnTo>
                    <a:lnTo>
                      <a:pt x="263" y="360"/>
                    </a:lnTo>
                    <a:lnTo>
                      <a:pt x="258" y="361"/>
                    </a:lnTo>
                    <a:lnTo>
                      <a:pt x="251" y="361"/>
                    </a:lnTo>
                    <a:lnTo>
                      <a:pt x="146" y="361"/>
                    </a:lnTo>
                    <a:lnTo>
                      <a:pt x="283"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3"/>
              <p:cNvSpPr>
                <a:spLocks noEditPoints="1"/>
              </p:cNvSpPr>
              <p:nvPr/>
            </p:nvSpPr>
            <p:spPr bwMode="auto">
              <a:xfrm>
                <a:off x="4805363" y="6675438"/>
                <a:ext cx="584200" cy="717550"/>
              </a:xfrm>
              <a:custGeom>
                <a:avLst/>
                <a:gdLst>
                  <a:gd name="T0" fmla="*/ 387 w 737"/>
                  <a:gd name="T1" fmla="*/ 0 h 904"/>
                  <a:gd name="T2" fmla="*/ 375 w 737"/>
                  <a:gd name="T3" fmla="*/ 0 h 904"/>
                  <a:gd name="T4" fmla="*/ 353 w 737"/>
                  <a:gd name="T5" fmla="*/ 6 h 904"/>
                  <a:gd name="T6" fmla="*/ 332 w 737"/>
                  <a:gd name="T7" fmla="*/ 16 h 904"/>
                  <a:gd name="T8" fmla="*/ 314 w 737"/>
                  <a:gd name="T9" fmla="*/ 29 h 904"/>
                  <a:gd name="T10" fmla="*/ 306 w 737"/>
                  <a:gd name="T11" fmla="*/ 38 h 904"/>
                  <a:gd name="T12" fmla="*/ 36 w 737"/>
                  <a:gd name="T13" fmla="*/ 387 h 904"/>
                  <a:gd name="T14" fmla="*/ 22 w 737"/>
                  <a:gd name="T15" fmla="*/ 403 h 904"/>
                  <a:gd name="T16" fmla="*/ 11 w 737"/>
                  <a:gd name="T17" fmla="*/ 421 h 904"/>
                  <a:gd name="T18" fmla="*/ 4 w 737"/>
                  <a:gd name="T19" fmla="*/ 443 h 904"/>
                  <a:gd name="T20" fmla="*/ 0 w 737"/>
                  <a:gd name="T21" fmla="*/ 464 h 904"/>
                  <a:gd name="T22" fmla="*/ 0 w 737"/>
                  <a:gd name="T23" fmla="*/ 801 h 904"/>
                  <a:gd name="T24" fmla="*/ 9 w 737"/>
                  <a:gd name="T25" fmla="*/ 841 h 904"/>
                  <a:gd name="T26" fmla="*/ 31 w 737"/>
                  <a:gd name="T27" fmla="*/ 873 h 904"/>
                  <a:gd name="T28" fmla="*/ 63 w 737"/>
                  <a:gd name="T29" fmla="*/ 895 h 904"/>
                  <a:gd name="T30" fmla="*/ 105 w 737"/>
                  <a:gd name="T31" fmla="*/ 904 h 904"/>
                  <a:gd name="T32" fmla="*/ 634 w 737"/>
                  <a:gd name="T33" fmla="*/ 904 h 904"/>
                  <a:gd name="T34" fmla="*/ 674 w 737"/>
                  <a:gd name="T35" fmla="*/ 895 h 904"/>
                  <a:gd name="T36" fmla="*/ 708 w 737"/>
                  <a:gd name="T37" fmla="*/ 873 h 904"/>
                  <a:gd name="T38" fmla="*/ 729 w 737"/>
                  <a:gd name="T39" fmla="*/ 841 h 904"/>
                  <a:gd name="T40" fmla="*/ 737 w 737"/>
                  <a:gd name="T41" fmla="*/ 801 h 904"/>
                  <a:gd name="T42" fmla="*/ 737 w 737"/>
                  <a:gd name="T43" fmla="*/ 103 h 904"/>
                  <a:gd name="T44" fmla="*/ 729 w 737"/>
                  <a:gd name="T45" fmla="*/ 63 h 904"/>
                  <a:gd name="T46" fmla="*/ 708 w 737"/>
                  <a:gd name="T47" fmla="*/ 31 h 904"/>
                  <a:gd name="T48" fmla="*/ 674 w 737"/>
                  <a:gd name="T49" fmla="*/ 7 h 904"/>
                  <a:gd name="T50" fmla="*/ 634 w 737"/>
                  <a:gd name="T51" fmla="*/ 0 h 904"/>
                  <a:gd name="T52" fmla="*/ 283 w 737"/>
                  <a:gd name="T53" fmla="*/ 184 h 904"/>
                  <a:gd name="T54" fmla="*/ 283 w 737"/>
                  <a:gd name="T55" fmla="*/ 329 h 904"/>
                  <a:gd name="T56" fmla="*/ 281 w 737"/>
                  <a:gd name="T57" fmla="*/ 342 h 904"/>
                  <a:gd name="T58" fmla="*/ 274 w 737"/>
                  <a:gd name="T59" fmla="*/ 353 h 904"/>
                  <a:gd name="T60" fmla="*/ 263 w 737"/>
                  <a:gd name="T61" fmla="*/ 358 h 904"/>
                  <a:gd name="T62" fmla="*/ 251 w 737"/>
                  <a:gd name="T63" fmla="*/ 362 h 904"/>
                  <a:gd name="T64" fmla="*/ 283 w 737"/>
                  <a:gd name="T65" fmla="*/ 184 h 904"/>
                  <a:gd name="T66" fmla="*/ 666 w 737"/>
                  <a:gd name="T67" fmla="*/ 801 h 904"/>
                  <a:gd name="T68" fmla="*/ 665 w 737"/>
                  <a:gd name="T69" fmla="*/ 814 h 904"/>
                  <a:gd name="T70" fmla="*/ 657 w 737"/>
                  <a:gd name="T71" fmla="*/ 823 h 904"/>
                  <a:gd name="T72" fmla="*/ 647 w 737"/>
                  <a:gd name="T73" fmla="*/ 830 h 904"/>
                  <a:gd name="T74" fmla="*/ 634 w 737"/>
                  <a:gd name="T75" fmla="*/ 832 h 904"/>
                  <a:gd name="T76" fmla="*/ 105 w 737"/>
                  <a:gd name="T77" fmla="*/ 832 h 904"/>
                  <a:gd name="T78" fmla="*/ 92 w 737"/>
                  <a:gd name="T79" fmla="*/ 830 h 904"/>
                  <a:gd name="T80" fmla="*/ 81 w 737"/>
                  <a:gd name="T81" fmla="*/ 823 h 904"/>
                  <a:gd name="T82" fmla="*/ 74 w 737"/>
                  <a:gd name="T83" fmla="*/ 814 h 904"/>
                  <a:gd name="T84" fmla="*/ 72 w 737"/>
                  <a:gd name="T85" fmla="*/ 801 h 904"/>
                  <a:gd name="T86" fmla="*/ 72 w 737"/>
                  <a:gd name="T87" fmla="*/ 464 h 904"/>
                  <a:gd name="T88" fmla="*/ 74 w 737"/>
                  <a:gd name="T89" fmla="*/ 452 h 904"/>
                  <a:gd name="T90" fmla="*/ 81 w 737"/>
                  <a:gd name="T91" fmla="*/ 441 h 904"/>
                  <a:gd name="T92" fmla="*/ 92 w 737"/>
                  <a:gd name="T93" fmla="*/ 436 h 904"/>
                  <a:gd name="T94" fmla="*/ 105 w 737"/>
                  <a:gd name="T95" fmla="*/ 432 h 904"/>
                  <a:gd name="T96" fmla="*/ 251 w 737"/>
                  <a:gd name="T97" fmla="*/ 432 h 904"/>
                  <a:gd name="T98" fmla="*/ 292 w 737"/>
                  <a:gd name="T99" fmla="*/ 425 h 904"/>
                  <a:gd name="T100" fmla="*/ 324 w 737"/>
                  <a:gd name="T101" fmla="*/ 401 h 904"/>
                  <a:gd name="T102" fmla="*/ 346 w 737"/>
                  <a:gd name="T103" fmla="*/ 369 h 904"/>
                  <a:gd name="T104" fmla="*/ 355 w 737"/>
                  <a:gd name="T105" fmla="*/ 329 h 904"/>
                  <a:gd name="T106" fmla="*/ 355 w 737"/>
                  <a:gd name="T107" fmla="*/ 103 h 904"/>
                  <a:gd name="T108" fmla="*/ 357 w 737"/>
                  <a:gd name="T109" fmla="*/ 90 h 904"/>
                  <a:gd name="T110" fmla="*/ 364 w 737"/>
                  <a:gd name="T111" fmla="*/ 79 h 904"/>
                  <a:gd name="T112" fmla="*/ 375 w 737"/>
                  <a:gd name="T113" fmla="*/ 72 h 904"/>
                  <a:gd name="T114" fmla="*/ 387 w 737"/>
                  <a:gd name="T115" fmla="*/ 70 h 904"/>
                  <a:gd name="T116" fmla="*/ 634 w 737"/>
                  <a:gd name="T117" fmla="*/ 70 h 904"/>
                  <a:gd name="T118" fmla="*/ 647 w 737"/>
                  <a:gd name="T119" fmla="*/ 72 h 904"/>
                  <a:gd name="T120" fmla="*/ 657 w 737"/>
                  <a:gd name="T121" fmla="*/ 79 h 904"/>
                  <a:gd name="T122" fmla="*/ 665 w 737"/>
                  <a:gd name="T123" fmla="*/ 90 h 904"/>
                  <a:gd name="T124" fmla="*/ 666 w 737"/>
                  <a:gd name="T125" fmla="*/ 103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7" h="904">
                    <a:moveTo>
                      <a:pt x="634" y="0"/>
                    </a:moveTo>
                    <a:lnTo>
                      <a:pt x="387" y="0"/>
                    </a:lnTo>
                    <a:lnTo>
                      <a:pt x="387" y="0"/>
                    </a:lnTo>
                    <a:lnTo>
                      <a:pt x="375" y="0"/>
                    </a:lnTo>
                    <a:lnTo>
                      <a:pt x="364" y="2"/>
                    </a:lnTo>
                    <a:lnTo>
                      <a:pt x="353" y="6"/>
                    </a:lnTo>
                    <a:lnTo>
                      <a:pt x="342" y="9"/>
                    </a:lnTo>
                    <a:lnTo>
                      <a:pt x="332" y="16"/>
                    </a:lnTo>
                    <a:lnTo>
                      <a:pt x="323" y="22"/>
                    </a:lnTo>
                    <a:lnTo>
                      <a:pt x="314" y="29"/>
                    </a:lnTo>
                    <a:lnTo>
                      <a:pt x="306" y="38"/>
                    </a:lnTo>
                    <a:lnTo>
                      <a:pt x="306" y="38"/>
                    </a:lnTo>
                    <a:lnTo>
                      <a:pt x="36" y="387"/>
                    </a:lnTo>
                    <a:lnTo>
                      <a:pt x="36" y="387"/>
                    </a:lnTo>
                    <a:lnTo>
                      <a:pt x="29" y="394"/>
                    </a:lnTo>
                    <a:lnTo>
                      <a:pt x="22" y="403"/>
                    </a:lnTo>
                    <a:lnTo>
                      <a:pt x="17" y="412"/>
                    </a:lnTo>
                    <a:lnTo>
                      <a:pt x="11" y="421"/>
                    </a:lnTo>
                    <a:lnTo>
                      <a:pt x="8" y="432"/>
                    </a:lnTo>
                    <a:lnTo>
                      <a:pt x="4" y="443"/>
                    </a:lnTo>
                    <a:lnTo>
                      <a:pt x="2" y="454"/>
                    </a:lnTo>
                    <a:lnTo>
                      <a:pt x="0" y="464"/>
                    </a:lnTo>
                    <a:lnTo>
                      <a:pt x="0" y="801"/>
                    </a:lnTo>
                    <a:lnTo>
                      <a:pt x="0" y="801"/>
                    </a:lnTo>
                    <a:lnTo>
                      <a:pt x="4" y="821"/>
                    </a:lnTo>
                    <a:lnTo>
                      <a:pt x="9" y="841"/>
                    </a:lnTo>
                    <a:lnTo>
                      <a:pt x="18" y="857"/>
                    </a:lnTo>
                    <a:lnTo>
                      <a:pt x="31" y="873"/>
                    </a:lnTo>
                    <a:lnTo>
                      <a:pt x="47" y="886"/>
                    </a:lnTo>
                    <a:lnTo>
                      <a:pt x="63" y="895"/>
                    </a:lnTo>
                    <a:lnTo>
                      <a:pt x="83" y="902"/>
                    </a:lnTo>
                    <a:lnTo>
                      <a:pt x="105" y="904"/>
                    </a:lnTo>
                    <a:lnTo>
                      <a:pt x="634" y="904"/>
                    </a:lnTo>
                    <a:lnTo>
                      <a:pt x="634" y="904"/>
                    </a:lnTo>
                    <a:lnTo>
                      <a:pt x="656" y="902"/>
                    </a:lnTo>
                    <a:lnTo>
                      <a:pt x="674" y="895"/>
                    </a:lnTo>
                    <a:lnTo>
                      <a:pt x="692" y="886"/>
                    </a:lnTo>
                    <a:lnTo>
                      <a:pt x="708" y="873"/>
                    </a:lnTo>
                    <a:lnTo>
                      <a:pt x="720" y="857"/>
                    </a:lnTo>
                    <a:lnTo>
                      <a:pt x="729" y="841"/>
                    </a:lnTo>
                    <a:lnTo>
                      <a:pt x="735" y="821"/>
                    </a:lnTo>
                    <a:lnTo>
                      <a:pt x="737" y="801"/>
                    </a:lnTo>
                    <a:lnTo>
                      <a:pt x="737" y="103"/>
                    </a:lnTo>
                    <a:lnTo>
                      <a:pt x="737" y="103"/>
                    </a:lnTo>
                    <a:lnTo>
                      <a:pt x="735" y="81"/>
                    </a:lnTo>
                    <a:lnTo>
                      <a:pt x="729" y="63"/>
                    </a:lnTo>
                    <a:lnTo>
                      <a:pt x="720" y="45"/>
                    </a:lnTo>
                    <a:lnTo>
                      <a:pt x="708" y="31"/>
                    </a:lnTo>
                    <a:lnTo>
                      <a:pt x="692" y="18"/>
                    </a:lnTo>
                    <a:lnTo>
                      <a:pt x="674" y="7"/>
                    </a:lnTo>
                    <a:lnTo>
                      <a:pt x="656" y="2"/>
                    </a:lnTo>
                    <a:lnTo>
                      <a:pt x="634" y="0"/>
                    </a:lnTo>
                    <a:lnTo>
                      <a:pt x="634" y="0"/>
                    </a:lnTo>
                    <a:close/>
                    <a:moveTo>
                      <a:pt x="283" y="184"/>
                    </a:moveTo>
                    <a:lnTo>
                      <a:pt x="283" y="329"/>
                    </a:lnTo>
                    <a:lnTo>
                      <a:pt x="283" y="329"/>
                    </a:lnTo>
                    <a:lnTo>
                      <a:pt x="283" y="335"/>
                    </a:lnTo>
                    <a:lnTo>
                      <a:pt x="281" y="342"/>
                    </a:lnTo>
                    <a:lnTo>
                      <a:pt x="278" y="347"/>
                    </a:lnTo>
                    <a:lnTo>
                      <a:pt x="274" y="353"/>
                    </a:lnTo>
                    <a:lnTo>
                      <a:pt x="270" y="356"/>
                    </a:lnTo>
                    <a:lnTo>
                      <a:pt x="263" y="358"/>
                    </a:lnTo>
                    <a:lnTo>
                      <a:pt x="258" y="360"/>
                    </a:lnTo>
                    <a:lnTo>
                      <a:pt x="251" y="362"/>
                    </a:lnTo>
                    <a:lnTo>
                      <a:pt x="146" y="362"/>
                    </a:lnTo>
                    <a:lnTo>
                      <a:pt x="283" y="184"/>
                    </a:lnTo>
                    <a:close/>
                    <a:moveTo>
                      <a:pt x="666" y="801"/>
                    </a:moveTo>
                    <a:lnTo>
                      <a:pt x="666" y="801"/>
                    </a:lnTo>
                    <a:lnTo>
                      <a:pt x="666" y="806"/>
                    </a:lnTo>
                    <a:lnTo>
                      <a:pt x="665" y="814"/>
                    </a:lnTo>
                    <a:lnTo>
                      <a:pt x="661" y="819"/>
                    </a:lnTo>
                    <a:lnTo>
                      <a:pt x="657" y="823"/>
                    </a:lnTo>
                    <a:lnTo>
                      <a:pt x="652" y="826"/>
                    </a:lnTo>
                    <a:lnTo>
                      <a:pt x="647" y="830"/>
                    </a:lnTo>
                    <a:lnTo>
                      <a:pt x="641" y="832"/>
                    </a:lnTo>
                    <a:lnTo>
                      <a:pt x="634" y="832"/>
                    </a:lnTo>
                    <a:lnTo>
                      <a:pt x="105" y="832"/>
                    </a:lnTo>
                    <a:lnTo>
                      <a:pt x="105" y="832"/>
                    </a:lnTo>
                    <a:lnTo>
                      <a:pt x="98" y="832"/>
                    </a:lnTo>
                    <a:lnTo>
                      <a:pt x="92" y="830"/>
                    </a:lnTo>
                    <a:lnTo>
                      <a:pt x="87" y="826"/>
                    </a:lnTo>
                    <a:lnTo>
                      <a:pt x="81" y="823"/>
                    </a:lnTo>
                    <a:lnTo>
                      <a:pt x="78" y="819"/>
                    </a:lnTo>
                    <a:lnTo>
                      <a:pt x="74" y="814"/>
                    </a:lnTo>
                    <a:lnTo>
                      <a:pt x="72" y="806"/>
                    </a:lnTo>
                    <a:lnTo>
                      <a:pt x="72" y="801"/>
                    </a:lnTo>
                    <a:lnTo>
                      <a:pt x="72" y="464"/>
                    </a:lnTo>
                    <a:lnTo>
                      <a:pt x="72" y="464"/>
                    </a:lnTo>
                    <a:lnTo>
                      <a:pt x="72" y="457"/>
                    </a:lnTo>
                    <a:lnTo>
                      <a:pt x="74" y="452"/>
                    </a:lnTo>
                    <a:lnTo>
                      <a:pt x="78" y="446"/>
                    </a:lnTo>
                    <a:lnTo>
                      <a:pt x="81" y="441"/>
                    </a:lnTo>
                    <a:lnTo>
                      <a:pt x="87" y="437"/>
                    </a:lnTo>
                    <a:lnTo>
                      <a:pt x="92" y="436"/>
                    </a:lnTo>
                    <a:lnTo>
                      <a:pt x="98" y="432"/>
                    </a:lnTo>
                    <a:lnTo>
                      <a:pt x="105" y="432"/>
                    </a:lnTo>
                    <a:lnTo>
                      <a:pt x="251" y="432"/>
                    </a:lnTo>
                    <a:lnTo>
                      <a:pt x="251" y="432"/>
                    </a:lnTo>
                    <a:lnTo>
                      <a:pt x="272" y="430"/>
                    </a:lnTo>
                    <a:lnTo>
                      <a:pt x="292" y="425"/>
                    </a:lnTo>
                    <a:lnTo>
                      <a:pt x="308" y="414"/>
                    </a:lnTo>
                    <a:lnTo>
                      <a:pt x="324" y="401"/>
                    </a:lnTo>
                    <a:lnTo>
                      <a:pt x="337" y="387"/>
                    </a:lnTo>
                    <a:lnTo>
                      <a:pt x="346" y="369"/>
                    </a:lnTo>
                    <a:lnTo>
                      <a:pt x="353" y="349"/>
                    </a:lnTo>
                    <a:lnTo>
                      <a:pt x="355" y="329"/>
                    </a:lnTo>
                    <a:lnTo>
                      <a:pt x="355" y="103"/>
                    </a:lnTo>
                    <a:lnTo>
                      <a:pt x="355" y="103"/>
                    </a:lnTo>
                    <a:lnTo>
                      <a:pt x="355" y="96"/>
                    </a:lnTo>
                    <a:lnTo>
                      <a:pt x="357" y="90"/>
                    </a:lnTo>
                    <a:lnTo>
                      <a:pt x="360" y="85"/>
                    </a:lnTo>
                    <a:lnTo>
                      <a:pt x="364" y="79"/>
                    </a:lnTo>
                    <a:lnTo>
                      <a:pt x="369" y="76"/>
                    </a:lnTo>
                    <a:lnTo>
                      <a:pt x="375" y="72"/>
                    </a:lnTo>
                    <a:lnTo>
                      <a:pt x="380" y="70"/>
                    </a:lnTo>
                    <a:lnTo>
                      <a:pt x="387" y="70"/>
                    </a:lnTo>
                    <a:lnTo>
                      <a:pt x="634" y="70"/>
                    </a:lnTo>
                    <a:lnTo>
                      <a:pt x="634" y="70"/>
                    </a:lnTo>
                    <a:lnTo>
                      <a:pt x="641" y="70"/>
                    </a:lnTo>
                    <a:lnTo>
                      <a:pt x="647" y="72"/>
                    </a:lnTo>
                    <a:lnTo>
                      <a:pt x="652" y="76"/>
                    </a:lnTo>
                    <a:lnTo>
                      <a:pt x="657" y="79"/>
                    </a:lnTo>
                    <a:lnTo>
                      <a:pt x="661" y="85"/>
                    </a:lnTo>
                    <a:lnTo>
                      <a:pt x="665" y="90"/>
                    </a:lnTo>
                    <a:lnTo>
                      <a:pt x="666" y="96"/>
                    </a:lnTo>
                    <a:lnTo>
                      <a:pt x="666" y="103"/>
                    </a:lnTo>
                    <a:lnTo>
                      <a:pt x="666" y="8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31" name="组合 130"/>
          <p:cNvGrpSpPr/>
          <p:nvPr/>
        </p:nvGrpSpPr>
        <p:grpSpPr>
          <a:xfrm>
            <a:off x="6213535" y="3433895"/>
            <a:ext cx="1858554" cy="2260461"/>
            <a:chOff x="4660162" y="2575420"/>
            <a:chExt cx="1394097" cy="1695346"/>
          </a:xfrm>
        </p:grpSpPr>
        <p:sp>
          <p:nvSpPr>
            <p:cNvPr id="132" name="Freeform 8"/>
            <p:cNvSpPr/>
            <p:nvPr/>
          </p:nvSpPr>
          <p:spPr bwMode="auto">
            <a:xfrm>
              <a:off x="4660162" y="2575420"/>
              <a:ext cx="1394097" cy="1695346"/>
            </a:xfrm>
            <a:custGeom>
              <a:avLst/>
              <a:gdLst>
                <a:gd name="T0" fmla="*/ 2168 w 3406"/>
                <a:gd name="T1" fmla="*/ 75 h 4143"/>
                <a:gd name="T2" fmla="*/ 2135 w 3406"/>
                <a:gd name="T3" fmla="*/ 294 h 4143"/>
                <a:gd name="T4" fmla="*/ 2079 w 3406"/>
                <a:gd name="T5" fmla="*/ 504 h 4143"/>
                <a:gd name="T6" fmla="*/ 2003 w 3406"/>
                <a:gd name="T7" fmla="*/ 705 h 4143"/>
                <a:gd name="T8" fmla="*/ 1909 w 3406"/>
                <a:gd name="T9" fmla="*/ 896 h 4143"/>
                <a:gd name="T10" fmla="*/ 1797 w 3406"/>
                <a:gd name="T11" fmla="*/ 1078 h 4143"/>
                <a:gd name="T12" fmla="*/ 1669 w 3406"/>
                <a:gd name="T13" fmla="*/ 1246 h 4143"/>
                <a:gd name="T14" fmla="*/ 1526 w 3406"/>
                <a:gd name="T15" fmla="*/ 1400 h 4143"/>
                <a:gd name="T16" fmla="*/ 1368 w 3406"/>
                <a:gd name="T17" fmla="*/ 1541 h 4143"/>
                <a:gd name="T18" fmla="*/ 1196 w 3406"/>
                <a:gd name="T19" fmla="*/ 1665 h 4143"/>
                <a:gd name="T20" fmla="*/ 1014 w 3406"/>
                <a:gd name="T21" fmla="*/ 1773 h 4143"/>
                <a:gd name="T22" fmla="*/ 954 w 3406"/>
                <a:gd name="T23" fmla="*/ 1883 h 4143"/>
                <a:gd name="T24" fmla="*/ 954 w 3406"/>
                <a:gd name="T25" fmla="*/ 2034 h 4143"/>
                <a:gd name="T26" fmla="*/ 939 w 3406"/>
                <a:gd name="T27" fmla="*/ 2241 h 4143"/>
                <a:gd name="T28" fmla="*/ 904 w 3406"/>
                <a:gd name="T29" fmla="*/ 2441 h 4143"/>
                <a:gd name="T30" fmla="*/ 850 w 3406"/>
                <a:gd name="T31" fmla="*/ 2635 h 4143"/>
                <a:gd name="T32" fmla="*/ 781 w 3406"/>
                <a:gd name="T33" fmla="*/ 2822 h 4143"/>
                <a:gd name="T34" fmla="*/ 694 w 3406"/>
                <a:gd name="T35" fmla="*/ 3000 h 4143"/>
                <a:gd name="T36" fmla="*/ 593 w 3406"/>
                <a:gd name="T37" fmla="*/ 3168 h 4143"/>
                <a:gd name="T38" fmla="*/ 477 w 3406"/>
                <a:gd name="T39" fmla="*/ 3326 h 4143"/>
                <a:gd name="T40" fmla="*/ 348 w 3406"/>
                <a:gd name="T41" fmla="*/ 3473 h 4143"/>
                <a:gd name="T42" fmla="*/ 207 w 3406"/>
                <a:gd name="T43" fmla="*/ 3608 h 4143"/>
                <a:gd name="T44" fmla="*/ 54 w 3406"/>
                <a:gd name="T45" fmla="*/ 3730 h 4143"/>
                <a:gd name="T46" fmla="*/ 66 w 3406"/>
                <a:gd name="T47" fmla="*/ 3811 h 4143"/>
                <a:gd name="T48" fmla="*/ 274 w 3406"/>
                <a:gd name="T49" fmla="*/ 3927 h 4143"/>
                <a:gd name="T50" fmla="*/ 497 w 3406"/>
                <a:gd name="T51" fmla="*/ 4019 h 4143"/>
                <a:gd name="T52" fmla="*/ 730 w 3406"/>
                <a:gd name="T53" fmla="*/ 4087 h 4143"/>
                <a:gd name="T54" fmla="*/ 974 w 3406"/>
                <a:gd name="T55" fmla="*/ 4129 h 4143"/>
                <a:gd name="T56" fmla="*/ 1225 w 3406"/>
                <a:gd name="T57" fmla="*/ 4143 h 4143"/>
                <a:gd name="T58" fmla="*/ 1337 w 3406"/>
                <a:gd name="T59" fmla="*/ 4141 h 4143"/>
                <a:gd name="T60" fmla="*/ 1503 w 3406"/>
                <a:gd name="T61" fmla="*/ 4126 h 4143"/>
                <a:gd name="T62" fmla="*/ 1663 w 3406"/>
                <a:gd name="T63" fmla="*/ 4099 h 4143"/>
                <a:gd name="T64" fmla="*/ 1822 w 3406"/>
                <a:gd name="T65" fmla="*/ 4060 h 4143"/>
                <a:gd name="T66" fmla="*/ 1974 w 3406"/>
                <a:gd name="T67" fmla="*/ 4012 h 4143"/>
                <a:gd name="T68" fmla="*/ 2121 w 3406"/>
                <a:gd name="T69" fmla="*/ 3952 h 4143"/>
                <a:gd name="T70" fmla="*/ 2264 w 3406"/>
                <a:gd name="T71" fmla="*/ 3880 h 4143"/>
                <a:gd name="T72" fmla="*/ 2399 w 3406"/>
                <a:gd name="T73" fmla="*/ 3799 h 4143"/>
                <a:gd name="T74" fmla="*/ 2529 w 3406"/>
                <a:gd name="T75" fmla="*/ 3710 h 4143"/>
                <a:gd name="T76" fmla="*/ 2653 w 3406"/>
                <a:gd name="T77" fmla="*/ 3612 h 4143"/>
                <a:gd name="T78" fmla="*/ 2767 w 3406"/>
                <a:gd name="T79" fmla="*/ 3506 h 4143"/>
                <a:gd name="T80" fmla="*/ 2873 w 3406"/>
                <a:gd name="T81" fmla="*/ 3390 h 4143"/>
                <a:gd name="T82" fmla="*/ 2971 w 3406"/>
                <a:gd name="T83" fmla="*/ 3268 h 4143"/>
                <a:gd name="T84" fmla="*/ 3062 w 3406"/>
                <a:gd name="T85" fmla="*/ 3139 h 4143"/>
                <a:gd name="T86" fmla="*/ 3141 w 3406"/>
                <a:gd name="T87" fmla="*/ 3003 h 4143"/>
                <a:gd name="T88" fmla="*/ 3213 w 3406"/>
                <a:gd name="T89" fmla="*/ 2861 h 4143"/>
                <a:gd name="T90" fmla="*/ 3273 w 3406"/>
                <a:gd name="T91" fmla="*/ 2714 h 4143"/>
                <a:gd name="T92" fmla="*/ 3323 w 3406"/>
                <a:gd name="T93" fmla="*/ 2561 h 4143"/>
                <a:gd name="T94" fmla="*/ 3362 w 3406"/>
                <a:gd name="T95" fmla="*/ 2403 h 4143"/>
                <a:gd name="T96" fmla="*/ 3389 w 3406"/>
                <a:gd name="T97" fmla="*/ 2241 h 4143"/>
                <a:gd name="T98" fmla="*/ 3402 w 3406"/>
                <a:gd name="T99" fmla="*/ 2076 h 4143"/>
                <a:gd name="T100" fmla="*/ 3406 w 3406"/>
                <a:gd name="T101" fmla="*/ 1964 h 4143"/>
                <a:gd name="T102" fmla="*/ 3392 w 3406"/>
                <a:gd name="T103" fmla="*/ 1725 h 4143"/>
                <a:gd name="T104" fmla="*/ 3354 w 3406"/>
                <a:gd name="T105" fmla="*/ 1491 h 4143"/>
                <a:gd name="T106" fmla="*/ 3292 w 3406"/>
                <a:gd name="T107" fmla="*/ 1269 h 4143"/>
                <a:gd name="T108" fmla="*/ 3209 w 3406"/>
                <a:gd name="T109" fmla="*/ 1057 h 4143"/>
                <a:gd name="T110" fmla="*/ 3103 w 3406"/>
                <a:gd name="T111" fmla="*/ 856 h 4143"/>
                <a:gd name="T112" fmla="*/ 2977 w 3406"/>
                <a:gd name="T113" fmla="*/ 666 h 4143"/>
                <a:gd name="T114" fmla="*/ 2834 w 3406"/>
                <a:gd name="T115" fmla="*/ 493 h 4143"/>
                <a:gd name="T116" fmla="*/ 2674 w 3406"/>
                <a:gd name="T117" fmla="*/ 334 h 4143"/>
                <a:gd name="T118" fmla="*/ 2498 w 3406"/>
                <a:gd name="T119" fmla="*/ 193 h 4143"/>
                <a:gd name="T120" fmla="*/ 2309 w 3406"/>
                <a:gd name="T121" fmla="*/ 72 h 4143"/>
                <a:gd name="T122" fmla="*/ 2175 w 3406"/>
                <a:gd name="T123" fmla="*/ 0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06" h="4143">
                  <a:moveTo>
                    <a:pt x="2175" y="0"/>
                  </a:moveTo>
                  <a:lnTo>
                    <a:pt x="2175" y="0"/>
                  </a:lnTo>
                  <a:lnTo>
                    <a:pt x="2168" y="75"/>
                  </a:lnTo>
                  <a:lnTo>
                    <a:pt x="2160" y="149"/>
                  </a:lnTo>
                  <a:lnTo>
                    <a:pt x="2148" y="222"/>
                  </a:lnTo>
                  <a:lnTo>
                    <a:pt x="2135" y="294"/>
                  </a:lnTo>
                  <a:lnTo>
                    <a:pt x="2117" y="365"/>
                  </a:lnTo>
                  <a:lnTo>
                    <a:pt x="2100" y="435"/>
                  </a:lnTo>
                  <a:lnTo>
                    <a:pt x="2079" y="504"/>
                  </a:lnTo>
                  <a:lnTo>
                    <a:pt x="2056" y="572"/>
                  </a:lnTo>
                  <a:lnTo>
                    <a:pt x="2030" y="639"/>
                  </a:lnTo>
                  <a:lnTo>
                    <a:pt x="2003" y="705"/>
                  </a:lnTo>
                  <a:lnTo>
                    <a:pt x="1974" y="771"/>
                  </a:lnTo>
                  <a:lnTo>
                    <a:pt x="1944" y="834"/>
                  </a:lnTo>
                  <a:lnTo>
                    <a:pt x="1909" y="896"/>
                  </a:lnTo>
                  <a:lnTo>
                    <a:pt x="1874" y="958"/>
                  </a:lnTo>
                  <a:lnTo>
                    <a:pt x="1837" y="1018"/>
                  </a:lnTo>
                  <a:lnTo>
                    <a:pt x="1797" y="1078"/>
                  </a:lnTo>
                  <a:lnTo>
                    <a:pt x="1756" y="1134"/>
                  </a:lnTo>
                  <a:lnTo>
                    <a:pt x="1714" y="1192"/>
                  </a:lnTo>
                  <a:lnTo>
                    <a:pt x="1669" y="1246"/>
                  </a:lnTo>
                  <a:lnTo>
                    <a:pt x="1623" y="1298"/>
                  </a:lnTo>
                  <a:lnTo>
                    <a:pt x="1575" y="1350"/>
                  </a:lnTo>
                  <a:lnTo>
                    <a:pt x="1526" y="1400"/>
                  </a:lnTo>
                  <a:lnTo>
                    <a:pt x="1474" y="1449"/>
                  </a:lnTo>
                  <a:lnTo>
                    <a:pt x="1422" y="1495"/>
                  </a:lnTo>
                  <a:lnTo>
                    <a:pt x="1368" y="1541"/>
                  </a:lnTo>
                  <a:lnTo>
                    <a:pt x="1312" y="1584"/>
                  </a:lnTo>
                  <a:lnTo>
                    <a:pt x="1256" y="1626"/>
                  </a:lnTo>
                  <a:lnTo>
                    <a:pt x="1196" y="1665"/>
                  </a:lnTo>
                  <a:lnTo>
                    <a:pt x="1138" y="1704"/>
                  </a:lnTo>
                  <a:lnTo>
                    <a:pt x="1076" y="1738"/>
                  </a:lnTo>
                  <a:lnTo>
                    <a:pt x="1014" y="1773"/>
                  </a:lnTo>
                  <a:lnTo>
                    <a:pt x="951" y="1806"/>
                  </a:lnTo>
                  <a:lnTo>
                    <a:pt x="951" y="1806"/>
                  </a:lnTo>
                  <a:lnTo>
                    <a:pt x="954" y="1883"/>
                  </a:lnTo>
                  <a:lnTo>
                    <a:pt x="956" y="1964"/>
                  </a:lnTo>
                  <a:lnTo>
                    <a:pt x="956" y="1964"/>
                  </a:lnTo>
                  <a:lnTo>
                    <a:pt x="954" y="2034"/>
                  </a:lnTo>
                  <a:lnTo>
                    <a:pt x="952" y="2103"/>
                  </a:lnTo>
                  <a:lnTo>
                    <a:pt x="947" y="2171"/>
                  </a:lnTo>
                  <a:lnTo>
                    <a:pt x="939" y="2241"/>
                  </a:lnTo>
                  <a:lnTo>
                    <a:pt x="929" y="2308"/>
                  </a:lnTo>
                  <a:lnTo>
                    <a:pt x="918" y="2376"/>
                  </a:lnTo>
                  <a:lnTo>
                    <a:pt x="904" y="2441"/>
                  </a:lnTo>
                  <a:lnTo>
                    <a:pt x="889" y="2507"/>
                  </a:lnTo>
                  <a:lnTo>
                    <a:pt x="869" y="2571"/>
                  </a:lnTo>
                  <a:lnTo>
                    <a:pt x="850" y="2635"/>
                  </a:lnTo>
                  <a:lnTo>
                    <a:pt x="829" y="2698"/>
                  </a:lnTo>
                  <a:lnTo>
                    <a:pt x="806" y="2760"/>
                  </a:lnTo>
                  <a:lnTo>
                    <a:pt x="781" y="2822"/>
                  </a:lnTo>
                  <a:lnTo>
                    <a:pt x="753" y="2882"/>
                  </a:lnTo>
                  <a:lnTo>
                    <a:pt x="724" y="2942"/>
                  </a:lnTo>
                  <a:lnTo>
                    <a:pt x="694" y="3000"/>
                  </a:lnTo>
                  <a:lnTo>
                    <a:pt x="663" y="3058"/>
                  </a:lnTo>
                  <a:lnTo>
                    <a:pt x="628" y="3114"/>
                  </a:lnTo>
                  <a:lnTo>
                    <a:pt x="593" y="3168"/>
                  </a:lnTo>
                  <a:lnTo>
                    <a:pt x="556" y="3222"/>
                  </a:lnTo>
                  <a:lnTo>
                    <a:pt x="518" y="3274"/>
                  </a:lnTo>
                  <a:lnTo>
                    <a:pt x="477" y="3326"/>
                  </a:lnTo>
                  <a:lnTo>
                    <a:pt x="437" y="3376"/>
                  </a:lnTo>
                  <a:lnTo>
                    <a:pt x="392" y="3426"/>
                  </a:lnTo>
                  <a:lnTo>
                    <a:pt x="348" y="3473"/>
                  </a:lnTo>
                  <a:lnTo>
                    <a:pt x="303" y="3519"/>
                  </a:lnTo>
                  <a:lnTo>
                    <a:pt x="255" y="3564"/>
                  </a:lnTo>
                  <a:lnTo>
                    <a:pt x="207" y="3608"/>
                  </a:lnTo>
                  <a:lnTo>
                    <a:pt x="156" y="3650"/>
                  </a:lnTo>
                  <a:lnTo>
                    <a:pt x="106" y="3691"/>
                  </a:lnTo>
                  <a:lnTo>
                    <a:pt x="54" y="3730"/>
                  </a:lnTo>
                  <a:lnTo>
                    <a:pt x="0" y="3768"/>
                  </a:lnTo>
                  <a:lnTo>
                    <a:pt x="0" y="3768"/>
                  </a:lnTo>
                  <a:lnTo>
                    <a:pt x="66" y="3811"/>
                  </a:lnTo>
                  <a:lnTo>
                    <a:pt x="133" y="3851"/>
                  </a:lnTo>
                  <a:lnTo>
                    <a:pt x="203" y="3890"/>
                  </a:lnTo>
                  <a:lnTo>
                    <a:pt x="274" y="3927"/>
                  </a:lnTo>
                  <a:lnTo>
                    <a:pt x="348" y="3960"/>
                  </a:lnTo>
                  <a:lnTo>
                    <a:pt x="421" y="3990"/>
                  </a:lnTo>
                  <a:lnTo>
                    <a:pt x="497" y="4019"/>
                  </a:lnTo>
                  <a:lnTo>
                    <a:pt x="574" y="4044"/>
                  </a:lnTo>
                  <a:lnTo>
                    <a:pt x="651" y="4068"/>
                  </a:lnTo>
                  <a:lnTo>
                    <a:pt x="730" y="4087"/>
                  </a:lnTo>
                  <a:lnTo>
                    <a:pt x="809" y="4104"/>
                  </a:lnTo>
                  <a:lnTo>
                    <a:pt x="891" y="4118"/>
                  </a:lnTo>
                  <a:lnTo>
                    <a:pt x="974" y="4129"/>
                  </a:lnTo>
                  <a:lnTo>
                    <a:pt x="1057" y="4137"/>
                  </a:lnTo>
                  <a:lnTo>
                    <a:pt x="1140" y="4141"/>
                  </a:lnTo>
                  <a:lnTo>
                    <a:pt x="1225" y="4143"/>
                  </a:lnTo>
                  <a:lnTo>
                    <a:pt x="1225" y="4143"/>
                  </a:lnTo>
                  <a:lnTo>
                    <a:pt x="1281" y="4143"/>
                  </a:lnTo>
                  <a:lnTo>
                    <a:pt x="1337" y="4141"/>
                  </a:lnTo>
                  <a:lnTo>
                    <a:pt x="1393" y="4137"/>
                  </a:lnTo>
                  <a:lnTo>
                    <a:pt x="1447" y="4131"/>
                  </a:lnTo>
                  <a:lnTo>
                    <a:pt x="1503" y="4126"/>
                  </a:lnTo>
                  <a:lnTo>
                    <a:pt x="1557" y="4118"/>
                  </a:lnTo>
                  <a:lnTo>
                    <a:pt x="1611" y="4110"/>
                  </a:lnTo>
                  <a:lnTo>
                    <a:pt x="1663" y="4099"/>
                  </a:lnTo>
                  <a:lnTo>
                    <a:pt x="1717" y="4087"/>
                  </a:lnTo>
                  <a:lnTo>
                    <a:pt x="1770" y="4075"/>
                  </a:lnTo>
                  <a:lnTo>
                    <a:pt x="1822" y="4060"/>
                  </a:lnTo>
                  <a:lnTo>
                    <a:pt x="1874" y="4046"/>
                  </a:lnTo>
                  <a:lnTo>
                    <a:pt x="1924" y="4029"/>
                  </a:lnTo>
                  <a:lnTo>
                    <a:pt x="1974" y="4012"/>
                  </a:lnTo>
                  <a:lnTo>
                    <a:pt x="2025" y="3992"/>
                  </a:lnTo>
                  <a:lnTo>
                    <a:pt x="2073" y="3973"/>
                  </a:lnTo>
                  <a:lnTo>
                    <a:pt x="2121" y="3952"/>
                  </a:lnTo>
                  <a:lnTo>
                    <a:pt x="2170" y="3929"/>
                  </a:lnTo>
                  <a:lnTo>
                    <a:pt x="2218" y="3905"/>
                  </a:lnTo>
                  <a:lnTo>
                    <a:pt x="2264" y="3880"/>
                  </a:lnTo>
                  <a:lnTo>
                    <a:pt x="2311" y="3855"/>
                  </a:lnTo>
                  <a:lnTo>
                    <a:pt x="2355" y="3828"/>
                  </a:lnTo>
                  <a:lnTo>
                    <a:pt x="2399" y="3799"/>
                  </a:lnTo>
                  <a:lnTo>
                    <a:pt x="2444" y="3770"/>
                  </a:lnTo>
                  <a:lnTo>
                    <a:pt x="2486" y="3741"/>
                  </a:lnTo>
                  <a:lnTo>
                    <a:pt x="2529" y="3710"/>
                  </a:lnTo>
                  <a:lnTo>
                    <a:pt x="2571" y="3679"/>
                  </a:lnTo>
                  <a:lnTo>
                    <a:pt x="2612" y="3647"/>
                  </a:lnTo>
                  <a:lnTo>
                    <a:pt x="2653" y="3612"/>
                  </a:lnTo>
                  <a:lnTo>
                    <a:pt x="2691" y="3577"/>
                  </a:lnTo>
                  <a:lnTo>
                    <a:pt x="2730" y="3542"/>
                  </a:lnTo>
                  <a:lnTo>
                    <a:pt x="2767" y="3506"/>
                  </a:lnTo>
                  <a:lnTo>
                    <a:pt x="2803" y="3467"/>
                  </a:lnTo>
                  <a:lnTo>
                    <a:pt x="2838" y="3428"/>
                  </a:lnTo>
                  <a:lnTo>
                    <a:pt x="2873" y="3390"/>
                  </a:lnTo>
                  <a:lnTo>
                    <a:pt x="2908" y="3351"/>
                  </a:lnTo>
                  <a:lnTo>
                    <a:pt x="2940" y="3309"/>
                  </a:lnTo>
                  <a:lnTo>
                    <a:pt x="2971" y="3268"/>
                  </a:lnTo>
                  <a:lnTo>
                    <a:pt x="3002" y="3226"/>
                  </a:lnTo>
                  <a:lnTo>
                    <a:pt x="3033" y="3183"/>
                  </a:lnTo>
                  <a:lnTo>
                    <a:pt x="3062" y="3139"/>
                  </a:lnTo>
                  <a:lnTo>
                    <a:pt x="3089" y="3094"/>
                  </a:lnTo>
                  <a:lnTo>
                    <a:pt x="3116" y="3048"/>
                  </a:lnTo>
                  <a:lnTo>
                    <a:pt x="3141" y="3003"/>
                  </a:lnTo>
                  <a:lnTo>
                    <a:pt x="3166" y="2955"/>
                  </a:lnTo>
                  <a:lnTo>
                    <a:pt x="3190" y="2909"/>
                  </a:lnTo>
                  <a:lnTo>
                    <a:pt x="3213" y="2861"/>
                  </a:lnTo>
                  <a:lnTo>
                    <a:pt x="3234" y="2812"/>
                  </a:lnTo>
                  <a:lnTo>
                    <a:pt x="3253" y="2762"/>
                  </a:lnTo>
                  <a:lnTo>
                    <a:pt x="3273" y="2714"/>
                  </a:lnTo>
                  <a:lnTo>
                    <a:pt x="3290" y="2664"/>
                  </a:lnTo>
                  <a:lnTo>
                    <a:pt x="3307" y="2611"/>
                  </a:lnTo>
                  <a:lnTo>
                    <a:pt x="3323" y="2561"/>
                  </a:lnTo>
                  <a:lnTo>
                    <a:pt x="3336" y="2509"/>
                  </a:lnTo>
                  <a:lnTo>
                    <a:pt x="3350" y="2455"/>
                  </a:lnTo>
                  <a:lnTo>
                    <a:pt x="3362" y="2403"/>
                  </a:lnTo>
                  <a:lnTo>
                    <a:pt x="3371" y="2349"/>
                  </a:lnTo>
                  <a:lnTo>
                    <a:pt x="3381" y="2295"/>
                  </a:lnTo>
                  <a:lnTo>
                    <a:pt x="3389" y="2241"/>
                  </a:lnTo>
                  <a:lnTo>
                    <a:pt x="3394" y="2186"/>
                  </a:lnTo>
                  <a:lnTo>
                    <a:pt x="3398" y="2130"/>
                  </a:lnTo>
                  <a:lnTo>
                    <a:pt x="3402" y="2076"/>
                  </a:lnTo>
                  <a:lnTo>
                    <a:pt x="3404" y="2020"/>
                  </a:lnTo>
                  <a:lnTo>
                    <a:pt x="3406" y="1964"/>
                  </a:lnTo>
                  <a:lnTo>
                    <a:pt x="3406" y="1964"/>
                  </a:lnTo>
                  <a:lnTo>
                    <a:pt x="3404" y="1883"/>
                  </a:lnTo>
                  <a:lnTo>
                    <a:pt x="3400" y="1802"/>
                  </a:lnTo>
                  <a:lnTo>
                    <a:pt x="3392" y="1725"/>
                  </a:lnTo>
                  <a:lnTo>
                    <a:pt x="3383" y="1646"/>
                  </a:lnTo>
                  <a:lnTo>
                    <a:pt x="3369" y="1568"/>
                  </a:lnTo>
                  <a:lnTo>
                    <a:pt x="3354" y="1491"/>
                  </a:lnTo>
                  <a:lnTo>
                    <a:pt x="3336" y="1416"/>
                  </a:lnTo>
                  <a:lnTo>
                    <a:pt x="3315" y="1342"/>
                  </a:lnTo>
                  <a:lnTo>
                    <a:pt x="3292" y="1269"/>
                  </a:lnTo>
                  <a:lnTo>
                    <a:pt x="3267" y="1198"/>
                  </a:lnTo>
                  <a:lnTo>
                    <a:pt x="3238" y="1126"/>
                  </a:lnTo>
                  <a:lnTo>
                    <a:pt x="3209" y="1057"/>
                  </a:lnTo>
                  <a:lnTo>
                    <a:pt x="3176" y="987"/>
                  </a:lnTo>
                  <a:lnTo>
                    <a:pt x="3139" y="921"/>
                  </a:lnTo>
                  <a:lnTo>
                    <a:pt x="3103" y="856"/>
                  </a:lnTo>
                  <a:lnTo>
                    <a:pt x="3064" y="790"/>
                  </a:lnTo>
                  <a:lnTo>
                    <a:pt x="3022" y="728"/>
                  </a:lnTo>
                  <a:lnTo>
                    <a:pt x="2977" y="666"/>
                  </a:lnTo>
                  <a:lnTo>
                    <a:pt x="2933" y="607"/>
                  </a:lnTo>
                  <a:lnTo>
                    <a:pt x="2884" y="549"/>
                  </a:lnTo>
                  <a:lnTo>
                    <a:pt x="2834" y="493"/>
                  </a:lnTo>
                  <a:lnTo>
                    <a:pt x="2784" y="438"/>
                  </a:lnTo>
                  <a:lnTo>
                    <a:pt x="2730" y="386"/>
                  </a:lnTo>
                  <a:lnTo>
                    <a:pt x="2674" y="334"/>
                  </a:lnTo>
                  <a:lnTo>
                    <a:pt x="2618" y="286"/>
                  </a:lnTo>
                  <a:lnTo>
                    <a:pt x="2560" y="240"/>
                  </a:lnTo>
                  <a:lnTo>
                    <a:pt x="2498" y="193"/>
                  </a:lnTo>
                  <a:lnTo>
                    <a:pt x="2436" y="151"/>
                  </a:lnTo>
                  <a:lnTo>
                    <a:pt x="2374" y="110"/>
                  </a:lnTo>
                  <a:lnTo>
                    <a:pt x="2309" y="72"/>
                  </a:lnTo>
                  <a:lnTo>
                    <a:pt x="2243" y="35"/>
                  </a:lnTo>
                  <a:lnTo>
                    <a:pt x="2175" y="0"/>
                  </a:lnTo>
                  <a:lnTo>
                    <a:pt x="2175" y="0"/>
                  </a:lnTo>
                  <a:close/>
                </a:path>
              </a:pathLst>
            </a:custGeom>
            <a:solidFill>
              <a:schemeClr val="accent1"/>
            </a:solidFill>
            <a:ln w="19050">
              <a:noFill/>
            </a:ln>
          </p:spPr>
          <p:txBody>
            <a:bodyPr vert="horz" wrap="square" lIns="91440" tIns="45720" rIns="91440" bIns="45720" numCol="1" anchor="t" anchorCtr="0" compatLnSpc="1"/>
            <a:lstStyle/>
            <a:p>
              <a:endParaRPr lang="zh-CN" altLang="en-US" sz="1300"/>
            </a:p>
          </p:txBody>
        </p:sp>
        <p:sp>
          <p:nvSpPr>
            <p:cNvPr id="133" name="Freeform 24"/>
            <p:cNvSpPr>
              <a:spLocks noEditPoints="1"/>
            </p:cNvSpPr>
            <p:nvPr/>
          </p:nvSpPr>
          <p:spPr bwMode="auto">
            <a:xfrm>
              <a:off x="5285481" y="3370024"/>
              <a:ext cx="278949" cy="273784"/>
            </a:xfrm>
            <a:custGeom>
              <a:avLst/>
              <a:gdLst>
                <a:gd name="T0" fmla="*/ 860 w 1082"/>
                <a:gd name="T1" fmla="*/ 689 h 1058"/>
                <a:gd name="T2" fmla="*/ 844 w 1082"/>
                <a:gd name="T3" fmla="*/ 709 h 1058"/>
                <a:gd name="T4" fmla="*/ 905 w 1082"/>
                <a:gd name="T5" fmla="*/ 783 h 1058"/>
                <a:gd name="T6" fmla="*/ 808 w 1082"/>
                <a:gd name="T7" fmla="*/ 855 h 1058"/>
                <a:gd name="T8" fmla="*/ 657 w 1082"/>
                <a:gd name="T9" fmla="*/ 914 h 1058"/>
                <a:gd name="T10" fmla="*/ 738 w 1082"/>
                <a:gd name="T11" fmla="*/ 525 h 1058"/>
                <a:gd name="T12" fmla="*/ 760 w 1082"/>
                <a:gd name="T13" fmla="*/ 515 h 1058"/>
                <a:gd name="T14" fmla="*/ 770 w 1082"/>
                <a:gd name="T15" fmla="*/ 493 h 1058"/>
                <a:gd name="T16" fmla="*/ 767 w 1082"/>
                <a:gd name="T17" fmla="*/ 391 h 1058"/>
                <a:gd name="T18" fmla="*/ 751 w 1082"/>
                <a:gd name="T19" fmla="*/ 374 h 1058"/>
                <a:gd name="T20" fmla="*/ 616 w 1082"/>
                <a:gd name="T21" fmla="*/ 266 h 1058"/>
                <a:gd name="T22" fmla="*/ 655 w 1082"/>
                <a:gd name="T23" fmla="*/ 230 h 1058"/>
                <a:gd name="T24" fmla="*/ 684 w 1082"/>
                <a:gd name="T25" fmla="*/ 162 h 1058"/>
                <a:gd name="T26" fmla="*/ 682 w 1082"/>
                <a:gd name="T27" fmla="*/ 115 h 1058"/>
                <a:gd name="T28" fmla="*/ 661 w 1082"/>
                <a:gd name="T29" fmla="*/ 63 h 1058"/>
                <a:gd name="T30" fmla="*/ 621 w 1082"/>
                <a:gd name="T31" fmla="*/ 25 h 1058"/>
                <a:gd name="T32" fmla="*/ 571 w 1082"/>
                <a:gd name="T33" fmla="*/ 4 h 1058"/>
                <a:gd name="T34" fmla="*/ 527 w 1082"/>
                <a:gd name="T35" fmla="*/ 0 h 1058"/>
                <a:gd name="T36" fmla="*/ 473 w 1082"/>
                <a:gd name="T37" fmla="*/ 18 h 1058"/>
                <a:gd name="T38" fmla="*/ 430 w 1082"/>
                <a:gd name="T39" fmla="*/ 52 h 1058"/>
                <a:gd name="T40" fmla="*/ 405 w 1082"/>
                <a:gd name="T41" fmla="*/ 101 h 1058"/>
                <a:gd name="T42" fmla="*/ 398 w 1082"/>
                <a:gd name="T43" fmla="*/ 144 h 1058"/>
                <a:gd name="T44" fmla="*/ 418 w 1082"/>
                <a:gd name="T45" fmla="*/ 214 h 1058"/>
                <a:gd name="T46" fmla="*/ 468 w 1082"/>
                <a:gd name="T47" fmla="*/ 266 h 1058"/>
                <a:gd name="T48" fmla="*/ 338 w 1082"/>
                <a:gd name="T49" fmla="*/ 373 h 1058"/>
                <a:gd name="T50" fmla="*/ 319 w 1082"/>
                <a:gd name="T51" fmla="*/ 385 h 1058"/>
                <a:gd name="T52" fmla="*/ 313 w 1082"/>
                <a:gd name="T53" fmla="*/ 493 h 1058"/>
                <a:gd name="T54" fmla="*/ 319 w 1082"/>
                <a:gd name="T55" fmla="*/ 511 h 1058"/>
                <a:gd name="T56" fmla="*/ 338 w 1082"/>
                <a:gd name="T57" fmla="*/ 524 h 1058"/>
                <a:gd name="T58" fmla="*/ 468 w 1082"/>
                <a:gd name="T59" fmla="*/ 921 h 1058"/>
                <a:gd name="T60" fmla="*/ 310 w 1082"/>
                <a:gd name="T61" fmla="*/ 875 h 1058"/>
                <a:gd name="T62" fmla="*/ 176 w 1082"/>
                <a:gd name="T63" fmla="*/ 783 h 1058"/>
                <a:gd name="T64" fmla="*/ 238 w 1082"/>
                <a:gd name="T65" fmla="*/ 716 h 1058"/>
                <a:gd name="T66" fmla="*/ 229 w 1082"/>
                <a:gd name="T67" fmla="*/ 693 h 1058"/>
                <a:gd name="T68" fmla="*/ 23 w 1082"/>
                <a:gd name="T69" fmla="*/ 689 h 1058"/>
                <a:gd name="T70" fmla="*/ 0 w 1082"/>
                <a:gd name="T71" fmla="*/ 713 h 1058"/>
                <a:gd name="T72" fmla="*/ 4 w 1082"/>
                <a:gd name="T73" fmla="*/ 916 h 1058"/>
                <a:gd name="T74" fmla="*/ 27 w 1082"/>
                <a:gd name="T75" fmla="*/ 927 h 1058"/>
                <a:gd name="T76" fmla="*/ 83 w 1082"/>
                <a:gd name="T77" fmla="*/ 876 h 1058"/>
                <a:gd name="T78" fmla="*/ 180 w 1082"/>
                <a:gd name="T79" fmla="*/ 952 h 1058"/>
                <a:gd name="T80" fmla="*/ 292 w 1082"/>
                <a:gd name="T81" fmla="*/ 1010 h 1058"/>
                <a:gd name="T82" fmla="*/ 412 w 1082"/>
                <a:gd name="T83" fmla="*/ 1046 h 1058"/>
                <a:gd name="T84" fmla="*/ 542 w 1082"/>
                <a:gd name="T85" fmla="*/ 1058 h 1058"/>
                <a:gd name="T86" fmla="*/ 639 w 1082"/>
                <a:gd name="T87" fmla="*/ 1051 h 1058"/>
                <a:gd name="T88" fmla="*/ 761 w 1082"/>
                <a:gd name="T89" fmla="*/ 1020 h 1058"/>
                <a:gd name="T90" fmla="*/ 875 w 1082"/>
                <a:gd name="T91" fmla="*/ 968 h 1058"/>
                <a:gd name="T92" fmla="*/ 976 w 1082"/>
                <a:gd name="T93" fmla="*/ 896 h 1058"/>
                <a:gd name="T94" fmla="*/ 1049 w 1082"/>
                <a:gd name="T95" fmla="*/ 923 h 1058"/>
                <a:gd name="T96" fmla="*/ 1075 w 1082"/>
                <a:gd name="T97" fmla="*/ 921 h 1058"/>
                <a:gd name="T98" fmla="*/ 1082 w 1082"/>
                <a:gd name="T99" fmla="*/ 713 h 1058"/>
                <a:gd name="T100" fmla="*/ 1069 w 1082"/>
                <a:gd name="T101" fmla="*/ 691 h 1058"/>
                <a:gd name="T102" fmla="*/ 542 w 1082"/>
                <a:gd name="T103" fmla="*/ 189 h 1058"/>
                <a:gd name="T104" fmla="*/ 509 w 1082"/>
                <a:gd name="T105" fmla="*/ 175 h 1058"/>
                <a:gd name="T106" fmla="*/ 497 w 1082"/>
                <a:gd name="T107" fmla="*/ 144 h 1058"/>
                <a:gd name="T108" fmla="*/ 504 w 1082"/>
                <a:gd name="T109" fmla="*/ 119 h 1058"/>
                <a:gd name="T110" fmla="*/ 533 w 1082"/>
                <a:gd name="T111" fmla="*/ 99 h 1058"/>
                <a:gd name="T112" fmla="*/ 558 w 1082"/>
                <a:gd name="T113" fmla="*/ 103 h 1058"/>
                <a:gd name="T114" fmla="*/ 583 w 1082"/>
                <a:gd name="T115" fmla="*/ 126 h 1058"/>
                <a:gd name="T116" fmla="*/ 585 w 1082"/>
                <a:gd name="T117" fmla="*/ 153 h 1058"/>
                <a:gd name="T118" fmla="*/ 567 w 1082"/>
                <a:gd name="T119" fmla="*/ 180 h 1058"/>
                <a:gd name="T120" fmla="*/ 542 w 1082"/>
                <a:gd name="T121" fmla="*/ 189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2" h="1058">
                  <a:moveTo>
                    <a:pt x="1058" y="689"/>
                  </a:moveTo>
                  <a:lnTo>
                    <a:pt x="868" y="689"/>
                  </a:lnTo>
                  <a:lnTo>
                    <a:pt x="868" y="689"/>
                  </a:lnTo>
                  <a:lnTo>
                    <a:pt x="860" y="689"/>
                  </a:lnTo>
                  <a:lnTo>
                    <a:pt x="855" y="693"/>
                  </a:lnTo>
                  <a:lnTo>
                    <a:pt x="850" y="698"/>
                  </a:lnTo>
                  <a:lnTo>
                    <a:pt x="846" y="704"/>
                  </a:lnTo>
                  <a:lnTo>
                    <a:pt x="844" y="709"/>
                  </a:lnTo>
                  <a:lnTo>
                    <a:pt x="844" y="716"/>
                  </a:lnTo>
                  <a:lnTo>
                    <a:pt x="848" y="722"/>
                  </a:lnTo>
                  <a:lnTo>
                    <a:pt x="851" y="729"/>
                  </a:lnTo>
                  <a:lnTo>
                    <a:pt x="905" y="783"/>
                  </a:lnTo>
                  <a:lnTo>
                    <a:pt x="905" y="783"/>
                  </a:lnTo>
                  <a:lnTo>
                    <a:pt x="875" y="810"/>
                  </a:lnTo>
                  <a:lnTo>
                    <a:pt x="842" y="833"/>
                  </a:lnTo>
                  <a:lnTo>
                    <a:pt x="808" y="855"/>
                  </a:lnTo>
                  <a:lnTo>
                    <a:pt x="772" y="875"/>
                  </a:lnTo>
                  <a:lnTo>
                    <a:pt x="736" y="891"/>
                  </a:lnTo>
                  <a:lnTo>
                    <a:pt x="697" y="903"/>
                  </a:lnTo>
                  <a:lnTo>
                    <a:pt x="657" y="914"/>
                  </a:lnTo>
                  <a:lnTo>
                    <a:pt x="616" y="921"/>
                  </a:lnTo>
                  <a:lnTo>
                    <a:pt x="616" y="525"/>
                  </a:lnTo>
                  <a:lnTo>
                    <a:pt x="738" y="525"/>
                  </a:lnTo>
                  <a:lnTo>
                    <a:pt x="738" y="525"/>
                  </a:lnTo>
                  <a:lnTo>
                    <a:pt x="743" y="524"/>
                  </a:lnTo>
                  <a:lnTo>
                    <a:pt x="751" y="522"/>
                  </a:lnTo>
                  <a:lnTo>
                    <a:pt x="756" y="520"/>
                  </a:lnTo>
                  <a:lnTo>
                    <a:pt x="760" y="515"/>
                  </a:lnTo>
                  <a:lnTo>
                    <a:pt x="763" y="511"/>
                  </a:lnTo>
                  <a:lnTo>
                    <a:pt x="767" y="506"/>
                  </a:lnTo>
                  <a:lnTo>
                    <a:pt x="769" y="498"/>
                  </a:lnTo>
                  <a:lnTo>
                    <a:pt x="770" y="493"/>
                  </a:lnTo>
                  <a:lnTo>
                    <a:pt x="770" y="403"/>
                  </a:lnTo>
                  <a:lnTo>
                    <a:pt x="770" y="403"/>
                  </a:lnTo>
                  <a:lnTo>
                    <a:pt x="769" y="398"/>
                  </a:lnTo>
                  <a:lnTo>
                    <a:pt x="767" y="391"/>
                  </a:lnTo>
                  <a:lnTo>
                    <a:pt x="763" y="385"/>
                  </a:lnTo>
                  <a:lnTo>
                    <a:pt x="760" y="382"/>
                  </a:lnTo>
                  <a:lnTo>
                    <a:pt x="756" y="378"/>
                  </a:lnTo>
                  <a:lnTo>
                    <a:pt x="751" y="374"/>
                  </a:lnTo>
                  <a:lnTo>
                    <a:pt x="743" y="373"/>
                  </a:lnTo>
                  <a:lnTo>
                    <a:pt x="738" y="373"/>
                  </a:lnTo>
                  <a:lnTo>
                    <a:pt x="616" y="373"/>
                  </a:lnTo>
                  <a:lnTo>
                    <a:pt x="616" y="266"/>
                  </a:lnTo>
                  <a:lnTo>
                    <a:pt x="616" y="266"/>
                  </a:lnTo>
                  <a:lnTo>
                    <a:pt x="630" y="256"/>
                  </a:lnTo>
                  <a:lnTo>
                    <a:pt x="644" y="243"/>
                  </a:lnTo>
                  <a:lnTo>
                    <a:pt x="655" y="230"/>
                  </a:lnTo>
                  <a:lnTo>
                    <a:pt x="666" y="214"/>
                  </a:lnTo>
                  <a:lnTo>
                    <a:pt x="673" y="198"/>
                  </a:lnTo>
                  <a:lnTo>
                    <a:pt x="680" y="182"/>
                  </a:lnTo>
                  <a:lnTo>
                    <a:pt x="684" y="162"/>
                  </a:lnTo>
                  <a:lnTo>
                    <a:pt x="684" y="144"/>
                  </a:lnTo>
                  <a:lnTo>
                    <a:pt x="684" y="144"/>
                  </a:lnTo>
                  <a:lnTo>
                    <a:pt x="684" y="130"/>
                  </a:lnTo>
                  <a:lnTo>
                    <a:pt x="682" y="115"/>
                  </a:lnTo>
                  <a:lnTo>
                    <a:pt x="679" y="101"/>
                  </a:lnTo>
                  <a:lnTo>
                    <a:pt x="673" y="88"/>
                  </a:lnTo>
                  <a:lnTo>
                    <a:pt x="668" y="76"/>
                  </a:lnTo>
                  <a:lnTo>
                    <a:pt x="661" y="63"/>
                  </a:lnTo>
                  <a:lnTo>
                    <a:pt x="652" y="52"/>
                  </a:lnTo>
                  <a:lnTo>
                    <a:pt x="643" y="41"/>
                  </a:lnTo>
                  <a:lnTo>
                    <a:pt x="632" y="32"/>
                  </a:lnTo>
                  <a:lnTo>
                    <a:pt x="621" y="25"/>
                  </a:lnTo>
                  <a:lnTo>
                    <a:pt x="610" y="18"/>
                  </a:lnTo>
                  <a:lnTo>
                    <a:pt x="598" y="11"/>
                  </a:lnTo>
                  <a:lnTo>
                    <a:pt x="583" y="7"/>
                  </a:lnTo>
                  <a:lnTo>
                    <a:pt x="571" y="4"/>
                  </a:lnTo>
                  <a:lnTo>
                    <a:pt x="556" y="0"/>
                  </a:lnTo>
                  <a:lnTo>
                    <a:pt x="542" y="0"/>
                  </a:lnTo>
                  <a:lnTo>
                    <a:pt x="542" y="0"/>
                  </a:lnTo>
                  <a:lnTo>
                    <a:pt x="527" y="0"/>
                  </a:lnTo>
                  <a:lnTo>
                    <a:pt x="513" y="4"/>
                  </a:lnTo>
                  <a:lnTo>
                    <a:pt x="499" y="7"/>
                  </a:lnTo>
                  <a:lnTo>
                    <a:pt x="486" y="11"/>
                  </a:lnTo>
                  <a:lnTo>
                    <a:pt x="473" y="18"/>
                  </a:lnTo>
                  <a:lnTo>
                    <a:pt x="461" y="25"/>
                  </a:lnTo>
                  <a:lnTo>
                    <a:pt x="450" y="32"/>
                  </a:lnTo>
                  <a:lnTo>
                    <a:pt x="439" y="41"/>
                  </a:lnTo>
                  <a:lnTo>
                    <a:pt x="430" y="52"/>
                  </a:lnTo>
                  <a:lnTo>
                    <a:pt x="423" y="63"/>
                  </a:lnTo>
                  <a:lnTo>
                    <a:pt x="416" y="76"/>
                  </a:lnTo>
                  <a:lnTo>
                    <a:pt x="409" y="88"/>
                  </a:lnTo>
                  <a:lnTo>
                    <a:pt x="405" y="101"/>
                  </a:lnTo>
                  <a:lnTo>
                    <a:pt x="401" y="115"/>
                  </a:lnTo>
                  <a:lnTo>
                    <a:pt x="398" y="130"/>
                  </a:lnTo>
                  <a:lnTo>
                    <a:pt x="398" y="144"/>
                  </a:lnTo>
                  <a:lnTo>
                    <a:pt x="398" y="144"/>
                  </a:lnTo>
                  <a:lnTo>
                    <a:pt x="400" y="162"/>
                  </a:lnTo>
                  <a:lnTo>
                    <a:pt x="403" y="182"/>
                  </a:lnTo>
                  <a:lnTo>
                    <a:pt x="409" y="198"/>
                  </a:lnTo>
                  <a:lnTo>
                    <a:pt x="418" y="214"/>
                  </a:lnTo>
                  <a:lnTo>
                    <a:pt x="427" y="230"/>
                  </a:lnTo>
                  <a:lnTo>
                    <a:pt x="439" y="243"/>
                  </a:lnTo>
                  <a:lnTo>
                    <a:pt x="452" y="256"/>
                  </a:lnTo>
                  <a:lnTo>
                    <a:pt x="468" y="266"/>
                  </a:lnTo>
                  <a:lnTo>
                    <a:pt x="468" y="373"/>
                  </a:lnTo>
                  <a:lnTo>
                    <a:pt x="346" y="373"/>
                  </a:lnTo>
                  <a:lnTo>
                    <a:pt x="346" y="373"/>
                  </a:lnTo>
                  <a:lnTo>
                    <a:pt x="338" y="373"/>
                  </a:lnTo>
                  <a:lnTo>
                    <a:pt x="333" y="374"/>
                  </a:lnTo>
                  <a:lnTo>
                    <a:pt x="328" y="378"/>
                  </a:lnTo>
                  <a:lnTo>
                    <a:pt x="322" y="382"/>
                  </a:lnTo>
                  <a:lnTo>
                    <a:pt x="319" y="385"/>
                  </a:lnTo>
                  <a:lnTo>
                    <a:pt x="315" y="391"/>
                  </a:lnTo>
                  <a:lnTo>
                    <a:pt x="313" y="398"/>
                  </a:lnTo>
                  <a:lnTo>
                    <a:pt x="313" y="403"/>
                  </a:lnTo>
                  <a:lnTo>
                    <a:pt x="313" y="493"/>
                  </a:lnTo>
                  <a:lnTo>
                    <a:pt x="313" y="493"/>
                  </a:lnTo>
                  <a:lnTo>
                    <a:pt x="313" y="498"/>
                  </a:lnTo>
                  <a:lnTo>
                    <a:pt x="315" y="506"/>
                  </a:lnTo>
                  <a:lnTo>
                    <a:pt x="319" y="511"/>
                  </a:lnTo>
                  <a:lnTo>
                    <a:pt x="322" y="515"/>
                  </a:lnTo>
                  <a:lnTo>
                    <a:pt x="328" y="520"/>
                  </a:lnTo>
                  <a:lnTo>
                    <a:pt x="333" y="522"/>
                  </a:lnTo>
                  <a:lnTo>
                    <a:pt x="338" y="524"/>
                  </a:lnTo>
                  <a:lnTo>
                    <a:pt x="346" y="525"/>
                  </a:lnTo>
                  <a:lnTo>
                    <a:pt x="468" y="525"/>
                  </a:lnTo>
                  <a:lnTo>
                    <a:pt x="468" y="921"/>
                  </a:lnTo>
                  <a:lnTo>
                    <a:pt x="468" y="921"/>
                  </a:lnTo>
                  <a:lnTo>
                    <a:pt x="427" y="914"/>
                  </a:lnTo>
                  <a:lnTo>
                    <a:pt x="385" y="903"/>
                  </a:lnTo>
                  <a:lnTo>
                    <a:pt x="347" y="891"/>
                  </a:lnTo>
                  <a:lnTo>
                    <a:pt x="310" y="875"/>
                  </a:lnTo>
                  <a:lnTo>
                    <a:pt x="274" y="855"/>
                  </a:lnTo>
                  <a:lnTo>
                    <a:pt x="239" y="833"/>
                  </a:lnTo>
                  <a:lnTo>
                    <a:pt x="207" y="810"/>
                  </a:lnTo>
                  <a:lnTo>
                    <a:pt x="176" y="783"/>
                  </a:lnTo>
                  <a:lnTo>
                    <a:pt x="230" y="729"/>
                  </a:lnTo>
                  <a:lnTo>
                    <a:pt x="230" y="729"/>
                  </a:lnTo>
                  <a:lnTo>
                    <a:pt x="236" y="722"/>
                  </a:lnTo>
                  <a:lnTo>
                    <a:pt x="238" y="716"/>
                  </a:lnTo>
                  <a:lnTo>
                    <a:pt x="238" y="709"/>
                  </a:lnTo>
                  <a:lnTo>
                    <a:pt x="236" y="704"/>
                  </a:lnTo>
                  <a:lnTo>
                    <a:pt x="232" y="698"/>
                  </a:lnTo>
                  <a:lnTo>
                    <a:pt x="229" y="693"/>
                  </a:lnTo>
                  <a:lnTo>
                    <a:pt x="221" y="689"/>
                  </a:lnTo>
                  <a:lnTo>
                    <a:pt x="214" y="689"/>
                  </a:lnTo>
                  <a:lnTo>
                    <a:pt x="23" y="689"/>
                  </a:lnTo>
                  <a:lnTo>
                    <a:pt x="23" y="689"/>
                  </a:lnTo>
                  <a:lnTo>
                    <a:pt x="14" y="691"/>
                  </a:lnTo>
                  <a:lnTo>
                    <a:pt x="7" y="695"/>
                  </a:lnTo>
                  <a:lnTo>
                    <a:pt x="2" y="704"/>
                  </a:lnTo>
                  <a:lnTo>
                    <a:pt x="0" y="713"/>
                  </a:lnTo>
                  <a:lnTo>
                    <a:pt x="0" y="903"/>
                  </a:lnTo>
                  <a:lnTo>
                    <a:pt x="0" y="903"/>
                  </a:lnTo>
                  <a:lnTo>
                    <a:pt x="2" y="911"/>
                  </a:lnTo>
                  <a:lnTo>
                    <a:pt x="4" y="916"/>
                  </a:lnTo>
                  <a:lnTo>
                    <a:pt x="9" y="921"/>
                  </a:lnTo>
                  <a:lnTo>
                    <a:pt x="14" y="925"/>
                  </a:lnTo>
                  <a:lnTo>
                    <a:pt x="20" y="927"/>
                  </a:lnTo>
                  <a:lnTo>
                    <a:pt x="27" y="927"/>
                  </a:lnTo>
                  <a:lnTo>
                    <a:pt x="34" y="923"/>
                  </a:lnTo>
                  <a:lnTo>
                    <a:pt x="40" y="920"/>
                  </a:lnTo>
                  <a:lnTo>
                    <a:pt x="83" y="876"/>
                  </a:lnTo>
                  <a:lnTo>
                    <a:pt x="83" y="876"/>
                  </a:lnTo>
                  <a:lnTo>
                    <a:pt x="106" y="896"/>
                  </a:lnTo>
                  <a:lnTo>
                    <a:pt x="130" y="916"/>
                  </a:lnTo>
                  <a:lnTo>
                    <a:pt x="155" y="934"/>
                  </a:lnTo>
                  <a:lnTo>
                    <a:pt x="180" y="952"/>
                  </a:lnTo>
                  <a:lnTo>
                    <a:pt x="207" y="968"/>
                  </a:lnTo>
                  <a:lnTo>
                    <a:pt x="234" y="983"/>
                  </a:lnTo>
                  <a:lnTo>
                    <a:pt x="263" y="997"/>
                  </a:lnTo>
                  <a:lnTo>
                    <a:pt x="292" y="1010"/>
                  </a:lnTo>
                  <a:lnTo>
                    <a:pt x="320" y="1020"/>
                  </a:lnTo>
                  <a:lnTo>
                    <a:pt x="351" y="1029"/>
                  </a:lnTo>
                  <a:lnTo>
                    <a:pt x="382" y="1038"/>
                  </a:lnTo>
                  <a:lnTo>
                    <a:pt x="412" y="1046"/>
                  </a:lnTo>
                  <a:lnTo>
                    <a:pt x="443" y="1051"/>
                  </a:lnTo>
                  <a:lnTo>
                    <a:pt x="475" y="1055"/>
                  </a:lnTo>
                  <a:lnTo>
                    <a:pt x="508" y="1056"/>
                  </a:lnTo>
                  <a:lnTo>
                    <a:pt x="542" y="1058"/>
                  </a:lnTo>
                  <a:lnTo>
                    <a:pt x="542" y="1058"/>
                  </a:lnTo>
                  <a:lnTo>
                    <a:pt x="574" y="1056"/>
                  </a:lnTo>
                  <a:lnTo>
                    <a:pt x="607" y="1055"/>
                  </a:lnTo>
                  <a:lnTo>
                    <a:pt x="639" y="1051"/>
                  </a:lnTo>
                  <a:lnTo>
                    <a:pt x="671" y="1046"/>
                  </a:lnTo>
                  <a:lnTo>
                    <a:pt x="702" y="1038"/>
                  </a:lnTo>
                  <a:lnTo>
                    <a:pt x="733" y="1029"/>
                  </a:lnTo>
                  <a:lnTo>
                    <a:pt x="761" y="1020"/>
                  </a:lnTo>
                  <a:lnTo>
                    <a:pt x="792" y="1010"/>
                  </a:lnTo>
                  <a:lnTo>
                    <a:pt x="821" y="997"/>
                  </a:lnTo>
                  <a:lnTo>
                    <a:pt x="848" y="983"/>
                  </a:lnTo>
                  <a:lnTo>
                    <a:pt x="875" y="968"/>
                  </a:lnTo>
                  <a:lnTo>
                    <a:pt x="902" y="952"/>
                  </a:lnTo>
                  <a:lnTo>
                    <a:pt x="927" y="934"/>
                  </a:lnTo>
                  <a:lnTo>
                    <a:pt x="952" y="916"/>
                  </a:lnTo>
                  <a:lnTo>
                    <a:pt x="976" y="896"/>
                  </a:lnTo>
                  <a:lnTo>
                    <a:pt x="999" y="876"/>
                  </a:lnTo>
                  <a:lnTo>
                    <a:pt x="1042" y="920"/>
                  </a:lnTo>
                  <a:lnTo>
                    <a:pt x="1042" y="920"/>
                  </a:lnTo>
                  <a:lnTo>
                    <a:pt x="1049" y="923"/>
                  </a:lnTo>
                  <a:lnTo>
                    <a:pt x="1055" y="927"/>
                  </a:lnTo>
                  <a:lnTo>
                    <a:pt x="1062" y="927"/>
                  </a:lnTo>
                  <a:lnTo>
                    <a:pt x="1067" y="925"/>
                  </a:lnTo>
                  <a:lnTo>
                    <a:pt x="1075" y="921"/>
                  </a:lnTo>
                  <a:lnTo>
                    <a:pt x="1078" y="916"/>
                  </a:lnTo>
                  <a:lnTo>
                    <a:pt x="1082" y="911"/>
                  </a:lnTo>
                  <a:lnTo>
                    <a:pt x="1082" y="903"/>
                  </a:lnTo>
                  <a:lnTo>
                    <a:pt x="1082" y="713"/>
                  </a:lnTo>
                  <a:lnTo>
                    <a:pt x="1082" y="713"/>
                  </a:lnTo>
                  <a:lnTo>
                    <a:pt x="1080" y="704"/>
                  </a:lnTo>
                  <a:lnTo>
                    <a:pt x="1076" y="695"/>
                  </a:lnTo>
                  <a:lnTo>
                    <a:pt x="1069" y="691"/>
                  </a:lnTo>
                  <a:lnTo>
                    <a:pt x="1058" y="689"/>
                  </a:lnTo>
                  <a:lnTo>
                    <a:pt x="1058" y="689"/>
                  </a:lnTo>
                  <a:close/>
                  <a:moveTo>
                    <a:pt x="542" y="189"/>
                  </a:moveTo>
                  <a:lnTo>
                    <a:pt x="542" y="189"/>
                  </a:lnTo>
                  <a:lnTo>
                    <a:pt x="533" y="187"/>
                  </a:lnTo>
                  <a:lnTo>
                    <a:pt x="524" y="185"/>
                  </a:lnTo>
                  <a:lnTo>
                    <a:pt x="517" y="180"/>
                  </a:lnTo>
                  <a:lnTo>
                    <a:pt x="509" y="175"/>
                  </a:lnTo>
                  <a:lnTo>
                    <a:pt x="504" y="169"/>
                  </a:lnTo>
                  <a:lnTo>
                    <a:pt x="500" y="160"/>
                  </a:lnTo>
                  <a:lnTo>
                    <a:pt x="497" y="153"/>
                  </a:lnTo>
                  <a:lnTo>
                    <a:pt x="497" y="144"/>
                  </a:lnTo>
                  <a:lnTo>
                    <a:pt x="497" y="144"/>
                  </a:lnTo>
                  <a:lnTo>
                    <a:pt x="497" y="135"/>
                  </a:lnTo>
                  <a:lnTo>
                    <a:pt x="500" y="126"/>
                  </a:lnTo>
                  <a:lnTo>
                    <a:pt x="504" y="119"/>
                  </a:lnTo>
                  <a:lnTo>
                    <a:pt x="509" y="112"/>
                  </a:lnTo>
                  <a:lnTo>
                    <a:pt x="517" y="106"/>
                  </a:lnTo>
                  <a:lnTo>
                    <a:pt x="524" y="103"/>
                  </a:lnTo>
                  <a:lnTo>
                    <a:pt x="533" y="99"/>
                  </a:lnTo>
                  <a:lnTo>
                    <a:pt x="542" y="99"/>
                  </a:lnTo>
                  <a:lnTo>
                    <a:pt x="542" y="99"/>
                  </a:lnTo>
                  <a:lnTo>
                    <a:pt x="551" y="99"/>
                  </a:lnTo>
                  <a:lnTo>
                    <a:pt x="558" y="103"/>
                  </a:lnTo>
                  <a:lnTo>
                    <a:pt x="567" y="106"/>
                  </a:lnTo>
                  <a:lnTo>
                    <a:pt x="572" y="112"/>
                  </a:lnTo>
                  <a:lnTo>
                    <a:pt x="578" y="119"/>
                  </a:lnTo>
                  <a:lnTo>
                    <a:pt x="583" y="126"/>
                  </a:lnTo>
                  <a:lnTo>
                    <a:pt x="585" y="135"/>
                  </a:lnTo>
                  <a:lnTo>
                    <a:pt x="587" y="144"/>
                  </a:lnTo>
                  <a:lnTo>
                    <a:pt x="587" y="144"/>
                  </a:lnTo>
                  <a:lnTo>
                    <a:pt x="585" y="153"/>
                  </a:lnTo>
                  <a:lnTo>
                    <a:pt x="583" y="160"/>
                  </a:lnTo>
                  <a:lnTo>
                    <a:pt x="578" y="169"/>
                  </a:lnTo>
                  <a:lnTo>
                    <a:pt x="572" y="175"/>
                  </a:lnTo>
                  <a:lnTo>
                    <a:pt x="567" y="180"/>
                  </a:lnTo>
                  <a:lnTo>
                    <a:pt x="558" y="185"/>
                  </a:lnTo>
                  <a:lnTo>
                    <a:pt x="551" y="187"/>
                  </a:lnTo>
                  <a:lnTo>
                    <a:pt x="542" y="189"/>
                  </a:lnTo>
                  <a:lnTo>
                    <a:pt x="542" y="18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4" name="组合 133"/>
          <p:cNvGrpSpPr/>
          <p:nvPr/>
        </p:nvGrpSpPr>
        <p:grpSpPr>
          <a:xfrm>
            <a:off x="3456291" y="5043838"/>
            <a:ext cx="313618" cy="313139"/>
            <a:chOff x="2887663" y="5335588"/>
            <a:chExt cx="957262" cy="955676"/>
          </a:xfrm>
          <a:solidFill>
            <a:schemeClr val="accent1"/>
          </a:solidFill>
        </p:grpSpPr>
        <p:sp>
          <p:nvSpPr>
            <p:cNvPr id="135" name="Freeform 5"/>
            <p:cNvSpPr>
              <a:spLocks noEditPoints="1"/>
            </p:cNvSpPr>
            <p:nvPr/>
          </p:nvSpPr>
          <p:spPr bwMode="auto">
            <a:xfrm>
              <a:off x="2887663" y="5335588"/>
              <a:ext cx="723900" cy="722313"/>
            </a:xfrm>
            <a:custGeom>
              <a:avLst/>
              <a:gdLst>
                <a:gd name="T0" fmla="*/ 761 w 911"/>
                <a:gd name="T1" fmla="*/ 119 h 911"/>
                <a:gd name="T2" fmla="*/ 705 w 911"/>
                <a:gd name="T3" fmla="*/ 76 h 911"/>
                <a:gd name="T4" fmla="*/ 648 w 911"/>
                <a:gd name="T5" fmla="*/ 43 h 911"/>
                <a:gd name="T6" fmla="*/ 585 w 911"/>
                <a:gd name="T7" fmla="*/ 20 h 911"/>
                <a:gd name="T8" fmla="*/ 455 w 911"/>
                <a:gd name="T9" fmla="*/ 0 h 911"/>
                <a:gd name="T10" fmla="*/ 326 w 911"/>
                <a:gd name="T11" fmla="*/ 20 h 911"/>
                <a:gd name="T12" fmla="*/ 265 w 911"/>
                <a:gd name="T13" fmla="*/ 43 h 911"/>
                <a:gd name="T14" fmla="*/ 205 w 911"/>
                <a:gd name="T15" fmla="*/ 76 h 911"/>
                <a:gd name="T16" fmla="*/ 151 w 911"/>
                <a:gd name="T17" fmla="*/ 119 h 911"/>
                <a:gd name="T18" fmla="*/ 117 w 911"/>
                <a:gd name="T19" fmla="*/ 151 h 911"/>
                <a:gd name="T20" fmla="*/ 76 w 911"/>
                <a:gd name="T21" fmla="*/ 205 h 911"/>
                <a:gd name="T22" fmla="*/ 43 w 911"/>
                <a:gd name="T23" fmla="*/ 265 h 911"/>
                <a:gd name="T24" fmla="*/ 20 w 911"/>
                <a:gd name="T25" fmla="*/ 326 h 911"/>
                <a:gd name="T26" fmla="*/ 0 w 911"/>
                <a:gd name="T27" fmla="*/ 455 h 911"/>
                <a:gd name="T28" fmla="*/ 20 w 911"/>
                <a:gd name="T29" fmla="*/ 587 h 911"/>
                <a:gd name="T30" fmla="*/ 43 w 911"/>
                <a:gd name="T31" fmla="*/ 648 h 911"/>
                <a:gd name="T32" fmla="*/ 76 w 911"/>
                <a:gd name="T33" fmla="*/ 707 h 911"/>
                <a:gd name="T34" fmla="*/ 117 w 911"/>
                <a:gd name="T35" fmla="*/ 761 h 911"/>
                <a:gd name="T36" fmla="*/ 151 w 911"/>
                <a:gd name="T37" fmla="*/ 794 h 911"/>
                <a:gd name="T38" fmla="*/ 205 w 911"/>
                <a:gd name="T39" fmla="*/ 837 h 911"/>
                <a:gd name="T40" fmla="*/ 265 w 911"/>
                <a:gd name="T41" fmla="*/ 869 h 911"/>
                <a:gd name="T42" fmla="*/ 326 w 911"/>
                <a:gd name="T43" fmla="*/ 893 h 911"/>
                <a:gd name="T44" fmla="*/ 455 w 911"/>
                <a:gd name="T45" fmla="*/ 911 h 911"/>
                <a:gd name="T46" fmla="*/ 585 w 911"/>
                <a:gd name="T47" fmla="*/ 893 h 911"/>
                <a:gd name="T48" fmla="*/ 648 w 911"/>
                <a:gd name="T49" fmla="*/ 869 h 911"/>
                <a:gd name="T50" fmla="*/ 705 w 911"/>
                <a:gd name="T51" fmla="*/ 837 h 911"/>
                <a:gd name="T52" fmla="*/ 761 w 911"/>
                <a:gd name="T53" fmla="*/ 794 h 911"/>
                <a:gd name="T54" fmla="*/ 794 w 911"/>
                <a:gd name="T55" fmla="*/ 761 h 911"/>
                <a:gd name="T56" fmla="*/ 835 w 911"/>
                <a:gd name="T57" fmla="*/ 707 h 911"/>
                <a:gd name="T58" fmla="*/ 869 w 911"/>
                <a:gd name="T59" fmla="*/ 648 h 911"/>
                <a:gd name="T60" fmla="*/ 893 w 911"/>
                <a:gd name="T61" fmla="*/ 587 h 911"/>
                <a:gd name="T62" fmla="*/ 911 w 911"/>
                <a:gd name="T63" fmla="*/ 455 h 911"/>
                <a:gd name="T64" fmla="*/ 893 w 911"/>
                <a:gd name="T65" fmla="*/ 326 h 911"/>
                <a:gd name="T66" fmla="*/ 869 w 911"/>
                <a:gd name="T67" fmla="*/ 265 h 911"/>
                <a:gd name="T68" fmla="*/ 835 w 911"/>
                <a:gd name="T69" fmla="*/ 205 h 911"/>
                <a:gd name="T70" fmla="*/ 794 w 911"/>
                <a:gd name="T71" fmla="*/ 151 h 911"/>
                <a:gd name="T72" fmla="*/ 220 w 911"/>
                <a:gd name="T73" fmla="*/ 693 h 911"/>
                <a:gd name="T74" fmla="*/ 176 w 911"/>
                <a:gd name="T75" fmla="*/ 639 h 911"/>
                <a:gd name="T76" fmla="*/ 135 w 911"/>
                <a:gd name="T77" fmla="*/ 551 h 911"/>
                <a:gd name="T78" fmla="*/ 122 w 911"/>
                <a:gd name="T79" fmla="*/ 455 h 911"/>
                <a:gd name="T80" fmla="*/ 135 w 911"/>
                <a:gd name="T81" fmla="*/ 362 h 911"/>
                <a:gd name="T82" fmla="*/ 176 w 911"/>
                <a:gd name="T83" fmla="*/ 272 h 911"/>
                <a:gd name="T84" fmla="*/ 220 w 911"/>
                <a:gd name="T85" fmla="*/ 220 h 911"/>
                <a:gd name="T86" fmla="*/ 301 w 911"/>
                <a:gd name="T87" fmla="*/ 160 h 911"/>
                <a:gd name="T88" fmla="*/ 392 w 911"/>
                <a:gd name="T89" fmla="*/ 130 h 911"/>
                <a:gd name="T90" fmla="*/ 488 w 911"/>
                <a:gd name="T91" fmla="*/ 124 h 911"/>
                <a:gd name="T92" fmla="*/ 581 w 911"/>
                <a:gd name="T93" fmla="*/ 148 h 911"/>
                <a:gd name="T94" fmla="*/ 666 w 911"/>
                <a:gd name="T95" fmla="*/ 198 h 911"/>
                <a:gd name="T96" fmla="*/ 714 w 911"/>
                <a:gd name="T97" fmla="*/ 245 h 911"/>
                <a:gd name="T98" fmla="*/ 765 w 911"/>
                <a:gd name="T99" fmla="*/ 331 h 911"/>
                <a:gd name="T100" fmla="*/ 788 w 911"/>
                <a:gd name="T101" fmla="*/ 425 h 911"/>
                <a:gd name="T102" fmla="*/ 783 w 911"/>
                <a:gd name="T103" fmla="*/ 520 h 911"/>
                <a:gd name="T104" fmla="*/ 750 w 911"/>
                <a:gd name="T105" fmla="*/ 612 h 911"/>
                <a:gd name="T106" fmla="*/ 691 w 911"/>
                <a:gd name="T107" fmla="*/ 693 h 911"/>
                <a:gd name="T108" fmla="*/ 639 w 911"/>
                <a:gd name="T109" fmla="*/ 734 h 911"/>
                <a:gd name="T110" fmla="*/ 551 w 911"/>
                <a:gd name="T111" fmla="*/ 776 h 911"/>
                <a:gd name="T112" fmla="*/ 455 w 911"/>
                <a:gd name="T113" fmla="*/ 790 h 911"/>
                <a:gd name="T114" fmla="*/ 360 w 911"/>
                <a:gd name="T115" fmla="*/ 776 h 911"/>
                <a:gd name="T116" fmla="*/ 272 w 911"/>
                <a:gd name="T117" fmla="*/ 734 h 911"/>
                <a:gd name="T118" fmla="*/ 220 w 911"/>
                <a:gd name="T119" fmla="*/ 69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911">
                  <a:moveTo>
                    <a:pt x="777" y="133"/>
                  </a:moveTo>
                  <a:lnTo>
                    <a:pt x="777" y="133"/>
                  </a:lnTo>
                  <a:lnTo>
                    <a:pt x="761" y="119"/>
                  </a:lnTo>
                  <a:lnTo>
                    <a:pt x="743" y="103"/>
                  </a:lnTo>
                  <a:lnTo>
                    <a:pt x="725" y="88"/>
                  </a:lnTo>
                  <a:lnTo>
                    <a:pt x="705" y="76"/>
                  </a:lnTo>
                  <a:lnTo>
                    <a:pt x="687" y="63"/>
                  </a:lnTo>
                  <a:lnTo>
                    <a:pt x="668" y="52"/>
                  </a:lnTo>
                  <a:lnTo>
                    <a:pt x="648" y="43"/>
                  </a:lnTo>
                  <a:lnTo>
                    <a:pt x="626" y="34"/>
                  </a:lnTo>
                  <a:lnTo>
                    <a:pt x="607" y="27"/>
                  </a:lnTo>
                  <a:lnTo>
                    <a:pt x="585" y="20"/>
                  </a:lnTo>
                  <a:lnTo>
                    <a:pt x="544" y="9"/>
                  </a:lnTo>
                  <a:lnTo>
                    <a:pt x="499" y="4"/>
                  </a:lnTo>
                  <a:lnTo>
                    <a:pt x="455" y="0"/>
                  </a:lnTo>
                  <a:lnTo>
                    <a:pt x="412" y="4"/>
                  </a:lnTo>
                  <a:lnTo>
                    <a:pt x="369" y="9"/>
                  </a:lnTo>
                  <a:lnTo>
                    <a:pt x="326" y="20"/>
                  </a:lnTo>
                  <a:lnTo>
                    <a:pt x="304" y="27"/>
                  </a:lnTo>
                  <a:lnTo>
                    <a:pt x="284" y="34"/>
                  </a:lnTo>
                  <a:lnTo>
                    <a:pt x="265" y="43"/>
                  </a:lnTo>
                  <a:lnTo>
                    <a:pt x="243" y="52"/>
                  </a:lnTo>
                  <a:lnTo>
                    <a:pt x="225" y="63"/>
                  </a:lnTo>
                  <a:lnTo>
                    <a:pt x="205" y="76"/>
                  </a:lnTo>
                  <a:lnTo>
                    <a:pt x="187" y="88"/>
                  </a:lnTo>
                  <a:lnTo>
                    <a:pt x="167" y="103"/>
                  </a:lnTo>
                  <a:lnTo>
                    <a:pt x="151" y="119"/>
                  </a:lnTo>
                  <a:lnTo>
                    <a:pt x="133" y="133"/>
                  </a:lnTo>
                  <a:lnTo>
                    <a:pt x="133" y="133"/>
                  </a:lnTo>
                  <a:lnTo>
                    <a:pt x="117" y="151"/>
                  </a:lnTo>
                  <a:lnTo>
                    <a:pt x="103" y="169"/>
                  </a:lnTo>
                  <a:lnTo>
                    <a:pt x="88" y="187"/>
                  </a:lnTo>
                  <a:lnTo>
                    <a:pt x="76" y="205"/>
                  </a:lnTo>
                  <a:lnTo>
                    <a:pt x="63" y="225"/>
                  </a:lnTo>
                  <a:lnTo>
                    <a:pt x="52" y="245"/>
                  </a:lnTo>
                  <a:lnTo>
                    <a:pt x="43" y="265"/>
                  </a:lnTo>
                  <a:lnTo>
                    <a:pt x="34" y="284"/>
                  </a:lnTo>
                  <a:lnTo>
                    <a:pt x="25" y="306"/>
                  </a:lnTo>
                  <a:lnTo>
                    <a:pt x="20" y="326"/>
                  </a:lnTo>
                  <a:lnTo>
                    <a:pt x="9" y="369"/>
                  </a:lnTo>
                  <a:lnTo>
                    <a:pt x="2" y="412"/>
                  </a:lnTo>
                  <a:lnTo>
                    <a:pt x="0" y="455"/>
                  </a:lnTo>
                  <a:lnTo>
                    <a:pt x="2" y="500"/>
                  </a:lnTo>
                  <a:lnTo>
                    <a:pt x="9" y="544"/>
                  </a:lnTo>
                  <a:lnTo>
                    <a:pt x="20" y="587"/>
                  </a:lnTo>
                  <a:lnTo>
                    <a:pt x="25" y="607"/>
                  </a:lnTo>
                  <a:lnTo>
                    <a:pt x="34" y="628"/>
                  </a:lnTo>
                  <a:lnTo>
                    <a:pt x="43" y="648"/>
                  </a:lnTo>
                  <a:lnTo>
                    <a:pt x="52" y="668"/>
                  </a:lnTo>
                  <a:lnTo>
                    <a:pt x="63" y="687"/>
                  </a:lnTo>
                  <a:lnTo>
                    <a:pt x="76" y="707"/>
                  </a:lnTo>
                  <a:lnTo>
                    <a:pt x="88" y="725"/>
                  </a:lnTo>
                  <a:lnTo>
                    <a:pt x="103" y="743"/>
                  </a:lnTo>
                  <a:lnTo>
                    <a:pt x="117" y="761"/>
                  </a:lnTo>
                  <a:lnTo>
                    <a:pt x="133" y="777"/>
                  </a:lnTo>
                  <a:lnTo>
                    <a:pt x="133" y="777"/>
                  </a:lnTo>
                  <a:lnTo>
                    <a:pt x="151" y="794"/>
                  </a:lnTo>
                  <a:lnTo>
                    <a:pt x="167" y="810"/>
                  </a:lnTo>
                  <a:lnTo>
                    <a:pt x="187" y="824"/>
                  </a:lnTo>
                  <a:lnTo>
                    <a:pt x="205" y="837"/>
                  </a:lnTo>
                  <a:lnTo>
                    <a:pt x="225" y="848"/>
                  </a:lnTo>
                  <a:lnTo>
                    <a:pt x="243" y="858"/>
                  </a:lnTo>
                  <a:lnTo>
                    <a:pt x="265" y="869"/>
                  </a:lnTo>
                  <a:lnTo>
                    <a:pt x="284" y="878"/>
                  </a:lnTo>
                  <a:lnTo>
                    <a:pt x="304" y="885"/>
                  </a:lnTo>
                  <a:lnTo>
                    <a:pt x="326" y="893"/>
                  </a:lnTo>
                  <a:lnTo>
                    <a:pt x="369" y="903"/>
                  </a:lnTo>
                  <a:lnTo>
                    <a:pt x="412" y="909"/>
                  </a:lnTo>
                  <a:lnTo>
                    <a:pt x="455" y="911"/>
                  </a:lnTo>
                  <a:lnTo>
                    <a:pt x="499" y="909"/>
                  </a:lnTo>
                  <a:lnTo>
                    <a:pt x="544" y="903"/>
                  </a:lnTo>
                  <a:lnTo>
                    <a:pt x="585" y="893"/>
                  </a:lnTo>
                  <a:lnTo>
                    <a:pt x="607" y="885"/>
                  </a:lnTo>
                  <a:lnTo>
                    <a:pt x="626" y="878"/>
                  </a:lnTo>
                  <a:lnTo>
                    <a:pt x="648" y="869"/>
                  </a:lnTo>
                  <a:lnTo>
                    <a:pt x="668" y="858"/>
                  </a:lnTo>
                  <a:lnTo>
                    <a:pt x="687" y="848"/>
                  </a:lnTo>
                  <a:lnTo>
                    <a:pt x="705" y="837"/>
                  </a:lnTo>
                  <a:lnTo>
                    <a:pt x="725" y="824"/>
                  </a:lnTo>
                  <a:lnTo>
                    <a:pt x="743" y="810"/>
                  </a:lnTo>
                  <a:lnTo>
                    <a:pt x="761" y="794"/>
                  </a:lnTo>
                  <a:lnTo>
                    <a:pt x="777" y="777"/>
                  </a:lnTo>
                  <a:lnTo>
                    <a:pt x="777" y="777"/>
                  </a:lnTo>
                  <a:lnTo>
                    <a:pt x="794" y="761"/>
                  </a:lnTo>
                  <a:lnTo>
                    <a:pt x="808" y="743"/>
                  </a:lnTo>
                  <a:lnTo>
                    <a:pt x="822" y="725"/>
                  </a:lnTo>
                  <a:lnTo>
                    <a:pt x="835" y="707"/>
                  </a:lnTo>
                  <a:lnTo>
                    <a:pt x="848" y="687"/>
                  </a:lnTo>
                  <a:lnTo>
                    <a:pt x="858" y="668"/>
                  </a:lnTo>
                  <a:lnTo>
                    <a:pt x="869" y="648"/>
                  </a:lnTo>
                  <a:lnTo>
                    <a:pt x="878" y="628"/>
                  </a:lnTo>
                  <a:lnTo>
                    <a:pt x="885" y="607"/>
                  </a:lnTo>
                  <a:lnTo>
                    <a:pt x="893" y="587"/>
                  </a:lnTo>
                  <a:lnTo>
                    <a:pt x="902" y="544"/>
                  </a:lnTo>
                  <a:lnTo>
                    <a:pt x="909" y="500"/>
                  </a:lnTo>
                  <a:lnTo>
                    <a:pt x="911" y="455"/>
                  </a:lnTo>
                  <a:lnTo>
                    <a:pt x="909" y="412"/>
                  </a:lnTo>
                  <a:lnTo>
                    <a:pt x="902" y="369"/>
                  </a:lnTo>
                  <a:lnTo>
                    <a:pt x="893" y="326"/>
                  </a:lnTo>
                  <a:lnTo>
                    <a:pt x="885" y="306"/>
                  </a:lnTo>
                  <a:lnTo>
                    <a:pt x="878" y="284"/>
                  </a:lnTo>
                  <a:lnTo>
                    <a:pt x="869" y="265"/>
                  </a:lnTo>
                  <a:lnTo>
                    <a:pt x="858" y="245"/>
                  </a:lnTo>
                  <a:lnTo>
                    <a:pt x="848" y="225"/>
                  </a:lnTo>
                  <a:lnTo>
                    <a:pt x="835" y="205"/>
                  </a:lnTo>
                  <a:lnTo>
                    <a:pt x="822" y="187"/>
                  </a:lnTo>
                  <a:lnTo>
                    <a:pt x="808" y="169"/>
                  </a:lnTo>
                  <a:lnTo>
                    <a:pt x="794" y="151"/>
                  </a:lnTo>
                  <a:lnTo>
                    <a:pt x="777" y="133"/>
                  </a:lnTo>
                  <a:lnTo>
                    <a:pt x="777" y="133"/>
                  </a:lnTo>
                  <a:close/>
                  <a:moveTo>
                    <a:pt x="220" y="693"/>
                  </a:moveTo>
                  <a:lnTo>
                    <a:pt x="220" y="693"/>
                  </a:lnTo>
                  <a:lnTo>
                    <a:pt x="196" y="666"/>
                  </a:lnTo>
                  <a:lnTo>
                    <a:pt x="176" y="639"/>
                  </a:lnTo>
                  <a:lnTo>
                    <a:pt x="160" y="612"/>
                  </a:lnTo>
                  <a:lnTo>
                    <a:pt x="146" y="581"/>
                  </a:lnTo>
                  <a:lnTo>
                    <a:pt x="135" y="551"/>
                  </a:lnTo>
                  <a:lnTo>
                    <a:pt x="128" y="520"/>
                  </a:lnTo>
                  <a:lnTo>
                    <a:pt x="124" y="488"/>
                  </a:lnTo>
                  <a:lnTo>
                    <a:pt x="122" y="455"/>
                  </a:lnTo>
                  <a:lnTo>
                    <a:pt x="124" y="425"/>
                  </a:lnTo>
                  <a:lnTo>
                    <a:pt x="128" y="392"/>
                  </a:lnTo>
                  <a:lnTo>
                    <a:pt x="135" y="362"/>
                  </a:lnTo>
                  <a:lnTo>
                    <a:pt x="146" y="331"/>
                  </a:lnTo>
                  <a:lnTo>
                    <a:pt x="160" y="301"/>
                  </a:lnTo>
                  <a:lnTo>
                    <a:pt x="176" y="272"/>
                  </a:lnTo>
                  <a:lnTo>
                    <a:pt x="196" y="245"/>
                  </a:lnTo>
                  <a:lnTo>
                    <a:pt x="220" y="220"/>
                  </a:lnTo>
                  <a:lnTo>
                    <a:pt x="220" y="220"/>
                  </a:lnTo>
                  <a:lnTo>
                    <a:pt x="245" y="198"/>
                  </a:lnTo>
                  <a:lnTo>
                    <a:pt x="272" y="178"/>
                  </a:lnTo>
                  <a:lnTo>
                    <a:pt x="301" y="160"/>
                  </a:lnTo>
                  <a:lnTo>
                    <a:pt x="329" y="148"/>
                  </a:lnTo>
                  <a:lnTo>
                    <a:pt x="360" y="137"/>
                  </a:lnTo>
                  <a:lnTo>
                    <a:pt x="392" y="130"/>
                  </a:lnTo>
                  <a:lnTo>
                    <a:pt x="423" y="124"/>
                  </a:lnTo>
                  <a:lnTo>
                    <a:pt x="455" y="122"/>
                  </a:lnTo>
                  <a:lnTo>
                    <a:pt x="488" y="124"/>
                  </a:lnTo>
                  <a:lnTo>
                    <a:pt x="520" y="130"/>
                  </a:lnTo>
                  <a:lnTo>
                    <a:pt x="551" y="137"/>
                  </a:lnTo>
                  <a:lnTo>
                    <a:pt x="581" y="148"/>
                  </a:lnTo>
                  <a:lnTo>
                    <a:pt x="610" y="160"/>
                  </a:lnTo>
                  <a:lnTo>
                    <a:pt x="639" y="178"/>
                  </a:lnTo>
                  <a:lnTo>
                    <a:pt x="666" y="198"/>
                  </a:lnTo>
                  <a:lnTo>
                    <a:pt x="691" y="220"/>
                  </a:lnTo>
                  <a:lnTo>
                    <a:pt x="691" y="220"/>
                  </a:lnTo>
                  <a:lnTo>
                    <a:pt x="714" y="245"/>
                  </a:lnTo>
                  <a:lnTo>
                    <a:pt x="734" y="272"/>
                  </a:lnTo>
                  <a:lnTo>
                    <a:pt x="750" y="301"/>
                  </a:lnTo>
                  <a:lnTo>
                    <a:pt x="765" y="331"/>
                  </a:lnTo>
                  <a:lnTo>
                    <a:pt x="776" y="362"/>
                  </a:lnTo>
                  <a:lnTo>
                    <a:pt x="783" y="392"/>
                  </a:lnTo>
                  <a:lnTo>
                    <a:pt x="788" y="425"/>
                  </a:lnTo>
                  <a:lnTo>
                    <a:pt x="788" y="455"/>
                  </a:lnTo>
                  <a:lnTo>
                    <a:pt x="788" y="488"/>
                  </a:lnTo>
                  <a:lnTo>
                    <a:pt x="783" y="520"/>
                  </a:lnTo>
                  <a:lnTo>
                    <a:pt x="776" y="551"/>
                  </a:lnTo>
                  <a:lnTo>
                    <a:pt x="765" y="581"/>
                  </a:lnTo>
                  <a:lnTo>
                    <a:pt x="750" y="612"/>
                  </a:lnTo>
                  <a:lnTo>
                    <a:pt x="734" y="639"/>
                  </a:lnTo>
                  <a:lnTo>
                    <a:pt x="714" y="666"/>
                  </a:lnTo>
                  <a:lnTo>
                    <a:pt x="691" y="693"/>
                  </a:lnTo>
                  <a:lnTo>
                    <a:pt x="691" y="693"/>
                  </a:lnTo>
                  <a:lnTo>
                    <a:pt x="666" y="714"/>
                  </a:lnTo>
                  <a:lnTo>
                    <a:pt x="639" y="734"/>
                  </a:lnTo>
                  <a:lnTo>
                    <a:pt x="610" y="752"/>
                  </a:lnTo>
                  <a:lnTo>
                    <a:pt x="581" y="765"/>
                  </a:lnTo>
                  <a:lnTo>
                    <a:pt x="551" y="776"/>
                  </a:lnTo>
                  <a:lnTo>
                    <a:pt x="520" y="783"/>
                  </a:lnTo>
                  <a:lnTo>
                    <a:pt x="488" y="788"/>
                  </a:lnTo>
                  <a:lnTo>
                    <a:pt x="455" y="790"/>
                  </a:lnTo>
                  <a:lnTo>
                    <a:pt x="423" y="788"/>
                  </a:lnTo>
                  <a:lnTo>
                    <a:pt x="392" y="783"/>
                  </a:lnTo>
                  <a:lnTo>
                    <a:pt x="360" y="776"/>
                  </a:lnTo>
                  <a:lnTo>
                    <a:pt x="329" y="765"/>
                  </a:lnTo>
                  <a:lnTo>
                    <a:pt x="301" y="752"/>
                  </a:lnTo>
                  <a:lnTo>
                    <a:pt x="272" y="734"/>
                  </a:lnTo>
                  <a:lnTo>
                    <a:pt x="245" y="714"/>
                  </a:lnTo>
                  <a:lnTo>
                    <a:pt x="220" y="693"/>
                  </a:lnTo>
                  <a:lnTo>
                    <a:pt x="220" y="6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p:nvPr/>
          </p:nvSpPr>
          <p:spPr bwMode="auto">
            <a:xfrm>
              <a:off x="3479800" y="5927726"/>
              <a:ext cx="365125" cy="363538"/>
            </a:xfrm>
            <a:custGeom>
              <a:avLst/>
              <a:gdLst>
                <a:gd name="T0" fmla="*/ 427 w 459"/>
                <a:gd name="T1" fmla="*/ 277 h 459"/>
                <a:gd name="T2" fmla="*/ 151 w 459"/>
                <a:gd name="T3" fmla="*/ 0 h 459"/>
                <a:gd name="T4" fmla="*/ 151 w 459"/>
                <a:gd name="T5" fmla="*/ 0 h 459"/>
                <a:gd name="T6" fmla="*/ 135 w 459"/>
                <a:gd name="T7" fmla="*/ 22 h 459"/>
                <a:gd name="T8" fmla="*/ 119 w 459"/>
                <a:gd name="T9" fmla="*/ 43 h 459"/>
                <a:gd name="T10" fmla="*/ 101 w 459"/>
                <a:gd name="T11" fmla="*/ 63 h 459"/>
                <a:gd name="T12" fmla="*/ 83 w 459"/>
                <a:gd name="T13" fmla="*/ 83 h 459"/>
                <a:gd name="T14" fmla="*/ 83 w 459"/>
                <a:gd name="T15" fmla="*/ 83 h 459"/>
                <a:gd name="T16" fmla="*/ 63 w 459"/>
                <a:gd name="T17" fmla="*/ 103 h 459"/>
                <a:gd name="T18" fmla="*/ 43 w 459"/>
                <a:gd name="T19" fmla="*/ 119 h 459"/>
                <a:gd name="T20" fmla="*/ 22 w 459"/>
                <a:gd name="T21" fmla="*/ 135 h 459"/>
                <a:gd name="T22" fmla="*/ 0 w 459"/>
                <a:gd name="T23" fmla="*/ 151 h 459"/>
                <a:gd name="T24" fmla="*/ 277 w 459"/>
                <a:gd name="T25" fmla="*/ 428 h 459"/>
                <a:gd name="T26" fmla="*/ 277 w 459"/>
                <a:gd name="T27" fmla="*/ 428 h 459"/>
                <a:gd name="T28" fmla="*/ 284 w 459"/>
                <a:gd name="T29" fmla="*/ 436 h 459"/>
                <a:gd name="T30" fmla="*/ 293 w 459"/>
                <a:gd name="T31" fmla="*/ 441 h 459"/>
                <a:gd name="T32" fmla="*/ 311 w 459"/>
                <a:gd name="T33" fmla="*/ 452 h 459"/>
                <a:gd name="T34" fmla="*/ 331 w 459"/>
                <a:gd name="T35" fmla="*/ 457 h 459"/>
                <a:gd name="T36" fmla="*/ 353 w 459"/>
                <a:gd name="T37" fmla="*/ 459 h 459"/>
                <a:gd name="T38" fmla="*/ 373 w 459"/>
                <a:gd name="T39" fmla="*/ 457 h 459"/>
                <a:gd name="T40" fmla="*/ 392 w 459"/>
                <a:gd name="T41" fmla="*/ 452 h 459"/>
                <a:gd name="T42" fmla="*/ 410 w 459"/>
                <a:gd name="T43" fmla="*/ 441 h 459"/>
                <a:gd name="T44" fmla="*/ 419 w 459"/>
                <a:gd name="T45" fmla="*/ 436 h 459"/>
                <a:gd name="T46" fmla="*/ 427 w 459"/>
                <a:gd name="T47" fmla="*/ 428 h 459"/>
                <a:gd name="T48" fmla="*/ 427 w 459"/>
                <a:gd name="T49" fmla="*/ 428 h 459"/>
                <a:gd name="T50" fmla="*/ 434 w 459"/>
                <a:gd name="T51" fmla="*/ 419 h 459"/>
                <a:gd name="T52" fmla="*/ 441 w 459"/>
                <a:gd name="T53" fmla="*/ 410 h 459"/>
                <a:gd name="T54" fmla="*/ 450 w 459"/>
                <a:gd name="T55" fmla="*/ 392 h 459"/>
                <a:gd name="T56" fmla="*/ 457 w 459"/>
                <a:gd name="T57" fmla="*/ 373 h 459"/>
                <a:gd name="T58" fmla="*/ 459 w 459"/>
                <a:gd name="T59" fmla="*/ 353 h 459"/>
                <a:gd name="T60" fmla="*/ 457 w 459"/>
                <a:gd name="T61" fmla="*/ 333 h 459"/>
                <a:gd name="T62" fmla="*/ 450 w 459"/>
                <a:gd name="T63" fmla="*/ 313 h 459"/>
                <a:gd name="T64" fmla="*/ 441 w 459"/>
                <a:gd name="T65" fmla="*/ 293 h 459"/>
                <a:gd name="T66" fmla="*/ 434 w 459"/>
                <a:gd name="T67" fmla="*/ 284 h 459"/>
                <a:gd name="T68" fmla="*/ 427 w 459"/>
                <a:gd name="T69" fmla="*/ 277 h 459"/>
                <a:gd name="T70" fmla="*/ 427 w 459"/>
                <a:gd name="T71" fmla="*/ 27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 h="459">
                  <a:moveTo>
                    <a:pt x="427" y="277"/>
                  </a:moveTo>
                  <a:lnTo>
                    <a:pt x="151" y="0"/>
                  </a:lnTo>
                  <a:lnTo>
                    <a:pt x="151" y="0"/>
                  </a:lnTo>
                  <a:lnTo>
                    <a:pt x="135" y="22"/>
                  </a:lnTo>
                  <a:lnTo>
                    <a:pt x="119" y="43"/>
                  </a:lnTo>
                  <a:lnTo>
                    <a:pt x="101" y="63"/>
                  </a:lnTo>
                  <a:lnTo>
                    <a:pt x="83" y="83"/>
                  </a:lnTo>
                  <a:lnTo>
                    <a:pt x="83" y="83"/>
                  </a:lnTo>
                  <a:lnTo>
                    <a:pt x="63" y="103"/>
                  </a:lnTo>
                  <a:lnTo>
                    <a:pt x="43" y="119"/>
                  </a:lnTo>
                  <a:lnTo>
                    <a:pt x="22" y="135"/>
                  </a:lnTo>
                  <a:lnTo>
                    <a:pt x="0" y="151"/>
                  </a:lnTo>
                  <a:lnTo>
                    <a:pt x="277" y="428"/>
                  </a:lnTo>
                  <a:lnTo>
                    <a:pt x="277" y="428"/>
                  </a:lnTo>
                  <a:lnTo>
                    <a:pt x="284" y="436"/>
                  </a:lnTo>
                  <a:lnTo>
                    <a:pt x="293" y="441"/>
                  </a:lnTo>
                  <a:lnTo>
                    <a:pt x="311" y="452"/>
                  </a:lnTo>
                  <a:lnTo>
                    <a:pt x="331" y="457"/>
                  </a:lnTo>
                  <a:lnTo>
                    <a:pt x="353" y="459"/>
                  </a:lnTo>
                  <a:lnTo>
                    <a:pt x="373" y="457"/>
                  </a:lnTo>
                  <a:lnTo>
                    <a:pt x="392" y="452"/>
                  </a:lnTo>
                  <a:lnTo>
                    <a:pt x="410" y="441"/>
                  </a:lnTo>
                  <a:lnTo>
                    <a:pt x="419" y="436"/>
                  </a:lnTo>
                  <a:lnTo>
                    <a:pt x="427" y="428"/>
                  </a:lnTo>
                  <a:lnTo>
                    <a:pt x="427" y="428"/>
                  </a:lnTo>
                  <a:lnTo>
                    <a:pt x="434" y="419"/>
                  </a:lnTo>
                  <a:lnTo>
                    <a:pt x="441" y="410"/>
                  </a:lnTo>
                  <a:lnTo>
                    <a:pt x="450" y="392"/>
                  </a:lnTo>
                  <a:lnTo>
                    <a:pt x="457" y="373"/>
                  </a:lnTo>
                  <a:lnTo>
                    <a:pt x="459" y="353"/>
                  </a:lnTo>
                  <a:lnTo>
                    <a:pt x="457" y="333"/>
                  </a:lnTo>
                  <a:lnTo>
                    <a:pt x="450" y="313"/>
                  </a:lnTo>
                  <a:lnTo>
                    <a:pt x="441" y="293"/>
                  </a:lnTo>
                  <a:lnTo>
                    <a:pt x="434" y="284"/>
                  </a:lnTo>
                  <a:lnTo>
                    <a:pt x="427" y="277"/>
                  </a:lnTo>
                  <a:lnTo>
                    <a:pt x="427"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
            <p:cNvSpPr/>
            <p:nvPr/>
          </p:nvSpPr>
          <p:spPr bwMode="auto">
            <a:xfrm>
              <a:off x="3040063" y="5486401"/>
              <a:ext cx="193675" cy="193675"/>
            </a:xfrm>
            <a:custGeom>
              <a:avLst/>
              <a:gdLst>
                <a:gd name="T0" fmla="*/ 0 w 245"/>
                <a:gd name="T1" fmla="*/ 243 h 243"/>
                <a:gd name="T2" fmla="*/ 61 w 245"/>
                <a:gd name="T3" fmla="*/ 243 h 243"/>
                <a:gd name="T4" fmla="*/ 61 w 245"/>
                <a:gd name="T5" fmla="*/ 243 h 243"/>
                <a:gd name="T6" fmla="*/ 63 w 245"/>
                <a:gd name="T7" fmla="*/ 227 h 243"/>
                <a:gd name="T8" fmla="*/ 68 w 245"/>
                <a:gd name="T9" fmla="*/ 209 h 243"/>
                <a:gd name="T10" fmla="*/ 72 w 245"/>
                <a:gd name="T11" fmla="*/ 192 h 243"/>
                <a:gd name="T12" fmla="*/ 79 w 245"/>
                <a:gd name="T13" fmla="*/ 178 h 243"/>
                <a:gd name="T14" fmla="*/ 88 w 245"/>
                <a:gd name="T15" fmla="*/ 162 h 243"/>
                <a:gd name="T16" fmla="*/ 97 w 245"/>
                <a:gd name="T17" fmla="*/ 147 h 243"/>
                <a:gd name="T18" fmla="*/ 108 w 245"/>
                <a:gd name="T19" fmla="*/ 133 h 243"/>
                <a:gd name="T20" fmla="*/ 120 w 245"/>
                <a:gd name="T21" fmla="*/ 120 h 243"/>
                <a:gd name="T22" fmla="*/ 120 w 245"/>
                <a:gd name="T23" fmla="*/ 120 h 243"/>
                <a:gd name="T24" fmla="*/ 133 w 245"/>
                <a:gd name="T25" fmla="*/ 108 h 243"/>
                <a:gd name="T26" fmla="*/ 147 w 245"/>
                <a:gd name="T27" fmla="*/ 97 h 243"/>
                <a:gd name="T28" fmla="*/ 162 w 245"/>
                <a:gd name="T29" fmla="*/ 88 h 243"/>
                <a:gd name="T30" fmla="*/ 178 w 245"/>
                <a:gd name="T31" fmla="*/ 79 h 243"/>
                <a:gd name="T32" fmla="*/ 194 w 245"/>
                <a:gd name="T33" fmla="*/ 74 h 243"/>
                <a:gd name="T34" fmla="*/ 210 w 245"/>
                <a:gd name="T35" fmla="*/ 68 h 243"/>
                <a:gd name="T36" fmla="*/ 227 w 245"/>
                <a:gd name="T37" fmla="*/ 63 h 243"/>
                <a:gd name="T38" fmla="*/ 245 w 245"/>
                <a:gd name="T39" fmla="*/ 61 h 243"/>
                <a:gd name="T40" fmla="*/ 245 w 245"/>
                <a:gd name="T41" fmla="*/ 0 h 243"/>
                <a:gd name="T42" fmla="*/ 245 w 245"/>
                <a:gd name="T43" fmla="*/ 0 h 243"/>
                <a:gd name="T44" fmla="*/ 221 w 245"/>
                <a:gd name="T45" fmla="*/ 3 h 243"/>
                <a:gd name="T46" fmla="*/ 198 w 245"/>
                <a:gd name="T47" fmla="*/ 7 h 243"/>
                <a:gd name="T48" fmla="*/ 176 w 245"/>
                <a:gd name="T49" fmla="*/ 14 h 243"/>
                <a:gd name="T50" fmla="*/ 155 w 245"/>
                <a:gd name="T51" fmla="*/ 23 h 243"/>
                <a:gd name="T52" fmla="*/ 133 w 245"/>
                <a:gd name="T53" fmla="*/ 34 h 243"/>
                <a:gd name="T54" fmla="*/ 113 w 245"/>
                <a:gd name="T55" fmla="*/ 47 h 243"/>
                <a:gd name="T56" fmla="*/ 95 w 245"/>
                <a:gd name="T57" fmla="*/ 61 h 243"/>
                <a:gd name="T58" fmla="*/ 77 w 245"/>
                <a:gd name="T59" fmla="*/ 77 h 243"/>
                <a:gd name="T60" fmla="*/ 77 w 245"/>
                <a:gd name="T61" fmla="*/ 77 h 243"/>
                <a:gd name="T62" fmla="*/ 61 w 245"/>
                <a:gd name="T63" fmla="*/ 95 h 243"/>
                <a:gd name="T64" fmla="*/ 47 w 245"/>
                <a:gd name="T65" fmla="*/ 113 h 243"/>
                <a:gd name="T66" fmla="*/ 34 w 245"/>
                <a:gd name="T67" fmla="*/ 133 h 243"/>
                <a:gd name="T68" fmla="*/ 23 w 245"/>
                <a:gd name="T69" fmla="*/ 155 h 243"/>
                <a:gd name="T70" fmla="*/ 14 w 245"/>
                <a:gd name="T71" fmla="*/ 176 h 243"/>
                <a:gd name="T72" fmla="*/ 7 w 245"/>
                <a:gd name="T73" fmla="*/ 198 h 243"/>
                <a:gd name="T74" fmla="*/ 3 w 245"/>
                <a:gd name="T75" fmla="*/ 219 h 243"/>
                <a:gd name="T76" fmla="*/ 0 w 245"/>
                <a:gd name="T77" fmla="*/ 243 h 243"/>
                <a:gd name="T78" fmla="*/ 0 w 245"/>
                <a:gd name="T7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 h="243">
                  <a:moveTo>
                    <a:pt x="0" y="243"/>
                  </a:moveTo>
                  <a:lnTo>
                    <a:pt x="61" y="243"/>
                  </a:lnTo>
                  <a:lnTo>
                    <a:pt x="61" y="243"/>
                  </a:lnTo>
                  <a:lnTo>
                    <a:pt x="63" y="227"/>
                  </a:lnTo>
                  <a:lnTo>
                    <a:pt x="68" y="209"/>
                  </a:lnTo>
                  <a:lnTo>
                    <a:pt x="72" y="192"/>
                  </a:lnTo>
                  <a:lnTo>
                    <a:pt x="79" y="178"/>
                  </a:lnTo>
                  <a:lnTo>
                    <a:pt x="88" y="162"/>
                  </a:lnTo>
                  <a:lnTo>
                    <a:pt x="97" y="147"/>
                  </a:lnTo>
                  <a:lnTo>
                    <a:pt x="108" y="133"/>
                  </a:lnTo>
                  <a:lnTo>
                    <a:pt x="120" y="120"/>
                  </a:lnTo>
                  <a:lnTo>
                    <a:pt x="120" y="120"/>
                  </a:lnTo>
                  <a:lnTo>
                    <a:pt x="133" y="108"/>
                  </a:lnTo>
                  <a:lnTo>
                    <a:pt x="147" y="97"/>
                  </a:lnTo>
                  <a:lnTo>
                    <a:pt x="162" y="88"/>
                  </a:lnTo>
                  <a:lnTo>
                    <a:pt x="178" y="79"/>
                  </a:lnTo>
                  <a:lnTo>
                    <a:pt x="194" y="74"/>
                  </a:lnTo>
                  <a:lnTo>
                    <a:pt x="210" y="68"/>
                  </a:lnTo>
                  <a:lnTo>
                    <a:pt x="227" y="63"/>
                  </a:lnTo>
                  <a:lnTo>
                    <a:pt x="245" y="61"/>
                  </a:lnTo>
                  <a:lnTo>
                    <a:pt x="245" y="0"/>
                  </a:lnTo>
                  <a:lnTo>
                    <a:pt x="245" y="0"/>
                  </a:lnTo>
                  <a:lnTo>
                    <a:pt x="221" y="3"/>
                  </a:lnTo>
                  <a:lnTo>
                    <a:pt x="198" y="7"/>
                  </a:lnTo>
                  <a:lnTo>
                    <a:pt x="176" y="14"/>
                  </a:lnTo>
                  <a:lnTo>
                    <a:pt x="155" y="23"/>
                  </a:lnTo>
                  <a:lnTo>
                    <a:pt x="133" y="34"/>
                  </a:lnTo>
                  <a:lnTo>
                    <a:pt x="113" y="47"/>
                  </a:lnTo>
                  <a:lnTo>
                    <a:pt x="95" y="61"/>
                  </a:lnTo>
                  <a:lnTo>
                    <a:pt x="77" y="77"/>
                  </a:lnTo>
                  <a:lnTo>
                    <a:pt x="77" y="77"/>
                  </a:lnTo>
                  <a:lnTo>
                    <a:pt x="61" y="95"/>
                  </a:lnTo>
                  <a:lnTo>
                    <a:pt x="47" y="113"/>
                  </a:lnTo>
                  <a:lnTo>
                    <a:pt x="34" y="133"/>
                  </a:lnTo>
                  <a:lnTo>
                    <a:pt x="23" y="155"/>
                  </a:lnTo>
                  <a:lnTo>
                    <a:pt x="14" y="176"/>
                  </a:lnTo>
                  <a:lnTo>
                    <a:pt x="7" y="198"/>
                  </a:lnTo>
                  <a:lnTo>
                    <a:pt x="3" y="219"/>
                  </a:lnTo>
                  <a:lnTo>
                    <a:pt x="0" y="243"/>
                  </a:lnTo>
                  <a:lnTo>
                    <a:pt x="0"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8" name="组合 137"/>
          <p:cNvGrpSpPr/>
          <p:nvPr/>
        </p:nvGrpSpPr>
        <p:grpSpPr>
          <a:xfrm>
            <a:off x="3469225" y="2180451"/>
            <a:ext cx="314111" cy="314152"/>
            <a:chOff x="2409825" y="6532563"/>
            <a:chExt cx="885825" cy="885825"/>
          </a:xfrm>
          <a:solidFill>
            <a:schemeClr val="accent1"/>
          </a:solidFill>
        </p:grpSpPr>
        <p:sp>
          <p:nvSpPr>
            <p:cNvPr id="139" name="Freeform 8"/>
            <p:cNvSpPr>
              <a:spLocks noEditPoints="1"/>
            </p:cNvSpPr>
            <p:nvPr/>
          </p:nvSpPr>
          <p:spPr bwMode="auto">
            <a:xfrm>
              <a:off x="2724150" y="6846888"/>
              <a:ext cx="257175" cy="257175"/>
            </a:xfrm>
            <a:custGeom>
              <a:avLst/>
              <a:gdLst>
                <a:gd name="T0" fmla="*/ 146 w 324"/>
                <a:gd name="T1" fmla="*/ 0 h 324"/>
                <a:gd name="T2" fmla="*/ 99 w 324"/>
                <a:gd name="T3" fmla="*/ 13 h 324"/>
                <a:gd name="T4" fmla="*/ 59 w 324"/>
                <a:gd name="T5" fmla="*/ 36 h 324"/>
                <a:gd name="T6" fmla="*/ 29 w 324"/>
                <a:gd name="T7" fmla="*/ 72 h 324"/>
                <a:gd name="T8" fmla="*/ 7 w 324"/>
                <a:gd name="T9" fmla="*/ 113 h 324"/>
                <a:gd name="T10" fmla="*/ 0 w 324"/>
                <a:gd name="T11" fmla="*/ 162 h 324"/>
                <a:gd name="T12" fmla="*/ 4 w 324"/>
                <a:gd name="T13" fmla="*/ 194 h 324"/>
                <a:gd name="T14" fmla="*/ 20 w 324"/>
                <a:gd name="T15" fmla="*/ 239 h 324"/>
                <a:gd name="T16" fmla="*/ 49 w 324"/>
                <a:gd name="T17" fmla="*/ 275 h 324"/>
                <a:gd name="T18" fmla="*/ 85 w 324"/>
                <a:gd name="T19" fmla="*/ 304 h 324"/>
                <a:gd name="T20" fmla="*/ 130 w 324"/>
                <a:gd name="T21" fmla="*/ 320 h 324"/>
                <a:gd name="T22" fmla="*/ 162 w 324"/>
                <a:gd name="T23" fmla="*/ 324 h 324"/>
                <a:gd name="T24" fmla="*/ 211 w 324"/>
                <a:gd name="T25" fmla="*/ 317 h 324"/>
                <a:gd name="T26" fmla="*/ 252 w 324"/>
                <a:gd name="T27" fmla="*/ 295 h 324"/>
                <a:gd name="T28" fmla="*/ 286 w 324"/>
                <a:gd name="T29" fmla="*/ 265 h 324"/>
                <a:gd name="T30" fmla="*/ 311 w 324"/>
                <a:gd name="T31" fmla="*/ 225 h 324"/>
                <a:gd name="T32" fmla="*/ 324 w 324"/>
                <a:gd name="T33" fmla="*/ 178 h 324"/>
                <a:gd name="T34" fmla="*/ 324 w 324"/>
                <a:gd name="T35" fmla="*/ 146 h 324"/>
                <a:gd name="T36" fmla="*/ 311 w 324"/>
                <a:gd name="T37" fmla="*/ 99 h 324"/>
                <a:gd name="T38" fmla="*/ 286 w 324"/>
                <a:gd name="T39" fmla="*/ 60 h 324"/>
                <a:gd name="T40" fmla="*/ 252 w 324"/>
                <a:gd name="T41" fmla="*/ 27 h 324"/>
                <a:gd name="T42" fmla="*/ 211 w 324"/>
                <a:gd name="T43" fmla="*/ 7 h 324"/>
                <a:gd name="T44" fmla="*/ 162 w 324"/>
                <a:gd name="T45" fmla="*/ 0 h 324"/>
                <a:gd name="T46" fmla="*/ 162 w 324"/>
                <a:gd name="T47" fmla="*/ 277 h 324"/>
                <a:gd name="T48" fmla="*/ 128 w 324"/>
                <a:gd name="T49" fmla="*/ 272 h 324"/>
                <a:gd name="T50" fmla="*/ 97 w 324"/>
                <a:gd name="T51" fmla="*/ 257 h 324"/>
                <a:gd name="T52" fmla="*/ 61 w 324"/>
                <a:gd name="T53" fmla="*/ 216 h 324"/>
                <a:gd name="T54" fmla="*/ 50 w 324"/>
                <a:gd name="T55" fmla="*/ 185 h 324"/>
                <a:gd name="T56" fmla="*/ 47 w 324"/>
                <a:gd name="T57" fmla="*/ 162 h 324"/>
                <a:gd name="T58" fmla="*/ 52 w 324"/>
                <a:gd name="T59" fmla="*/ 128 h 324"/>
                <a:gd name="T60" fmla="*/ 67 w 324"/>
                <a:gd name="T61" fmla="*/ 97 h 324"/>
                <a:gd name="T62" fmla="*/ 108 w 324"/>
                <a:gd name="T63" fmla="*/ 61 h 324"/>
                <a:gd name="T64" fmla="*/ 139 w 324"/>
                <a:gd name="T65" fmla="*/ 49 h 324"/>
                <a:gd name="T66" fmla="*/ 162 w 324"/>
                <a:gd name="T67" fmla="*/ 47 h 324"/>
                <a:gd name="T68" fmla="*/ 196 w 324"/>
                <a:gd name="T69" fmla="*/ 52 h 324"/>
                <a:gd name="T70" fmla="*/ 227 w 324"/>
                <a:gd name="T71" fmla="*/ 67 h 324"/>
                <a:gd name="T72" fmla="*/ 263 w 324"/>
                <a:gd name="T73" fmla="*/ 106 h 324"/>
                <a:gd name="T74" fmla="*/ 275 w 324"/>
                <a:gd name="T75" fmla="*/ 139 h 324"/>
                <a:gd name="T76" fmla="*/ 277 w 324"/>
                <a:gd name="T77" fmla="*/ 162 h 324"/>
                <a:gd name="T78" fmla="*/ 272 w 324"/>
                <a:gd name="T79" fmla="*/ 196 h 324"/>
                <a:gd name="T80" fmla="*/ 257 w 324"/>
                <a:gd name="T81" fmla="*/ 227 h 324"/>
                <a:gd name="T82" fmla="*/ 216 w 324"/>
                <a:gd name="T83" fmla="*/ 263 h 324"/>
                <a:gd name="T84" fmla="*/ 185 w 324"/>
                <a:gd name="T85" fmla="*/ 274 h 324"/>
                <a:gd name="T86" fmla="*/ 162 w 324"/>
                <a:gd name="T87"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4" h="324">
                  <a:moveTo>
                    <a:pt x="162" y="0"/>
                  </a:moveTo>
                  <a:lnTo>
                    <a:pt x="162" y="0"/>
                  </a:lnTo>
                  <a:lnTo>
                    <a:pt x="146" y="0"/>
                  </a:lnTo>
                  <a:lnTo>
                    <a:pt x="130" y="4"/>
                  </a:lnTo>
                  <a:lnTo>
                    <a:pt x="113" y="7"/>
                  </a:lnTo>
                  <a:lnTo>
                    <a:pt x="99" y="13"/>
                  </a:lnTo>
                  <a:lnTo>
                    <a:pt x="85" y="20"/>
                  </a:lnTo>
                  <a:lnTo>
                    <a:pt x="72" y="27"/>
                  </a:lnTo>
                  <a:lnTo>
                    <a:pt x="59" y="36"/>
                  </a:lnTo>
                  <a:lnTo>
                    <a:pt x="49" y="47"/>
                  </a:lnTo>
                  <a:lnTo>
                    <a:pt x="38" y="60"/>
                  </a:lnTo>
                  <a:lnTo>
                    <a:pt x="29" y="72"/>
                  </a:lnTo>
                  <a:lnTo>
                    <a:pt x="20" y="85"/>
                  </a:lnTo>
                  <a:lnTo>
                    <a:pt x="13" y="99"/>
                  </a:lnTo>
                  <a:lnTo>
                    <a:pt x="7" y="113"/>
                  </a:lnTo>
                  <a:lnTo>
                    <a:pt x="4" y="130"/>
                  </a:lnTo>
                  <a:lnTo>
                    <a:pt x="2" y="146"/>
                  </a:lnTo>
                  <a:lnTo>
                    <a:pt x="0" y="162"/>
                  </a:lnTo>
                  <a:lnTo>
                    <a:pt x="0" y="162"/>
                  </a:lnTo>
                  <a:lnTo>
                    <a:pt x="2" y="178"/>
                  </a:lnTo>
                  <a:lnTo>
                    <a:pt x="4" y="194"/>
                  </a:lnTo>
                  <a:lnTo>
                    <a:pt x="7" y="211"/>
                  </a:lnTo>
                  <a:lnTo>
                    <a:pt x="13" y="225"/>
                  </a:lnTo>
                  <a:lnTo>
                    <a:pt x="20" y="239"/>
                  </a:lnTo>
                  <a:lnTo>
                    <a:pt x="29" y="252"/>
                  </a:lnTo>
                  <a:lnTo>
                    <a:pt x="38" y="265"/>
                  </a:lnTo>
                  <a:lnTo>
                    <a:pt x="49" y="275"/>
                  </a:lnTo>
                  <a:lnTo>
                    <a:pt x="59" y="286"/>
                  </a:lnTo>
                  <a:lnTo>
                    <a:pt x="72" y="295"/>
                  </a:lnTo>
                  <a:lnTo>
                    <a:pt x="85" y="304"/>
                  </a:lnTo>
                  <a:lnTo>
                    <a:pt x="99" y="311"/>
                  </a:lnTo>
                  <a:lnTo>
                    <a:pt x="113" y="317"/>
                  </a:lnTo>
                  <a:lnTo>
                    <a:pt x="130" y="320"/>
                  </a:lnTo>
                  <a:lnTo>
                    <a:pt x="146" y="322"/>
                  </a:lnTo>
                  <a:lnTo>
                    <a:pt x="162" y="324"/>
                  </a:lnTo>
                  <a:lnTo>
                    <a:pt x="162" y="324"/>
                  </a:lnTo>
                  <a:lnTo>
                    <a:pt x="178" y="322"/>
                  </a:lnTo>
                  <a:lnTo>
                    <a:pt x="194" y="320"/>
                  </a:lnTo>
                  <a:lnTo>
                    <a:pt x="211" y="317"/>
                  </a:lnTo>
                  <a:lnTo>
                    <a:pt x="225" y="311"/>
                  </a:lnTo>
                  <a:lnTo>
                    <a:pt x="239" y="304"/>
                  </a:lnTo>
                  <a:lnTo>
                    <a:pt x="252" y="295"/>
                  </a:lnTo>
                  <a:lnTo>
                    <a:pt x="265" y="286"/>
                  </a:lnTo>
                  <a:lnTo>
                    <a:pt x="277" y="275"/>
                  </a:lnTo>
                  <a:lnTo>
                    <a:pt x="286" y="265"/>
                  </a:lnTo>
                  <a:lnTo>
                    <a:pt x="297" y="252"/>
                  </a:lnTo>
                  <a:lnTo>
                    <a:pt x="304" y="239"/>
                  </a:lnTo>
                  <a:lnTo>
                    <a:pt x="311" y="225"/>
                  </a:lnTo>
                  <a:lnTo>
                    <a:pt x="317" y="211"/>
                  </a:lnTo>
                  <a:lnTo>
                    <a:pt x="320" y="194"/>
                  </a:lnTo>
                  <a:lnTo>
                    <a:pt x="324" y="178"/>
                  </a:lnTo>
                  <a:lnTo>
                    <a:pt x="324" y="162"/>
                  </a:lnTo>
                  <a:lnTo>
                    <a:pt x="324" y="162"/>
                  </a:lnTo>
                  <a:lnTo>
                    <a:pt x="324" y="146"/>
                  </a:lnTo>
                  <a:lnTo>
                    <a:pt x="320" y="130"/>
                  </a:lnTo>
                  <a:lnTo>
                    <a:pt x="317" y="113"/>
                  </a:lnTo>
                  <a:lnTo>
                    <a:pt x="311" y="99"/>
                  </a:lnTo>
                  <a:lnTo>
                    <a:pt x="304" y="85"/>
                  </a:lnTo>
                  <a:lnTo>
                    <a:pt x="297" y="72"/>
                  </a:lnTo>
                  <a:lnTo>
                    <a:pt x="286" y="60"/>
                  </a:lnTo>
                  <a:lnTo>
                    <a:pt x="277" y="47"/>
                  </a:lnTo>
                  <a:lnTo>
                    <a:pt x="265" y="36"/>
                  </a:lnTo>
                  <a:lnTo>
                    <a:pt x="252" y="27"/>
                  </a:lnTo>
                  <a:lnTo>
                    <a:pt x="239" y="20"/>
                  </a:lnTo>
                  <a:lnTo>
                    <a:pt x="225" y="13"/>
                  </a:lnTo>
                  <a:lnTo>
                    <a:pt x="211" y="7"/>
                  </a:lnTo>
                  <a:lnTo>
                    <a:pt x="194" y="4"/>
                  </a:lnTo>
                  <a:lnTo>
                    <a:pt x="178" y="0"/>
                  </a:lnTo>
                  <a:lnTo>
                    <a:pt x="162" y="0"/>
                  </a:lnTo>
                  <a:lnTo>
                    <a:pt x="162" y="0"/>
                  </a:lnTo>
                  <a:close/>
                  <a:moveTo>
                    <a:pt x="162" y="277"/>
                  </a:moveTo>
                  <a:lnTo>
                    <a:pt x="162" y="277"/>
                  </a:lnTo>
                  <a:lnTo>
                    <a:pt x="151" y="275"/>
                  </a:lnTo>
                  <a:lnTo>
                    <a:pt x="139" y="274"/>
                  </a:lnTo>
                  <a:lnTo>
                    <a:pt x="128" y="272"/>
                  </a:lnTo>
                  <a:lnTo>
                    <a:pt x="117" y="268"/>
                  </a:lnTo>
                  <a:lnTo>
                    <a:pt x="108" y="263"/>
                  </a:lnTo>
                  <a:lnTo>
                    <a:pt x="97" y="257"/>
                  </a:lnTo>
                  <a:lnTo>
                    <a:pt x="81" y="243"/>
                  </a:lnTo>
                  <a:lnTo>
                    <a:pt x="67" y="227"/>
                  </a:lnTo>
                  <a:lnTo>
                    <a:pt x="61" y="216"/>
                  </a:lnTo>
                  <a:lnTo>
                    <a:pt x="56" y="207"/>
                  </a:lnTo>
                  <a:lnTo>
                    <a:pt x="52" y="196"/>
                  </a:lnTo>
                  <a:lnTo>
                    <a:pt x="50" y="185"/>
                  </a:lnTo>
                  <a:lnTo>
                    <a:pt x="49" y="173"/>
                  </a:lnTo>
                  <a:lnTo>
                    <a:pt x="47" y="162"/>
                  </a:lnTo>
                  <a:lnTo>
                    <a:pt x="47" y="162"/>
                  </a:lnTo>
                  <a:lnTo>
                    <a:pt x="49" y="149"/>
                  </a:lnTo>
                  <a:lnTo>
                    <a:pt x="50" y="139"/>
                  </a:lnTo>
                  <a:lnTo>
                    <a:pt x="52" y="128"/>
                  </a:lnTo>
                  <a:lnTo>
                    <a:pt x="56" y="117"/>
                  </a:lnTo>
                  <a:lnTo>
                    <a:pt x="61" y="106"/>
                  </a:lnTo>
                  <a:lnTo>
                    <a:pt x="67" y="97"/>
                  </a:lnTo>
                  <a:lnTo>
                    <a:pt x="81" y="81"/>
                  </a:lnTo>
                  <a:lnTo>
                    <a:pt x="97" y="67"/>
                  </a:lnTo>
                  <a:lnTo>
                    <a:pt x="108" y="61"/>
                  </a:lnTo>
                  <a:lnTo>
                    <a:pt x="117" y="56"/>
                  </a:lnTo>
                  <a:lnTo>
                    <a:pt x="128" y="52"/>
                  </a:lnTo>
                  <a:lnTo>
                    <a:pt x="139" y="49"/>
                  </a:lnTo>
                  <a:lnTo>
                    <a:pt x="151" y="47"/>
                  </a:lnTo>
                  <a:lnTo>
                    <a:pt x="162" y="47"/>
                  </a:lnTo>
                  <a:lnTo>
                    <a:pt x="162" y="47"/>
                  </a:lnTo>
                  <a:lnTo>
                    <a:pt x="175" y="47"/>
                  </a:lnTo>
                  <a:lnTo>
                    <a:pt x="185" y="49"/>
                  </a:lnTo>
                  <a:lnTo>
                    <a:pt x="196" y="52"/>
                  </a:lnTo>
                  <a:lnTo>
                    <a:pt x="207" y="56"/>
                  </a:lnTo>
                  <a:lnTo>
                    <a:pt x="216" y="61"/>
                  </a:lnTo>
                  <a:lnTo>
                    <a:pt x="227" y="67"/>
                  </a:lnTo>
                  <a:lnTo>
                    <a:pt x="243" y="81"/>
                  </a:lnTo>
                  <a:lnTo>
                    <a:pt x="257" y="97"/>
                  </a:lnTo>
                  <a:lnTo>
                    <a:pt x="263" y="106"/>
                  </a:lnTo>
                  <a:lnTo>
                    <a:pt x="268" y="117"/>
                  </a:lnTo>
                  <a:lnTo>
                    <a:pt x="272" y="128"/>
                  </a:lnTo>
                  <a:lnTo>
                    <a:pt x="275" y="139"/>
                  </a:lnTo>
                  <a:lnTo>
                    <a:pt x="277" y="149"/>
                  </a:lnTo>
                  <a:lnTo>
                    <a:pt x="277" y="162"/>
                  </a:lnTo>
                  <a:lnTo>
                    <a:pt x="277" y="162"/>
                  </a:lnTo>
                  <a:lnTo>
                    <a:pt x="277" y="173"/>
                  </a:lnTo>
                  <a:lnTo>
                    <a:pt x="275" y="185"/>
                  </a:lnTo>
                  <a:lnTo>
                    <a:pt x="272" y="196"/>
                  </a:lnTo>
                  <a:lnTo>
                    <a:pt x="268" y="207"/>
                  </a:lnTo>
                  <a:lnTo>
                    <a:pt x="263" y="216"/>
                  </a:lnTo>
                  <a:lnTo>
                    <a:pt x="257" y="227"/>
                  </a:lnTo>
                  <a:lnTo>
                    <a:pt x="243" y="243"/>
                  </a:lnTo>
                  <a:lnTo>
                    <a:pt x="227" y="257"/>
                  </a:lnTo>
                  <a:lnTo>
                    <a:pt x="216" y="263"/>
                  </a:lnTo>
                  <a:lnTo>
                    <a:pt x="207" y="268"/>
                  </a:lnTo>
                  <a:lnTo>
                    <a:pt x="196" y="272"/>
                  </a:lnTo>
                  <a:lnTo>
                    <a:pt x="185" y="274"/>
                  </a:lnTo>
                  <a:lnTo>
                    <a:pt x="175" y="275"/>
                  </a:lnTo>
                  <a:lnTo>
                    <a:pt x="162" y="277"/>
                  </a:lnTo>
                  <a:lnTo>
                    <a:pt x="162"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
            <p:cNvSpPr>
              <a:spLocks noEditPoints="1"/>
            </p:cNvSpPr>
            <p:nvPr/>
          </p:nvSpPr>
          <p:spPr bwMode="auto">
            <a:xfrm>
              <a:off x="2409825" y="6532563"/>
              <a:ext cx="885825" cy="885825"/>
            </a:xfrm>
            <a:custGeom>
              <a:avLst/>
              <a:gdLst>
                <a:gd name="T0" fmla="*/ 992 w 1116"/>
                <a:gd name="T1" fmla="*/ 294 h 1116"/>
                <a:gd name="T2" fmla="*/ 954 w 1116"/>
                <a:gd name="T3" fmla="*/ 162 h 1116"/>
                <a:gd name="T4" fmla="*/ 866 w 1116"/>
                <a:gd name="T5" fmla="*/ 121 h 1116"/>
                <a:gd name="T6" fmla="*/ 779 w 1116"/>
                <a:gd name="T7" fmla="*/ 141 h 1116"/>
                <a:gd name="T8" fmla="*/ 646 w 1116"/>
                <a:gd name="T9" fmla="*/ 29 h 1116"/>
                <a:gd name="T10" fmla="*/ 511 w 1116"/>
                <a:gd name="T11" fmla="*/ 7 h 1116"/>
                <a:gd name="T12" fmla="*/ 418 w 1116"/>
                <a:gd name="T13" fmla="*/ 106 h 1116"/>
                <a:gd name="T14" fmla="*/ 266 w 1116"/>
                <a:gd name="T15" fmla="*/ 121 h 1116"/>
                <a:gd name="T16" fmla="*/ 185 w 1116"/>
                <a:gd name="T17" fmla="*/ 144 h 1116"/>
                <a:gd name="T18" fmla="*/ 122 w 1116"/>
                <a:gd name="T19" fmla="*/ 247 h 1116"/>
                <a:gd name="T20" fmla="*/ 106 w 1116"/>
                <a:gd name="T21" fmla="*/ 418 h 1116"/>
                <a:gd name="T22" fmla="*/ 7 w 1116"/>
                <a:gd name="T23" fmla="*/ 509 h 1116"/>
                <a:gd name="T24" fmla="*/ 31 w 1116"/>
                <a:gd name="T25" fmla="*/ 646 h 1116"/>
                <a:gd name="T26" fmla="*/ 140 w 1116"/>
                <a:gd name="T27" fmla="*/ 778 h 1116"/>
                <a:gd name="T28" fmla="*/ 135 w 1116"/>
                <a:gd name="T29" fmla="*/ 913 h 1116"/>
                <a:gd name="T30" fmla="*/ 211 w 1116"/>
                <a:gd name="T31" fmla="*/ 985 h 1116"/>
                <a:gd name="T32" fmla="*/ 302 w 1116"/>
                <a:gd name="T33" fmla="*/ 990 h 1116"/>
                <a:gd name="T34" fmla="*/ 427 w 1116"/>
                <a:gd name="T35" fmla="*/ 1031 h 1116"/>
                <a:gd name="T36" fmla="*/ 558 w 1116"/>
                <a:gd name="T37" fmla="*/ 1116 h 1116"/>
                <a:gd name="T38" fmla="*/ 679 w 1116"/>
                <a:gd name="T39" fmla="*/ 1051 h 1116"/>
                <a:gd name="T40" fmla="*/ 796 w 1116"/>
                <a:gd name="T41" fmla="*/ 985 h 1116"/>
                <a:gd name="T42" fmla="*/ 866 w 1116"/>
                <a:gd name="T43" fmla="*/ 994 h 1116"/>
                <a:gd name="T44" fmla="*/ 954 w 1116"/>
                <a:gd name="T45" fmla="*/ 952 h 1116"/>
                <a:gd name="T46" fmla="*/ 992 w 1116"/>
                <a:gd name="T47" fmla="*/ 823 h 1116"/>
                <a:gd name="T48" fmla="*/ 1031 w 1116"/>
                <a:gd name="T49" fmla="*/ 689 h 1116"/>
                <a:gd name="T50" fmla="*/ 1116 w 1116"/>
                <a:gd name="T51" fmla="*/ 558 h 1116"/>
                <a:gd name="T52" fmla="*/ 1053 w 1116"/>
                <a:gd name="T53" fmla="*/ 438 h 1116"/>
                <a:gd name="T54" fmla="*/ 927 w 1116"/>
                <a:gd name="T55" fmla="*/ 644 h 1116"/>
                <a:gd name="T56" fmla="*/ 887 w 1116"/>
                <a:gd name="T57" fmla="*/ 815 h 1116"/>
                <a:gd name="T58" fmla="*/ 893 w 1116"/>
                <a:gd name="T59" fmla="*/ 878 h 1116"/>
                <a:gd name="T60" fmla="*/ 851 w 1116"/>
                <a:gd name="T61" fmla="*/ 902 h 1116"/>
                <a:gd name="T62" fmla="*/ 758 w 1116"/>
                <a:gd name="T63" fmla="*/ 880 h 1116"/>
                <a:gd name="T64" fmla="*/ 608 w 1116"/>
                <a:gd name="T65" fmla="*/ 972 h 1116"/>
                <a:gd name="T66" fmla="*/ 578 w 1116"/>
                <a:gd name="T67" fmla="*/ 1019 h 1116"/>
                <a:gd name="T68" fmla="*/ 522 w 1116"/>
                <a:gd name="T69" fmla="*/ 1008 h 1116"/>
                <a:gd name="T70" fmla="*/ 472 w 1116"/>
                <a:gd name="T71" fmla="*/ 927 h 1116"/>
                <a:gd name="T72" fmla="*/ 301 w 1116"/>
                <a:gd name="T73" fmla="*/ 886 h 1116"/>
                <a:gd name="T74" fmla="*/ 238 w 1116"/>
                <a:gd name="T75" fmla="*/ 893 h 1116"/>
                <a:gd name="T76" fmla="*/ 216 w 1116"/>
                <a:gd name="T77" fmla="*/ 841 h 1116"/>
                <a:gd name="T78" fmla="*/ 221 w 1116"/>
                <a:gd name="T79" fmla="*/ 731 h 1116"/>
                <a:gd name="T80" fmla="*/ 133 w 1116"/>
                <a:gd name="T81" fmla="*/ 607 h 1116"/>
                <a:gd name="T82" fmla="*/ 94 w 1116"/>
                <a:gd name="T83" fmla="*/ 558 h 1116"/>
                <a:gd name="T84" fmla="*/ 124 w 1116"/>
                <a:gd name="T85" fmla="*/ 511 h 1116"/>
                <a:gd name="T86" fmla="*/ 209 w 1116"/>
                <a:gd name="T87" fmla="*/ 412 h 1116"/>
                <a:gd name="T88" fmla="*/ 218 w 1116"/>
                <a:gd name="T89" fmla="*/ 285 h 1116"/>
                <a:gd name="T90" fmla="*/ 230 w 1116"/>
                <a:gd name="T91" fmla="*/ 229 h 1116"/>
                <a:gd name="T92" fmla="*/ 293 w 1116"/>
                <a:gd name="T93" fmla="*/ 223 h 1116"/>
                <a:gd name="T94" fmla="*/ 441 w 1116"/>
                <a:gd name="T95" fmla="*/ 198 h 1116"/>
                <a:gd name="T96" fmla="*/ 517 w 1116"/>
                <a:gd name="T97" fmla="*/ 115 h 1116"/>
                <a:gd name="T98" fmla="*/ 569 w 1116"/>
                <a:gd name="T99" fmla="*/ 94 h 1116"/>
                <a:gd name="T100" fmla="*/ 608 w 1116"/>
                <a:gd name="T101" fmla="*/ 144 h 1116"/>
                <a:gd name="T102" fmla="*/ 758 w 1116"/>
                <a:gd name="T103" fmla="*/ 236 h 1116"/>
                <a:gd name="T104" fmla="*/ 851 w 1116"/>
                <a:gd name="T105" fmla="*/ 214 h 1116"/>
                <a:gd name="T106" fmla="*/ 898 w 1116"/>
                <a:gd name="T107" fmla="*/ 247 h 1116"/>
                <a:gd name="T108" fmla="*/ 860 w 1116"/>
                <a:gd name="T109" fmla="*/ 328 h 1116"/>
                <a:gd name="T110" fmla="*/ 936 w 1116"/>
                <a:gd name="T111" fmla="*/ 508 h 1116"/>
                <a:gd name="T112" fmla="*/ 1013 w 1116"/>
                <a:gd name="T113" fmla="*/ 529 h 1116"/>
                <a:gd name="T114" fmla="*/ 1013 w 1116"/>
                <a:gd name="T115" fmla="*/ 5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6" h="1116">
                  <a:moveTo>
                    <a:pt x="1010" y="418"/>
                  </a:moveTo>
                  <a:lnTo>
                    <a:pt x="1010" y="418"/>
                  </a:lnTo>
                  <a:lnTo>
                    <a:pt x="995" y="376"/>
                  </a:lnTo>
                  <a:lnTo>
                    <a:pt x="976" y="337"/>
                  </a:lnTo>
                  <a:lnTo>
                    <a:pt x="976" y="337"/>
                  </a:lnTo>
                  <a:lnTo>
                    <a:pt x="986" y="315"/>
                  </a:lnTo>
                  <a:lnTo>
                    <a:pt x="992" y="294"/>
                  </a:lnTo>
                  <a:lnTo>
                    <a:pt x="995" y="270"/>
                  </a:lnTo>
                  <a:lnTo>
                    <a:pt x="994" y="247"/>
                  </a:lnTo>
                  <a:lnTo>
                    <a:pt x="990" y="223"/>
                  </a:lnTo>
                  <a:lnTo>
                    <a:pt x="981" y="202"/>
                  </a:lnTo>
                  <a:lnTo>
                    <a:pt x="968" y="182"/>
                  </a:lnTo>
                  <a:lnTo>
                    <a:pt x="954" y="162"/>
                  </a:lnTo>
                  <a:lnTo>
                    <a:pt x="954" y="162"/>
                  </a:lnTo>
                  <a:lnTo>
                    <a:pt x="943" y="153"/>
                  </a:lnTo>
                  <a:lnTo>
                    <a:pt x="931" y="144"/>
                  </a:lnTo>
                  <a:lnTo>
                    <a:pt x="920" y="137"/>
                  </a:lnTo>
                  <a:lnTo>
                    <a:pt x="905" y="132"/>
                  </a:lnTo>
                  <a:lnTo>
                    <a:pt x="893" y="126"/>
                  </a:lnTo>
                  <a:lnTo>
                    <a:pt x="878" y="123"/>
                  </a:lnTo>
                  <a:lnTo>
                    <a:pt x="866" y="121"/>
                  </a:lnTo>
                  <a:lnTo>
                    <a:pt x="851" y="121"/>
                  </a:lnTo>
                  <a:lnTo>
                    <a:pt x="851" y="121"/>
                  </a:lnTo>
                  <a:lnTo>
                    <a:pt x="832" y="123"/>
                  </a:lnTo>
                  <a:lnTo>
                    <a:pt x="814" y="126"/>
                  </a:lnTo>
                  <a:lnTo>
                    <a:pt x="796" y="132"/>
                  </a:lnTo>
                  <a:lnTo>
                    <a:pt x="779" y="141"/>
                  </a:lnTo>
                  <a:lnTo>
                    <a:pt x="779" y="141"/>
                  </a:lnTo>
                  <a:lnTo>
                    <a:pt x="740" y="121"/>
                  </a:lnTo>
                  <a:lnTo>
                    <a:pt x="698" y="106"/>
                  </a:lnTo>
                  <a:lnTo>
                    <a:pt x="698" y="106"/>
                  </a:lnTo>
                  <a:lnTo>
                    <a:pt x="689" y="85"/>
                  </a:lnTo>
                  <a:lnTo>
                    <a:pt x="679" y="63"/>
                  </a:lnTo>
                  <a:lnTo>
                    <a:pt x="664" y="45"/>
                  </a:lnTo>
                  <a:lnTo>
                    <a:pt x="646" y="29"/>
                  </a:lnTo>
                  <a:lnTo>
                    <a:pt x="626" y="16"/>
                  </a:lnTo>
                  <a:lnTo>
                    <a:pt x="607" y="7"/>
                  </a:lnTo>
                  <a:lnTo>
                    <a:pt x="583" y="2"/>
                  </a:lnTo>
                  <a:lnTo>
                    <a:pt x="558" y="0"/>
                  </a:lnTo>
                  <a:lnTo>
                    <a:pt x="558" y="0"/>
                  </a:lnTo>
                  <a:lnTo>
                    <a:pt x="535" y="2"/>
                  </a:lnTo>
                  <a:lnTo>
                    <a:pt x="511" y="7"/>
                  </a:lnTo>
                  <a:lnTo>
                    <a:pt x="490" y="16"/>
                  </a:lnTo>
                  <a:lnTo>
                    <a:pt x="470" y="29"/>
                  </a:lnTo>
                  <a:lnTo>
                    <a:pt x="452" y="45"/>
                  </a:lnTo>
                  <a:lnTo>
                    <a:pt x="437" y="63"/>
                  </a:lnTo>
                  <a:lnTo>
                    <a:pt x="427" y="85"/>
                  </a:lnTo>
                  <a:lnTo>
                    <a:pt x="418" y="106"/>
                  </a:lnTo>
                  <a:lnTo>
                    <a:pt x="418" y="106"/>
                  </a:lnTo>
                  <a:lnTo>
                    <a:pt x="378" y="121"/>
                  </a:lnTo>
                  <a:lnTo>
                    <a:pt x="338" y="141"/>
                  </a:lnTo>
                  <a:lnTo>
                    <a:pt x="338" y="141"/>
                  </a:lnTo>
                  <a:lnTo>
                    <a:pt x="320" y="132"/>
                  </a:lnTo>
                  <a:lnTo>
                    <a:pt x="302" y="126"/>
                  </a:lnTo>
                  <a:lnTo>
                    <a:pt x="284" y="123"/>
                  </a:lnTo>
                  <a:lnTo>
                    <a:pt x="266" y="121"/>
                  </a:lnTo>
                  <a:lnTo>
                    <a:pt x="266" y="121"/>
                  </a:lnTo>
                  <a:lnTo>
                    <a:pt x="252" y="121"/>
                  </a:lnTo>
                  <a:lnTo>
                    <a:pt x="238" y="123"/>
                  </a:lnTo>
                  <a:lnTo>
                    <a:pt x="223" y="126"/>
                  </a:lnTo>
                  <a:lnTo>
                    <a:pt x="211" y="132"/>
                  </a:lnTo>
                  <a:lnTo>
                    <a:pt x="198" y="137"/>
                  </a:lnTo>
                  <a:lnTo>
                    <a:pt x="185" y="144"/>
                  </a:lnTo>
                  <a:lnTo>
                    <a:pt x="175" y="153"/>
                  </a:lnTo>
                  <a:lnTo>
                    <a:pt x="164" y="162"/>
                  </a:lnTo>
                  <a:lnTo>
                    <a:pt x="164" y="162"/>
                  </a:lnTo>
                  <a:lnTo>
                    <a:pt x="148" y="182"/>
                  </a:lnTo>
                  <a:lnTo>
                    <a:pt x="135" y="202"/>
                  </a:lnTo>
                  <a:lnTo>
                    <a:pt x="126" y="223"/>
                  </a:lnTo>
                  <a:lnTo>
                    <a:pt x="122" y="247"/>
                  </a:lnTo>
                  <a:lnTo>
                    <a:pt x="121" y="270"/>
                  </a:lnTo>
                  <a:lnTo>
                    <a:pt x="124" y="294"/>
                  </a:lnTo>
                  <a:lnTo>
                    <a:pt x="130" y="315"/>
                  </a:lnTo>
                  <a:lnTo>
                    <a:pt x="140" y="337"/>
                  </a:lnTo>
                  <a:lnTo>
                    <a:pt x="140" y="337"/>
                  </a:lnTo>
                  <a:lnTo>
                    <a:pt x="121" y="376"/>
                  </a:lnTo>
                  <a:lnTo>
                    <a:pt x="106" y="418"/>
                  </a:lnTo>
                  <a:lnTo>
                    <a:pt x="106" y="418"/>
                  </a:lnTo>
                  <a:lnTo>
                    <a:pt x="85" y="427"/>
                  </a:lnTo>
                  <a:lnTo>
                    <a:pt x="65" y="438"/>
                  </a:lnTo>
                  <a:lnTo>
                    <a:pt x="45" y="452"/>
                  </a:lnTo>
                  <a:lnTo>
                    <a:pt x="31" y="470"/>
                  </a:lnTo>
                  <a:lnTo>
                    <a:pt x="18" y="488"/>
                  </a:lnTo>
                  <a:lnTo>
                    <a:pt x="7" y="509"/>
                  </a:lnTo>
                  <a:lnTo>
                    <a:pt x="2" y="533"/>
                  </a:lnTo>
                  <a:lnTo>
                    <a:pt x="0" y="558"/>
                  </a:lnTo>
                  <a:lnTo>
                    <a:pt x="0" y="558"/>
                  </a:lnTo>
                  <a:lnTo>
                    <a:pt x="2" y="581"/>
                  </a:lnTo>
                  <a:lnTo>
                    <a:pt x="7" y="605"/>
                  </a:lnTo>
                  <a:lnTo>
                    <a:pt x="18" y="626"/>
                  </a:lnTo>
                  <a:lnTo>
                    <a:pt x="31" y="646"/>
                  </a:lnTo>
                  <a:lnTo>
                    <a:pt x="45" y="664"/>
                  </a:lnTo>
                  <a:lnTo>
                    <a:pt x="65" y="679"/>
                  </a:lnTo>
                  <a:lnTo>
                    <a:pt x="85" y="689"/>
                  </a:lnTo>
                  <a:lnTo>
                    <a:pt x="106" y="697"/>
                  </a:lnTo>
                  <a:lnTo>
                    <a:pt x="106" y="697"/>
                  </a:lnTo>
                  <a:lnTo>
                    <a:pt x="121" y="738"/>
                  </a:lnTo>
                  <a:lnTo>
                    <a:pt x="140" y="778"/>
                  </a:lnTo>
                  <a:lnTo>
                    <a:pt x="140" y="778"/>
                  </a:lnTo>
                  <a:lnTo>
                    <a:pt x="130" y="799"/>
                  </a:lnTo>
                  <a:lnTo>
                    <a:pt x="124" y="823"/>
                  </a:lnTo>
                  <a:lnTo>
                    <a:pt x="121" y="846"/>
                  </a:lnTo>
                  <a:lnTo>
                    <a:pt x="122" y="869"/>
                  </a:lnTo>
                  <a:lnTo>
                    <a:pt x="126" y="891"/>
                  </a:lnTo>
                  <a:lnTo>
                    <a:pt x="135" y="913"/>
                  </a:lnTo>
                  <a:lnTo>
                    <a:pt x="148" y="934"/>
                  </a:lnTo>
                  <a:lnTo>
                    <a:pt x="164" y="952"/>
                  </a:lnTo>
                  <a:lnTo>
                    <a:pt x="164" y="952"/>
                  </a:lnTo>
                  <a:lnTo>
                    <a:pt x="175" y="963"/>
                  </a:lnTo>
                  <a:lnTo>
                    <a:pt x="185" y="970"/>
                  </a:lnTo>
                  <a:lnTo>
                    <a:pt x="198" y="977"/>
                  </a:lnTo>
                  <a:lnTo>
                    <a:pt x="211" y="985"/>
                  </a:lnTo>
                  <a:lnTo>
                    <a:pt x="223" y="988"/>
                  </a:lnTo>
                  <a:lnTo>
                    <a:pt x="238" y="992"/>
                  </a:lnTo>
                  <a:lnTo>
                    <a:pt x="252" y="994"/>
                  </a:lnTo>
                  <a:lnTo>
                    <a:pt x="266" y="995"/>
                  </a:lnTo>
                  <a:lnTo>
                    <a:pt x="266" y="995"/>
                  </a:lnTo>
                  <a:lnTo>
                    <a:pt x="284" y="994"/>
                  </a:lnTo>
                  <a:lnTo>
                    <a:pt x="302" y="990"/>
                  </a:lnTo>
                  <a:lnTo>
                    <a:pt x="320" y="985"/>
                  </a:lnTo>
                  <a:lnTo>
                    <a:pt x="338" y="976"/>
                  </a:lnTo>
                  <a:lnTo>
                    <a:pt x="338" y="976"/>
                  </a:lnTo>
                  <a:lnTo>
                    <a:pt x="378" y="994"/>
                  </a:lnTo>
                  <a:lnTo>
                    <a:pt x="418" y="1010"/>
                  </a:lnTo>
                  <a:lnTo>
                    <a:pt x="418" y="1010"/>
                  </a:lnTo>
                  <a:lnTo>
                    <a:pt x="427" y="1031"/>
                  </a:lnTo>
                  <a:lnTo>
                    <a:pt x="437" y="1051"/>
                  </a:lnTo>
                  <a:lnTo>
                    <a:pt x="452" y="1071"/>
                  </a:lnTo>
                  <a:lnTo>
                    <a:pt x="470" y="1085"/>
                  </a:lnTo>
                  <a:lnTo>
                    <a:pt x="490" y="1098"/>
                  </a:lnTo>
                  <a:lnTo>
                    <a:pt x="511" y="1109"/>
                  </a:lnTo>
                  <a:lnTo>
                    <a:pt x="535" y="1114"/>
                  </a:lnTo>
                  <a:lnTo>
                    <a:pt x="558" y="1116"/>
                  </a:lnTo>
                  <a:lnTo>
                    <a:pt x="558" y="1116"/>
                  </a:lnTo>
                  <a:lnTo>
                    <a:pt x="583" y="1114"/>
                  </a:lnTo>
                  <a:lnTo>
                    <a:pt x="607" y="1109"/>
                  </a:lnTo>
                  <a:lnTo>
                    <a:pt x="626" y="1098"/>
                  </a:lnTo>
                  <a:lnTo>
                    <a:pt x="646" y="1085"/>
                  </a:lnTo>
                  <a:lnTo>
                    <a:pt x="664" y="1071"/>
                  </a:lnTo>
                  <a:lnTo>
                    <a:pt x="679" y="1051"/>
                  </a:lnTo>
                  <a:lnTo>
                    <a:pt x="689" y="1031"/>
                  </a:lnTo>
                  <a:lnTo>
                    <a:pt x="698" y="1010"/>
                  </a:lnTo>
                  <a:lnTo>
                    <a:pt x="698" y="1010"/>
                  </a:lnTo>
                  <a:lnTo>
                    <a:pt x="740" y="994"/>
                  </a:lnTo>
                  <a:lnTo>
                    <a:pt x="779" y="976"/>
                  </a:lnTo>
                  <a:lnTo>
                    <a:pt x="779" y="976"/>
                  </a:lnTo>
                  <a:lnTo>
                    <a:pt x="796" y="985"/>
                  </a:lnTo>
                  <a:lnTo>
                    <a:pt x="814" y="990"/>
                  </a:lnTo>
                  <a:lnTo>
                    <a:pt x="832" y="994"/>
                  </a:lnTo>
                  <a:lnTo>
                    <a:pt x="851" y="995"/>
                  </a:lnTo>
                  <a:lnTo>
                    <a:pt x="851" y="995"/>
                  </a:lnTo>
                  <a:lnTo>
                    <a:pt x="851" y="995"/>
                  </a:lnTo>
                  <a:lnTo>
                    <a:pt x="851" y="995"/>
                  </a:lnTo>
                  <a:lnTo>
                    <a:pt x="866" y="994"/>
                  </a:lnTo>
                  <a:lnTo>
                    <a:pt x="878" y="992"/>
                  </a:lnTo>
                  <a:lnTo>
                    <a:pt x="893" y="988"/>
                  </a:lnTo>
                  <a:lnTo>
                    <a:pt x="905" y="985"/>
                  </a:lnTo>
                  <a:lnTo>
                    <a:pt x="920" y="977"/>
                  </a:lnTo>
                  <a:lnTo>
                    <a:pt x="931" y="970"/>
                  </a:lnTo>
                  <a:lnTo>
                    <a:pt x="943" y="963"/>
                  </a:lnTo>
                  <a:lnTo>
                    <a:pt x="954" y="952"/>
                  </a:lnTo>
                  <a:lnTo>
                    <a:pt x="954" y="952"/>
                  </a:lnTo>
                  <a:lnTo>
                    <a:pt x="968" y="934"/>
                  </a:lnTo>
                  <a:lnTo>
                    <a:pt x="981" y="913"/>
                  </a:lnTo>
                  <a:lnTo>
                    <a:pt x="990" y="891"/>
                  </a:lnTo>
                  <a:lnTo>
                    <a:pt x="994" y="869"/>
                  </a:lnTo>
                  <a:lnTo>
                    <a:pt x="995" y="846"/>
                  </a:lnTo>
                  <a:lnTo>
                    <a:pt x="992" y="823"/>
                  </a:lnTo>
                  <a:lnTo>
                    <a:pt x="986" y="799"/>
                  </a:lnTo>
                  <a:lnTo>
                    <a:pt x="976" y="778"/>
                  </a:lnTo>
                  <a:lnTo>
                    <a:pt x="976" y="778"/>
                  </a:lnTo>
                  <a:lnTo>
                    <a:pt x="995" y="738"/>
                  </a:lnTo>
                  <a:lnTo>
                    <a:pt x="1010" y="697"/>
                  </a:lnTo>
                  <a:lnTo>
                    <a:pt x="1010" y="697"/>
                  </a:lnTo>
                  <a:lnTo>
                    <a:pt x="1031" y="689"/>
                  </a:lnTo>
                  <a:lnTo>
                    <a:pt x="1053" y="679"/>
                  </a:lnTo>
                  <a:lnTo>
                    <a:pt x="1071" y="664"/>
                  </a:lnTo>
                  <a:lnTo>
                    <a:pt x="1085" y="646"/>
                  </a:lnTo>
                  <a:lnTo>
                    <a:pt x="1100" y="626"/>
                  </a:lnTo>
                  <a:lnTo>
                    <a:pt x="1109" y="605"/>
                  </a:lnTo>
                  <a:lnTo>
                    <a:pt x="1114" y="581"/>
                  </a:lnTo>
                  <a:lnTo>
                    <a:pt x="1116" y="558"/>
                  </a:lnTo>
                  <a:lnTo>
                    <a:pt x="1116" y="558"/>
                  </a:lnTo>
                  <a:lnTo>
                    <a:pt x="1114" y="533"/>
                  </a:lnTo>
                  <a:lnTo>
                    <a:pt x="1109" y="509"/>
                  </a:lnTo>
                  <a:lnTo>
                    <a:pt x="1100" y="488"/>
                  </a:lnTo>
                  <a:lnTo>
                    <a:pt x="1085" y="470"/>
                  </a:lnTo>
                  <a:lnTo>
                    <a:pt x="1071" y="452"/>
                  </a:lnTo>
                  <a:lnTo>
                    <a:pt x="1053" y="438"/>
                  </a:lnTo>
                  <a:lnTo>
                    <a:pt x="1031" y="427"/>
                  </a:lnTo>
                  <a:lnTo>
                    <a:pt x="1010" y="418"/>
                  </a:lnTo>
                  <a:lnTo>
                    <a:pt x="1010" y="418"/>
                  </a:lnTo>
                  <a:close/>
                  <a:moveTo>
                    <a:pt x="972" y="608"/>
                  </a:moveTo>
                  <a:lnTo>
                    <a:pt x="936" y="608"/>
                  </a:lnTo>
                  <a:lnTo>
                    <a:pt x="927" y="644"/>
                  </a:lnTo>
                  <a:lnTo>
                    <a:pt x="927" y="644"/>
                  </a:lnTo>
                  <a:lnTo>
                    <a:pt x="918" y="675"/>
                  </a:lnTo>
                  <a:lnTo>
                    <a:pt x="907" y="702"/>
                  </a:lnTo>
                  <a:lnTo>
                    <a:pt x="895" y="731"/>
                  </a:lnTo>
                  <a:lnTo>
                    <a:pt x="880" y="756"/>
                  </a:lnTo>
                  <a:lnTo>
                    <a:pt x="860" y="788"/>
                  </a:lnTo>
                  <a:lnTo>
                    <a:pt x="887" y="815"/>
                  </a:lnTo>
                  <a:lnTo>
                    <a:pt x="887" y="815"/>
                  </a:lnTo>
                  <a:lnTo>
                    <a:pt x="893" y="823"/>
                  </a:lnTo>
                  <a:lnTo>
                    <a:pt x="898" y="832"/>
                  </a:lnTo>
                  <a:lnTo>
                    <a:pt x="900" y="841"/>
                  </a:lnTo>
                  <a:lnTo>
                    <a:pt x="902" y="850"/>
                  </a:lnTo>
                  <a:lnTo>
                    <a:pt x="900" y="860"/>
                  </a:lnTo>
                  <a:lnTo>
                    <a:pt x="898" y="869"/>
                  </a:lnTo>
                  <a:lnTo>
                    <a:pt x="893" y="878"/>
                  </a:lnTo>
                  <a:lnTo>
                    <a:pt x="887" y="886"/>
                  </a:lnTo>
                  <a:lnTo>
                    <a:pt x="887" y="886"/>
                  </a:lnTo>
                  <a:lnTo>
                    <a:pt x="878" y="893"/>
                  </a:lnTo>
                  <a:lnTo>
                    <a:pt x="869" y="896"/>
                  </a:lnTo>
                  <a:lnTo>
                    <a:pt x="860" y="900"/>
                  </a:lnTo>
                  <a:lnTo>
                    <a:pt x="851" y="902"/>
                  </a:lnTo>
                  <a:lnTo>
                    <a:pt x="851" y="902"/>
                  </a:lnTo>
                  <a:lnTo>
                    <a:pt x="851" y="902"/>
                  </a:lnTo>
                  <a:lnTo>
                    <a:pt x="841" y="900"/>
                  </a:lnTo>
                  <a:lnTo>
                    <a:pt x="832" y="896"/>
                  </a:lnTo>
                  <a:lnTo>
                    <a:pt x="823" y="893"/>
                  </a:lnTo>
                  <a:lnTo>
                    <a:pt x="815" y="886"/>
                  </a:lnTo>
                  <a:lnTo>
                    <a:pt x="788" y="860"/>
                  </a:lnTo>
                  <a:lnTo>
                    <a:pt x="758" y="880"/>
                  </a:lnTo>
                  <a:lnTo>
                    <a:pt x="758" y="880"/>
                  </a:lnTo>
                  <a:lnTo>
                    <a:pt x="731" y="895"/>
                  </a:lnTo>
                  <a:lnTo>
                    <a:pt x="704" y="907"/>
                  </a:lnTo>
                  <a:lnTo>
                    <a:pt x="675" y="918"/>
                  </a:lnTo>
                  <a:lnTo>
                    <a:pt x="644" y="927"/>
                  </a:lnTo>
                  <a:lnTo>
                    <a:pt x="608" y="934"/>
                  </a:lnTo>
                  <a:lnTo>
                    <a:pt x="608" y="972"/>
                  </a:lnTo>
                  <a:lnTo>
                    <a:pt x="608" y="972"/>
                  </a:lnTo>
                  <a:lnTo>
                    <a:pt x="608" y="983"/>
                  </a:lnTo>
                  <a:lnTo>
                    <a:pt x="605" y="992"/>
                  </a:lnTo>
                  <a:lnTo>
                    <a:pt x="599" y="1001"/>
                  </a:lnTo>
                  <a:lnTo>
                    <a:pt x="594" y="1008"/>
                  </a:lnTo>
                  <a:lnTo>
                    <a:pt x="587" y="1013"/>
                  </a:lnTo>
                  <a:lnTo>
                    <a:pt x="578" y="1019"/>
                  </a:lnTo>
                  <a:lnTo>
                    <a:pt x="569" y="1021"/>
                  </a:lnTo>
                  <a:lnTo>
                    <a:pt x="558" y="1022"/>
                  </a:lnTo>
                  <a:lnTo>
                    <a:pt x="558" y="1022"/>
                  </a:lnTo>
                  <a:lnTo>
                    <a:pt x="547" y="1021"/>
                  </a:lnTo>
                  <a:lnTo>
                    <a:pt x="538" y="1019"/>
                  </a:lnTo>
                  <a:lnTo>
                    <a:pt x="529" y="1013"/>
                  </a:lnTo>
                  <a:lnTo>
                    <a:pt x="522" y="1008"/>
                  </a:lnTo>
                  <a:lnTo>
                    <a:pt x="517" y="1001"/>
                  </a:lnTo>
                  <a:lnTo>
                    <a:pt x="511" y="992"/>
                  </a:lnTo>
                  <a:lnTo>
                    <a:pt x="509" y="983"/>
                  </a:lnTo>
                  <a:lnTo>
                    <a:pt x="508" y="972"/>
                  </a:lnTo>
                  <a:lnTo>
                    <a:pt x="508" y="934"/>
                  </a:lnTo>
                  <a:lnTo>
                    <a:pt x="472" y="927"/>
                  </a:lnTo>
                  <a:lnTo>
                    <a:pt x="472" y="927"/>
                  </a:lnTo>
                  <a:lnTo>
                    <a:pt x="441" y="918"/>
                  </a:lnTo>
                  <a:lnTo>
                    <a:pt x="414" y="907"/>
                  </a:lnTo>
                  <a:lnTo>
                    <a:pt x="385" y="895"/>
                  </a:lnTo>
                  <a:lnTo>
                    <a:pt x="358" y="880"/>
                  </a:lnTo>
                  <a:lnTo>
                    <a:pt x="328" y="860"/>
                  </a:lnTo>
                  <a:lnTo>
                    <a:pt x="301" y="886"/>
                  </a:lnTo>
                  <a:lnTo>
                    <a:pt x="301" y="886"/>
                  </a:lnTo>
                  <a:lnTo>
                    <a:pt x="293" y="893"/>
                  </a:lnTo>
                  <a:lnTo>
                    <a:pt x="284" y="896"/>
                  </a:lnTo>
                  <a:lnTo>
                    <a:pt x="275" y="900"/>
                  </a:lnTo>
                  <a:lnTo>
                    <a:pt x="265" y="900"/>
                  </a:lnTo>
                  <a:lnTo>
                    <a:pt x="256" y="900"/>
                  </a:lnTo>
                  <a:lnTo>
                    <a:pt x="247" y="896"/>
                  </a:lnTo>
                  <a:lnTo>
                    <a:pt x="238" y="893"/>
                  </a:lnTo>
                  <a:lnTo>
                    <a:pt x="230" y="886"/>
                  </a:lnTo>
                  <a:lnTo>
                    <a:pt x="230" y="886"/>
                  </a:lnTo>
                  <a:lnTo>
                    <a:pt x="223" y="878"/>
                  </a:lnTo>
                  <a:lnTo>
                    <a:pt x="218" y="869"/>
                  </a:lnTo>
                  <a:lnTo>
                    <a:pt x="216" y="860"/>
                  </a:lnTo>
                  <a:lnTo>
                    <a:pt x="214" y="850"/>
                  </a:lnTo>
                  <a:lnTo>
                    <a:pt x="216" y="841"/>
                  </a:lnTo>
                  <a:lnTo>
                    <a:pt x="218" y="832"/>
                  </a:lnTo>
                  <a:lnTo>
                    <a:pt x="223" y="823"/>
                  </a:lnTo>
                  <a:lnTo>
                    <a:pt x="230" y="815"/>
                  </a:lnTo>
                  <a:lnTo>
                    <a:pt x="256" y="788"/>
                  </a:lnTo>
                  <a:lnTo>
                    <a:pt x="236" y="756"/>
                  </a:lnTo>
                  <a:lnTo>
                    <a:pt x="236" y="756"/>
                  </a:lnTo>
                  <a:lnTo>
                    <a:pt x="221" y="731"/>
                  </a:lnTo>
                  <a:lnTo>
                    <a:pt x="209" y="702"/>
                  </a:lnTo>
                  <a:lnTo>
                    <a:pt x="198" y="675"/>
                  </a:lnTo>
                  <a:lnTo>
                    <a:pt x="189" y="644"/>
                  </a:lnTo>
                  <a:lnTo>
                    <a:pt x="182" y="608"/>
                  </a:lnTo>
                  <a:lnTo>
                    <a:pt x="144" y="608"/>
                  </a:lnTo>
                  <a:lnTo>
                    <a:pt x="144" y="608"/>
                  </a:lnTo>
                  <a:lnTo>
                    <a:pt x="133" y="607"/>
                  </a:lnTo>
                  <a:lnTo>
                    <a:pt x="124" y="605"/>
                  </a:lnTo>
                  <a:lnTo>
                    <a:pt x="115" y="599"/>
                  </a:lnTo>
                  <a:lnTo>
                    <a:pt x="108" y="594"/>
                  </a:lnTo>
                  <a:lnTo>
                    <a:pt x="103" y="587"/>
                  </a:lnTo>
                  <a:lnTo>
                    <a:pt x="97" y="578"/>
                  </a:lnTo>
                  <a:lnTo>
                    <a:pt x="95" y="567"/>
                  </a:lnTo>
                  <a:lnTo>
                    <a:pt x="94" y="558"/>
                  </a:lnTo>
                  <a:lnTo>
                    <a:pt x="94" y="558"/>
                  </a:lnTo>
                  <a:lnTo>
                    <a:pt x="95" y="547"/>
                  </a:lnTo>
                  <a:lnTo>
                    <a:pt x="97" y="538"/>
                  </a:lnTo>
                  <a:lnTo>
                    <a:pt x="103" y="529"/>
                  </a:lnTo>
                  <a:lnTo>
                    <a:pt x="108" y="522"/>
                  </a:lnTo>
                  <a:lnTo>
                    <a:pt x="115" y="517"/>
                  </a:lnTo>
                  <a:lnTo>
                    <a:pt x="124" y="511"/>
                  </a:lnTo>
                  <a:lnTo>
                    <a:pt x="133" y="508"/>
                  </a:lnTo>
                  <a:lnTo>
                    <a:pt x="144" y="508"/>
                  </a:lnTo>
                  <a:lnTo>
                    <a:pt x="182" y="508"/>
                  </a:lnTo>
                  <a:lnTo>
                    <a:pt x="189" y="472"/>
                  </a:lnTo>
                  <a:lnTo>
                    <a:pt x="189" y="472"/>
                  </a:lnTo>
                  <a:lnTo>
                    <a:pt x="198" y="441"/>
                  </a:lnTo>
                  <a:lnTo>
                    <a:pt x="209" y="412"/>
                  </a:lnTo>
                  <a:lnTo>
                    <a:pt x="221" y="385"/>
                  </a:lnTo>
                  <a:lnTo>
                    <a:pt x="236" y="358"/>
                  </a:lnTo>
                  <a:lnTo>
                    <a:pt x="256" y="328"/>
                  </a:lnTo>
                  <a:lnTo>
                    <a:pt x="230" y="301"/>
                  </a:lnTo>
                  <a:lnTo>
                    <a:pt x="230" y="301"/>
                  </a:lnTo>
                  <a:lnTo>
                    <a:pt x="223" y="294"/>
                  </a:lnTo>
                  <a:lnTo>
                    <a:pt x="218" y="285"/>
                  </a:lnTo>
                  <a:lnTo>
                    <a:pt x="216" y="276"/>
                  </a:lnTo>
                  <a:lnTo>
                    <a:pt x="214" y="265"/>
                  </a:lnTo>
                  <a:lnTo>
                    <a:pt x="216" y="256"/>
                  </a:lnTo>
                  <a:lnTo>
                    <a:pt x="218" y="247"/>
                  </a:lnTo>
                  <a:lnTo>
                    <a:pt x="223" y="238"/>
                  </a:lnTo>
                  <a:lnTo>
                    <a:pt x="230" y="229"/>
                  </a:lnTo>
                  <a:lnTo>
                    <a:pt x="230" y="229"/>
                  </a:lnTo>
                  <a:lnTo>
                    <a:pt x="238" y="223"/>
                  </a:lnTo>
                  <a:lnTo>
                    <a:pt x="247" y="218"/>
                  </a:lnTo>
                  <a:lnTo>
                    <a:pt x="256" y="216"/>
                  </a:lnTo>
                  <a:lnTo>
                    <a:pt x="265" y="214"/>
                  </a:lnTo>
                  <a:lnTo>
                    <a:pt x="275" y="216"/>
                  </a:lnTo>
                  <a:lnTo>
                    <a:pt x="284" y="218"/>
                  </a:lnTo>
                  <a:lnTo>
                    <a:pt x="293" y="223"/>
                  </a:lnTo>
                  <a:lnTo>
                    <a:pt x="301" y="229"/>
                  </a:lnTo>
                  <a:lnTo>
                    <a:pt x="328" y="256"/>
                  </a:lnTo>
                  <a:lnTo>
                    <a:pt x="358" y="236"/>
                  </a:lnTo>
                  <a:lnTo>
                    <a:pt x="358" y="236"/>
                  </a:lnTo>
                  <a:lnTo>
                    <a:pt x="385" y="222"/>
                  </a:lnTo>
                  <a:lnTo>
                    <a:pt x="414" y="209"/>
                  </a:lnTo>
                  <a:lnTo>
                    <a:pt x="441" y="198"/>
                  </a:lnTo>
                  <a:lnTo>
                    <a:pt x="472" y="189"/>
                  </a:lnTo>
                  <a:lnTo>
                    <a:pt x="508" y="180"/>
                  </a:lnTo>
                  <a:lnTo>
                    <a:pt x="508" y="144"/>
                  </a:lnTo>
                  <a:lnTo>
                    <a:pt x="508" y="144"/>
                  </a:lnTo>
                  <a:lnTo>
                    <a:pt x="509" y="133"/>
                  </a:lnTo>
                  <a:lnTo>
                    <a:pt x="511" y="124"/>
                  </a:lnTo>
                  <a:lnTo>
                    <a:pt x="517" y="115"/>
                  </a:lnTo>
                  <a:lnTo>
                    <a:pt x="522" y="108"/>
                  </a:lnTo>
                  <a:lnTo>
                    <a:pt x="529" y="103"/>
                  </a:lnTo>
                  <a:lnTo>
                    <a:pt x="538" y="97"/>
                  </a:lnTo>
                  <a:lnTo>
                    <a:pt x="547" y="94"/>
                  </a:lnTo>
                  <a:lnTo>
                    <a:pt x="558" y="94"/>
                  </a:lnTo>
                  <a:lnTo>
                    <a:pt x="558" y="94"/>
                  </a:lnTo>
                  <a:lnTo>
                    <a:pt x="569" y="94"/>
                  </a:lnTo>
                  <a:lnTo>
                    <a:pt x="578" y="97"/>
                  </a:lnTo>
                  <a:lnTo>
                    <a:pt x="587" y="103"/>
                  </a:lnTo>
                  <a:lnTo>
                    <a:pt x="594" y="108"/>
                  </a:lnTo>
                  <a:lnTo>
                    <a:pt x="599" y="115"/>
                  </a:lnTo>
                  <a:lnTo>
                    <a:pt x="605" y="124"/>
                  </a:lnTo>
                  <a:lnTo>
                    <a:pt x="608" y="133"/>
                  </a:lnTo>
                  <a:lnTo>
                    <a:pt x="608" y="144"/>
                  </a:lnTo>
                  <a:lnTo>
                    <a:pt x="608" y="180"/>
                  </a:lnTo>
                  <a:lnTo>
                    <a:pt x="644" y="189"/>
                  </a:lnTo>
                  <a:lnTo>
                    <a:pt x="644" y="189"/>
                  </a:lnTo>
                  <a:lnTo>
                    <a:pt x="675" y="198"/>
                  </a:lnTo>
                  <a:lnTo>
                    <a:pt x="704" y="209"/>
                  </a:lnTo>
                  <a:lnTo>
                    <a:pt x="731" y="222"/>
                  </a:lnTo>
                  <a:lnTo>
                    <a:pt x="758" y="236"/>
                  </a:lnTo>
                  <a:lnTo>
                    <a:pt x="788" y="256"/>
                  </a:lnTo>
                  <a:lnTo>
                    <a:pt x="815" y="229"/>
                  </a:lnTo>
                  <a:lnTo>
                    <a:pt x="815" y="229"/>
                  </a:lnTo>
                  <a:lnTo>
                    <a:pt x="823" y="223"/>
                  </a:lnTo>
                  <a:lnTo>
                    <a:pt x="832" y="218"/>
                  </a:lnTo>
                  <a:lnTo>
                    <a:pt x="841" y="216"/>
                  </a:lnTo>
                  <a:lnTo>
                    <a:pt x="851" y="214"/>
                  </a:lnTo>
                  <a:lnTo>
                    <a:pt x="860" y="216"/>
                  </a:lnTo>
                  <a:lnTo>
                    <a:pt x="869" y="218"/>
                  </a:lnTo>
                  <a:lnTo>
                    <a:pt x="878" y="223"/>
                  </a:lnTo>
                  <a:lnTo>
                    <a:pt x="887" y="229"/>
                  </a:lnTo>
                  <a:lnTo>
                    <a:pt x="887" y="229"/>
                  </a:lnTo>
                  <a:lnTo>
                    <a:pt x="893" y="238"/>
                  </a:lnTo>
                  <a:lnTo>
                    <a:pt x="898" y="247"/>
                  </a:lnTo>
                  <a:lnTo>
                    <a:pt x="900" y="256"/>
                  </a:lnTo>
                  <a:lnTo>
                    <a:pt x="902" y="265"/>
                  </a:lnTo>
                  <a:lnTo>
                    <a:pt x="900" y="276"/>
                  </a:lnTo>
                  <a:lnTo>
                    <a:pt x="898" y="285"/>
                  </a:lnTo>
                  <a:lnTo>
                    <a:pt x="893" y="294"/>
                  </a:lnTo>
                  <a:lnTo>
                    <a:pt x="887" y="301"/>
                  </a:lnTo>
                  <a:lnTo>
                    <a:pt x="860" y="328"/>
                  </a:lnTo>
                  <a:lnTo>
                    <a:pt x="880" y="358"/>
                  </a:lnTo>
                  <a:lnTo>
                    <a:pt x="880" y="358"/>
                  </a:lnTo>
                  <a:lnTo>
                    <a:pt x="895" y="385"/>
                  </a:lnTo>
                  <a:lnTo>
                    <a:pt x="907" y="412"/>
                  </a:lnTo>
                  <a:lnTo>
                    <a:pt x="918" y="441"/>
                  </a:lnTo>
                  <a:lnTo>
                    <a:pt x="927" y="472"/>
                  </a:lnTo>
                  <a:lnTo>
                    <a:pt x="936" y="508"/>
                  </a:lnTo>
                  <a:lnTo>
                    <a:pt x="972" y="508"/>
                  </a:lnTo>
                  <a:lnTo>
                    <a:pt x="972" y="508"/>
                  </a:lnTo>
                  <a:lnTo>
                    <a:pt x="983" y="508"/>
                  </a:lnTo>
                  <a:lnTo>
                    <a:pt x="992" y="511"/>
                  </a:lnTo>
                  <a:lnTo>
                    <a:pt x="1001" y="517"/>
                  </a:lnTo>
                  <a:lnTo>
                    <a:pt x="1008" y="522"/>
                  </a:lnTo>
                  <a:lnTo>
                    <a:pt x="1013" y="529"/>
                  </a:lnTo>
                  <a:lnTo>
                    <a:pt x="1019" y="538"/>
                  </a:lnTo>
                  <a:lnTo>
                    <a:pt x="1022" y="547"/>
                  </a:lnTo>
                  <a:lnTo>
                    <a:pt x="1022" y="558"/>
                  </a:lnTo>
                  <a:lnTo>
                    <a:pt x="1022" y="558"/>
                  </a:lnTo>
                  <a:lnTo>
                    <a:pt x="1022" y="567"/>
                  </a:lnTo>
                  <a:lnTo>
                    <a:pt x="1019" y="578"/>
                  </a:lnTo>
                  <a:lnTo>
                    <a:pt x="1013" y="587"/>
                  </a:lnTo>
                  <a:lnTo>
                    <a:pt x="1008" y="594"/>
                  </a:lnTo>
                  <a:lnTo>
                    <a:pt x="1001" y="599"/>
                  </a:lnTo>
                  <a:lnTo>
                    <a:pt x="992" y="605"/>
                  </a:lnTo>
                  <a:lnTo>
                    <a:pt x="983" y="607"/>
                  </a:lnTo>
                  <a:lnTo>
                    <a:pt x="972" y="608"/>
                  </a:lnTo>
                  <a:lnTo>
                    <a:pt x="972" y="6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
            <p:cNvSpPr/>
            <p:nvPr/>
          </p:nvSpPr>
          <p:spPr bwMode="auto">
            <a:xfrm>
              <a:off x="2852738" y="6713538"/>
              <a:ext cx="261938" cy="261938"/>
            </a:xfrm>
            <a:custGeom>
              <a:avLst/>
              <a:gdLst>
                <a:gd name="T0" fmla="*/ 0 w 329"/>
                <a:gd name="T1" fmla="*/ 0 h 329"/>
                <a:gd name="T2" fmla="*/ 0 w 329"/>
                <a:gd name="T3" fmla="*/ 47 h 329"/>
                <a:gd name="T4" fmla="*/ 0 w 329"/>
                <a:gd name="T5" fmla="*/ 47 h 329"/>
                <a:gd name="T6" fmla="*/ 29 w 329"/>
                <a:gd name="T7" fmla="*/ 48 h 329"/>
                <a:gd name="T8" fmla="*/ 58 w 329"/>
                <a:gd name="T9" fmla="*/ 52 h 329"/>
                <a:gd name="T10" fmla="*/ 85 w 329"/>
                <a:gd name="T11" fmla="*/ 59 h 329"/>
                <a:gd name="T12" fmla="*/ 110 w 329"/>
                <a:gd name="T13" fmla="*/ 70 h 329"/>
                <a:gd name="T14" fmla="*/ 135 w 329"/>
                <a:gd name="T15" fmla="*/ 81 h 329"/>
                <a:gd name="T16" fmla="*/ 158 w 329"/>
                <a:gd name="T17" fmla="*/ 95 h 329"/>
                <a:gd name="T18" fmla="*/ 180 w 329"/>
                <a:gd name="T19" fmla="*/ 111 h 329"/>
                <a:gd name="T20" fmla="*/ 200 w 329"/>
                <a:gd name="T21" fmla="*/ 129 h 329"/>
                <a:gd name="T22" fmla="*/ 218 w 329"/>
                <a:gd name="T23" fmla="*/ 149 h 329"/>
                <a:gd name="T24" fmla="*/ 234 w 329"/>
                <a:gd name="T25" fmla="*/ 171 h 329"/>
                <a:gd name="T26" fmla="*/ 248 w 329"/>
                <a:gd name="T27" fmla="*/ 194 h 329"/>
                <a:gd name="T28" fmla="*/ 259 w 329"/>
                <a:gd name="T29" fmla="*/ 219 h 329"/>
                <a:gd name="T30" fmla="*/ 270 w 329"/>
                <a:gd name="T31" fmla="*/ 244 h 329"/>
                <a:gd name="T32" fmla="*/ 277 w 329"/>
                <a:gd name="T33" fmla="*/ 271 h 329"/>
                <a:gd name="T34" fmla="*/ 281 w 329"/>
                <a:gd name="T35" fmla="*/ 300 h 329"/>
                <a:gd name="T36" fmla="*/ 283 w 329"/>
                <a:gd name="T37" fmla="*/ 329 h 329"/>
                <a:gd name="T38" fmla="*/ 329 w 329"/>
                <a:gd name="T39" fmla="*/ 329 h 329"/>
                <a:gd name="T40" fmla="*/ 329 w 329"/>
                <a:gd name="T41" fmla="*/ 329 h 329"/>
                <a:gd name="T42" fmla="*/ 328 w 329"/>
                <a:gd name="T43" fmla="*/ 295 h 329"/>
                <a:gd name="T44" fmla="*/ 322 w 329"/>
                <a:gd name="T45" fmla="*/ 262 h 329"/>
                <a:gd name="T46" fmla="*/ 315 w 329"/>
                <a:gd name="T47" fmla="*/ 232 h 329"/>
                <a:gd name="T48" fmla="*/ 304 w 329"/>
                <a:gd name="T49" fmla="*/ 201 h 329"/>
                <a:gd name="T50" fmla="*/ 290 w 329"/>
                <a:gd name="T51" fmla="*/ 173 h 329"/>
                <a:gd name="T52" fmla="*/ 274 w 329"/>
                <a:gd name="T53" fmla="*/ 146 h 329"/>
                <a:gd name="T54" fmla="*/ 254 w 329"/>
                <a:gd name="T55" fmla="*/ 120 h 329"/>
                <a:gd name="T56" fmla="*/ 232 w 329"/>
                <a:gd name="T57" fmla="*/ 97 h 329"/>
                <a:gd name="T58" fmla="*/ 209 w 329"/>
                <a:gd name="T59" fmla="*/ 75 h 329"/>
                <a:gd name="T60" fmla="*/ 184 w 329"/>
                <a:gd name="T61" fmla="*/ 56 h 329"/>
                <a:gd name="T62" fmla="*/ 157 w 329"/>
                <a:gd name="T63" fmla="*/ 39 h 329"/>
                <a:gd name="T64" fmla="*/ 128 w 329"/>
                <a:gd name="T65" fmla="*/ 25 h 329"/>
                <a:gd name="T66" fmla="*/ 97 w 329"/>
                <a:gd name="T67" fmla="*/ 14 h 329"/>
                <a:gd name="T68" fmla="*/ 67 w 329"/>
                <a:gd name="T69" fmla="*/ 7 h 329"/>
                <a:gd name="T70" fmla="*/ 34 w 329"/>
                <a:gd name="T71" fmla="*/ 2 h 329"/>
                <a:gd name="T72" fmla="*/ 0 w 329"/>
                <a:gd name="T73" fmla="*/ 0 h 329"/>
                <a:gd name="T74" fmla="*/ 0 w 329"/>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329">
                  <a:moveTo>
                    <a:pt x="0" y="0"/>
                  </a:moveTo>
                  <a:lnTo>
                    <a:pt x="0" y="47"/>
                  </a:lnTo>
                  <a:lnTo>
                    <a:pt x="0" y="47"/>
                  </a:lnTo>
                  <a:lnTo>
                    <a:pt x="29" y="48"/>
                  </a:lnTo>
                  <a:lnTo>
                    <a:pt x="58" y="52"/>
                  </a:lnTo>
                  <a:lnTo>
                    <a:pt x="85" y="59"/>
                  </a:lnTo>
                  <a:lnTo>
                    <a:pt x="110" y="70"/>
                  </a:lnTo>
                  <a:lnTo>
                    <a:pt x="135" y="81"/>
                  </a:lnTo>
                  <a:lnTo>
                    <a:pt x="158" y="95"/>
                  </a:lnTo>
                  <a:lnTo>
                    <a:pt x="180" y="111"/>
                  </a:lnTo>
                  <a:lnTo>
                    <a:pt x="200" y="129"/>
                  </a:lnTo>
                  <a:lnTo>
                    <a:pt x="218" y="149"/>
                  </a:lnTo>
                  <a:lnTo>
                    <a:pt x="234" y="171"/>
                  </a:lnTo>
                  <a:lnTo>
                    <a:pt x="248" y="194"/>
                  </a:lnTo>
                  <a:lnTo>
                    <a:pt x="259" y="219"/>
                  </a:lnTo>
                  <a:lnTo>
                    <a:pt x="270" y="244"/>
                  </a:lnTo>
                  <a:lnTo>
                    <a:pt x="277" y="271"/>
                  </a:lnTo>
                  <a:lnTo>
                    <a:pt x="281" y="300"/>
                  </a:lnTo>
                  <a:lnTo>
                    <a:pt x="283" y="329"/>
                  </a:lnTo>
                  <a:lnTo>
                    <a:pt x="329" y="329"/>
                  </a:lnTo>
                  <a:lnTo>
                    <a:pt x="329" y="329"/>
                  </a:lnTo>
                  <a:lnTo>
                    <a:pt x="328" y="295"/>
                  </a:lnTo>
                  <a:lnTo>
                    <a:pt x="322" y="262"/>
                  </a:lnTo>
                  <a:lnTo>
                    <a:pt x="315" y="232"/>
                  </a:lnTo>
                  <a:lnTo>
                    <a:pt x="304" y="201"/>
                  </a:lnTo>
                  <a:lnTo>
                    <a:pt x="290" y="173"/>
                  </a:lnTo>
                  <a:lnTo>
                    <a:pt x="274" y="146"/>
                  </a:lnTo>
                  <a:lnTo>
                    <a:pt x="254" y="120"/>
                  </a:lnTo>
                  <a:lnTo>
                    <a:pt x="232" y="97"/>
                  </a:lnTo>
                  <a:lnTo>
                    <a:pt x="209" y="75"/>
                  </a:lnTo>
                  <a:lnTo>
                    <a:pt x="184" y="56"/>
                  </a:lnTo>
                  <a:lnTo>
                    <a:pt x="157" y="39"/>
                  </a:lnTo>
                  <a:lnTo>
                    <a:pt x="128" y="25"/>
                  </a:lnTo>
                  <a:lnTo>
                    <a:pt x="97" y="14"/>
                  </a:lnTo>
                  <a:lnTo>
                    <a:pt x="67" y="7"/>
                  </a:lnTo>
                  <a:lnTo>
                    <a:pt x="3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
            <p:cNvSpPr/>
            <p:nvPr/>
          </p:nvSpPr>
          <p:spPr bwMode="auto">
            <a:xfrm>
              <a:off x="2590800" y="6975476"/>
              <a:ext cx="53975" cy="103188"/>
            </a:xfrm>
            <a:custGeom>
              <a:avLst/>
              <a:gdLst>
                <a:gd name="T0" fmla="*/ 46 w 68"/>
                <a:gd name="T1" fmla="*/ 0 h 130"/>
                <a:gd name="T2" fmla="*/ 0 w 68"/>
                <a:gd name="T3" fmla="*/ 0 h 130"/>
                <a:gd name="T4" fmla="*/ 0 w 68"/>
                <a:gd name="T5" fmla="*/ 0 h 130"/>
                <a:gd name="T6" fmla="*/ 1 w 68"/>
                <a:gd name="T7" fmla="*/ 34 h 130"/>
                <a:gd name="T8" fmla="*/ 7 w 68"/>
                <a:gd name="T9" fmla="*/ 67 h 130"/>
                <a:gd name="T10" fmla="*/ 16 w 68"/>
                <a:gd name="T11" fmla="*/ 99 h 130"/>
                <a:gd name="T12" fmla="*/ 27 w 68"/>
                <a:gd name="T13" fmla="*/ 130 h 130"/>
                <a:gd name="T14" fmla="*/ 68 w 68"/>
                <a:gd name="T15" fmla="*/ 106 h 130"/>
                <a:gd name="T16" fmla="*/ 68 w 68"/>
                <a:gd name="T17" fmla="*/ 106 h 130"/>
                <a:gd name="T18" fmla="*/ 59 w 68"/>
                <a:gd name="T19" fmla="*/ 81 h 130"/>
                <a:gd name="T20" fmla="*/ 52 w 68"/>
                <a:gd name="T21" fmla="*/ 56 h 130"/>
                <a:gd name="T22" fmla="*/ 48 w 68"/>
                <a:gd name="T23" fmla="*/ 27 h 130"/>
                <a:gd name="T24" fmla="*/ 46 w 68"/>
                <a:gd name="T25" fmla="*/ 0 h 130"/>
                <a:gd name="T26" fmla="*/ 46 w 6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0">
                  <a:moveTo>
                    <a:pt x="46" y="0"/>
                  </a:moveTo>
                  <a:lnTo>
                    <a:pt x="0" y="0"/>
                  </a:lnTo>
                  <a:lnTo>
                    <a:pt x="0" y="0"/>
                  </a:lnTo>
                  <a:lnTo>
                    <a:pt x="1" y="34"/>
                  </a:lnTo>
                  <a:lnTo>
                    <a:pt x="7" y="67"/>
                  </a:lnTo>
                  <a:lnTo>
                    <a:pt x="16" y="99"/>
                  </a:lnTo>
                  <a:lnTo>
                    <a:pt x="27" y="130"/>
                  </a:lnTo>
                  <a:lnTo>
                    <a:pt x="68" y="106"/>
                  </a:lnTo>
                  <a:lnTo>
                    <a:pt x="68" y="106"/>
                  </a:lnTo>
                  <a:lnTo>
                    <a:pt x="59" y="81"/>
                  </a:lnTo>
                  <a:lnTo>
                    <a:pt x="52" y="56"/>
                  </a:lnTo>
                  <a:lnTo>
                    <a:pt x="48" y="27"/>
                  </a:lnTo>
                  <a:lnTo>
                    <a:pt x="46" y="0"/>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2"/>
            <p:cNvSpPr/>
            <p:nvPr/>
          </p:nvSpPr>
          <p:spPr bwMode="auto">
            <a:xfrm>
              <a:off x="2638425" y="7105651"/>
              <a:ext cx="214313" cy="131763"/>
            </a:xfrm>
            <a:custGeom>
              <a:avLst/>
              <a:gdLst>
                <a:gd name="T0" fmla="*/ 41 w 270"/>
                <a:gd name="T1" fmla="*/ 0 h 165"/>
                <a:gd name="T2" fmla="*/ 0 w 270"/>
                <a:gd name="T3" fmla="*/ 23 h 165"/>
                <a:gd name="T4" fmla="*/ 0 w 270"/>
                <a:gd name="T5" fmla="*/ 23 h 165"/>
                <a:gd name="T6" fmla="*/ 11 w 270"/>
                <a:gd name="T7" fmla="*/ 38 h 165"/>
                <a:gd name="T8" fmla="*/ 23 w 270"/>
                <a:gd name="T9" fmla="*/ 54 h 165"/>
                <a:gd name="T10" fmla="*/ 38 w 270"/>
                <a:gd name="T11" fmla="*/ 68 h 165"/>
                <a:gd name="T12" fmla="*/ 52 w 270"/>
                <a:gd name="T13" fmla="*/ 81 h 165"/>
                <a:gd name="T14" fmla="*/ 67 w 270"/>
                <a:gd name="T15" fmla="*/ 93 h 165"/>
                <a:gd name="T16" fmla="*/ 81 w 270"/>
                <a:gd name="T17" fmla="*/ 106 h 165"/>
                <a:gd name="T18" fmla="*/ 99 w 270"/>
                <a:gd name="T19" fmla="*/ 117 h 165"/>
                <a:gd name="T20" fmla="*/ 115 w 270"/>
                <a:gd name="T21" fmla="*/ 126 h 165"/>
                <a:gd name="T22" fmla="*/ 133 w 270"/>
                <a:gd name="T23" fmla="*/ 135 h 165"/>
                <a:gd name="T24" fmla="*/ 151 w 270"/>
                <a:gd name="T25" fmla="*/ 142 h 165"/>
                <a:gd name="T26" fmla="*/ 169 w 270"/>
                <a:gd name="T27" fmla="*/ 149 h 165"/>
                <a:gd name="T28" fmla="*/ 189 w 270"/>
                <a:gd name="T29" fmla="*/ 155 h 165"/>
                <a:gd name="T30" fmla="*/ 209 w 270"/>
                <a:gd name="T31" fmla="*/ 158 h 165"/>
                <a:gd name="T32" fmla="*/ 229 w 270"/>
                <a:gd name="T33" fmla="*/ 162 h 165"/>
                <a:gd name="T34" fmla="*/ 250 w 270"/>
                <a:gd name="T35" fmla="*/ 164 h 165"/>
                <a:gd name="T36" fmla="*/ 270 w 270"/>
                <a:gd name="T37" fmla="*/ 165 h 165"/>
                <a:gd name="T38" fmla="*/ 270 w 270"/>
                <a:gd name="T39" fmla="*/ 119 h 165"/>
                <a:gd name="T40" fmla="*/ 270 w 270"/>
                <a:gd name="T41" fmla="*/ 119 h 165"/>
                <a:gd name="T42" fmla="*/ 252 w 270"/>
                <a:gd name="T43" fmla="*/ 117 h 165"/>
                <a:gd name="T44" fmla="*/ 236 w 270"/>
                <a:gd name="T45" fmla="*/ 115 h 165"/>
                <a:gd name="T46" fmla="*/ 202 w 270"/>
                <a:gd name="T47" fmla="*/ 110 h 165"/>
                <a:gd name="T48" fmla="*/ 169 w 270"/>
                <a:gd name="T49" fmla="*/ 99 h 165"/>
                <a:gd name="T50" fmla="*/ 140 w 270"/>
                <a:gd name="T51" fmla="*/ 86 h 165"/>
                <a:gd name="T52" fmla="*/ 112 w 270"/>
                <a:gd name="T53" fmla="*/ 68 h 165"/>
                <a:gd name="T54" fmla="*/ 86 w 270"/>
                <a:gd name="T55" fmla="*/ 48 h 165"/>
                <a:gd name="T56" fmla="*/ 63 w 270"/>
                <a:gd name="T57" fmla="*/ 25 h 165"/>
                <a:gd name="T58" fmla="*/ 41 w 270"/>
                <a:gd name="T59" fmla="*/ 0 h 165"/>
                <a:gd name="T60" fmla="*/ 41 w 270"/>
                <a:gd name="T6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165">
                  <a:moveTo>
                    <a:pt x="41" y="0"/>
                  </a:moveTo>
                  <a:lnTo>
                    <a:pt x="0" y="23"/>
                  </a:lnTo>
                  <a:lnTo>
                    <a:pt x="0" y="23"/>
                  </a:lnTo>
                  <a:lnTo>
                    <a:pt x="11" y="38"/>
                  </a:lnTo>
                  <a:lnTo>
                    <a:pt x="23" y="54"/>
                  </a:lnTo>
                  <a:lnTo>
                    <a:pt x="38" y="68"/>
                  </a:lnTo>
                  <a:lnTo>
                    <a:pt x="52" y="81"/>
                  </a:lnTo>
                  <a:lnTo>
                    <a:pt x="67" y="93"/>
                  </a:lnTo>
                  <a:lnTo>
                    <a:pt x="81" y="106"/>
                  </a:lnTo>
                  <a:lnTo>
                    <a:pt x="99" y="117"/>
                  </a:lnTo>
                  <a:lnTo>
                    <a:pt x="115" y="126"/>
                  </a:lnTo>
                  <a:lnTo>
                    <a:pt x="133" y="135"/>
                  </a:lnTo>
                  <a:lnTo>
                    <a:pt x="151" y="142"/>
                  </a:lnTo>
                  <a:lnTo>
                    <a:pt x="169" y="149"/>
                  </a:lnTo>
                  <a:lnTo>
                    <a:pt x="189" y="155"/>
                  </a:lnTo>
                  <a:lnTo>
                    <a:pt x="209" y="158"/>
                  </a:lnTo>
                  <a:lnTo>
                    <a:pt x="229" y="162"/>
                  </a:lnTo>
                  <a:lnTo>
                    <a:pt x="250" y="164"/>
                  </a:lnTo>
                  <a:lnTo>
                    <a:pt x="270" y="165"/>
                  </a:lnTo>
                  <a:lnTo>
                    <a:pt x="270" y="119"/>
                  </a:lnTo>
                  <a:lnTo>
                    <a:pt x="270" y="119"/>
                  </a:lnTo>
                  <a:lnTo>
                    <a:pt x="252" y="117"/>
                  </a:lnTo>
                  <a:lnTo>
                    <a:pt x="236" y="115"/>
                  </a:lnTo>
                  <a:lnTo>
                    <a:pt x="202" y="110"/>
                  </a:lnTo>
                  <a:lnTo>
                    <a:pt x="169" y="99"/>
                  </a:lnTo>
                  <a:lnTo>
                    <a:pt x="140" y="86"/>
                  </a:lnTo>
                  <a:lnTo>
                    <a:pt x="112" y="68"/>
                  </a:lnTo>
                  <a:lnTo>
                    <a:pt x="86" y="48"/>
                  </a:lnTo>
                  <a:lnTo>
                    <a:pt x="63" y="25"/>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4" name="Freeform 13"/>
          <p:cNvSpPr>
            <a:spLocks noEditPoints="1"/>
          </p:cNvSpPr>
          <p:nvPr/>
        </p:nvSpPr>
        <p:spPr bwMode="auto">
          <a:xfrm>
            <a:off x="3491519" y="3129526"/>
            <a:ext cx="214641" cy="313668"/>
          </a:xfrm>
          <a:custGeom>
            <a:avLst/>
            <a:gdLst>
              <a:gd name="T0" fmla="*/ 330 w 825"/>
              <a:gd name="T1" fmla="*/ 9 h 1204"/>
              <a:gd name="T2" fmla="*/ 182 w 825"/>
              <a:gd name="T3" fmla="*/ 72 h 1204"/>
              <a:gd name="T4" fmla="*/ 72 w 825"/>
              <a:gd name="T5" fmla="*/ 184 h 1204"/>
              <a:gd name="T6" fmla="*/ 9 w 825"/>
              <a:gd name="T7" fmla="*/ 329 h 1204"/>
              <a:gd name="T8" fmla="*/ 2 w 825"/>
              <a:gd name="T9" fmla="*/ 436 h 1204"/>
              <a:gd name="T10" fmla="*/ 17 w 825"/>
              <a:gd name="T11" fmla="*/ 533 h 1204"/>
              <a:gd name="T12" fmla="*/ 40 w 825"/>
              <a:gd name="T13" fmla="*/ 608 h 1204"/>
              <a:gd name="T14" fmla="*/ 107 w 825"/>
              <a:gd name="T15" fmla="*/ 819 h 1204"/>
              <a:gd name="T16" fmla="*/ 114 w 825"/>
              <a:gd name="T17" fmla="*/ 911 h 1204"/>
              <a:gd name="T18" fmla="*/ 128 w 825"/>
              <a:gd name="T19" fmla="*/ 1035 h 1204"/>
              <a:gd name="T20" fmla="*/ 157 w 825"/>
              <a:gd name="T21" fmla="*/ 1071 h 1204"/>
              <a:gd name="T22" fmla="*/ 184 w 825"/>
              <a:gd name="T23" fmla="*/ 1100 h 1204"/>
              <a:gd name="T24" fmla="*/ 216 w 825"/>
              <a:gd name="T25" fmla="*/ 1152 h 1204"/>
              <a:gd name="T26" fmla="*/ 278 w 825"/>
              <a:gd name="T27" fmla="*/ 1191 h 1204"/>
              <a:gd name="T28" fmla="*/ 359 w 825"/>
              <a:gd name="T29" fmla="*/ 1204 h 1204"/>
              <a:gd name="T30" fmla="*/ 512 w 825"/>
              <a:gd name="T31" fmla="*/ 1200 h 1204"/>
              <a:gd name="T32" fmla="*/ 582 w 825"/>
              <a:gd name="T33" fmla="*/ 1175 h 1204"/>
              <a:gd name="T34" fmla="*/ 625 w 825"/>
              <a:gd name="T35" fmla="*/ 1134 h 1204"/>
              <a:gd name="T36" fmla="*/ 648 w 825"/>
              <a:gd name="T37" fmla="*/ 1082 h 1204"/>
              <a:gd name="T38" fmla="*/ 686 w 825"/>
              <a:gd name="T39" fmla="*/ 1055 h 1204"/>
              <a:gd name="T40" fmla="*/ 710 w 825"/>
              <a:gd name="T41" fmla="*/ 986 h 1204"/>
              <a:gd name="T42" fmla="*/ 713 w 825"/>
              <a:gd name="T43" fmla="*/ 878 h 1204"/>
              <a:gd name="T44" fmla="*/ 735 w 825"/>
              <a:gd name="T45" fmla="*/ 756 h 1204"/>
              <a:gd name="T46" fmla="*/ 796 w 825"/>
              <a:gd name="T47" fmla="*/ 583 h 1204"/>
              <a:gd name="T48" fmla="*/ 819 w 825"/>
              <a:gd name="T49" fmla="*/ 484 h 1204"/>
              <a:gd name="T50" fmla="*/ 825 w 825"/>
              <a:gd name="T51" fmla="*/ 414 h 1204"/>
              <a:gd name="T52" fmla="*/ 792 w 825"/>
              <a:gd name="T53" fmla="*/ 252 h 1204"/>
              <a:gd name="T54" fmla="*/ 704 w 825"/>
              <a:gd name="T55" fmla="*/ 122 h 1204"/>
              <a:gd name="T56" fmla="*/ 573 w 825"/>
              <a:gd name="T57" fmla="*/ 34 h 1204"/>
              <a:gd name="T58" fmla="*/ 413 w 825"/>
              <a:gd name="T59" fmla="*/ 0 h 1204"/>
              <a:gd name="T60" fmla="*/ 558 w 825"/>
              <a:gd name="T61" fmla="*/ 1047 h 1204"/>
              <a:gd name="T62" fmla="*/ 540 w 825"/>
              <a:gd name="T63" fmla="*/ 1085 h 1204"/>
              <a:gd name="T64" fmla="*/ 512 w 825"/>
              <a:gd name="T65" fmla="*/ 1101 h 1204"/>
              <a:gd name="T66" fmla="*/ 359 w 825"/>
              <a:gd name="T67" fmla="*/ 1109 h 1204"/>
              <a:gd name="T68" fmla="*/ 310 w 825"/>
              <a:gd name="T69" fmla="*/ 1100 h 1204"/>
              <a:gd name="T70" fmla="*/ 276 w 825"/>
              <a:gd name="T71" fmla="*/ 1071 h 1204"/>
              <a:gd name="T72" fmla="*/ 269 w 825"/>
              <a:gd name="T73" fmla="*/ 1042 h 1204"/>
              <a:gd name="T74" fmla="*/ 558 w 825"/>
              <a:gd name="T75" fmla="*/ 1042 h 1204"/>
              <a:gd name="T76" fmla="*/ 215 w 825"/>
              <a:gd name="T77" fmla="*/ 993 h 1204"/>
              <a:gd name="T78" fmla="*/ 618 w 825"/>
              <a:gd name="T79" fmla="*/ 941 h 1204"/>
              <a:gd name="T80" fmla="*/ 618 w 825"/>
              <a:gd name="T81" fmla="*/ 893 h 1204"/>
              <a:gd name="T82" fmla="*/ 620 w 825"/>
              <a:gd name="T83" fmla="*/ 840 h 1204"/>
              <a:gd name="T84" fmla="*/ 697 w 825"/>
              <a:gd name="T85" fmla="*/ 574 h 1204"/>
              <a:gd name="T86" fmla="*/ 636 w 825"/>
              <a:gd name="T87" fmla="*/ 750 h 1204"/>
              <a:gd name="T88" fmla="*/ 189 w 825"/>
              <a:gd name="T89" fmla="*/ 750 h 1204"/>
              <a:gd name="T90" fmla="*/ 130 w 825"/>
              <a:gd name="T91" fmla="*/ 574 h 1204"/>
              <a:gd name="T92" fmla="*/ 98 w 825"/>
              <a:gd name="T93" fmla="*/ 414 h 1204"/>
              <a:gd name="T94" fmla="*/ 112 w 825"/>
              <a:gd name="T95" fmla="*/ 319 h 1204"/>
              <a:gd name="T96" fmla="*/ 170 w 825"/>
              <a:gd name="T97" fmla="*/ 212 h 1204"/>
              <a:gd name="T98" fmla="*/ 263 w 825"/>
              <a:gd name="T99" fmla="*/ 135 h 1204"/>
              <a:gd name="T100" fmla="*/ 380 w 825"/>
              <a:gd name="T101" fmla="*/ 99 h 1204"/>
              <a:gd name="T102" fmla="*/ 477 w 825"/>
              <a:gd name="T103" fmla="*/ 103 h 1204"/>
              <a:gd name="T104" fmla="*/ 591 w 825"/>
              <a:gd name="T105" fmla="*/ 151 h 1204"/>
              <a:gd name="T106" fmla="*/ 675 w 825"/>
              <a:gd name="T107" fmla="*/ 236 h 1204"/>
              <a:gd name="T108" fmla="*/ 722 w 825"/>
              <a:gd name="T109" fmla="*/ 349 h 1204"/>
              <a:gd name="T110" fmla="*/ 728 w 825"/>
              <a:gd name="T111" fmla="*/ 452 h 1204"/>
              <a:gd name="T112" fmla="*/ 697 w 825"/>
              <a:gd name="T113" fmla="*/ 57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1204">
                <a:moveTo>
                  <a:pt x="413" y="0"/>
                </a:moveTo>
                <a:lnTo>
                  <a:pt x="413" y="0"/>
                </a:lnTo>
                <a:lnTo>
                  <a:pt x="371" y="4"/>
                </a:lnTo>
                <a:lnTo>
                  <a:pt x="330" y="9"/>
                </a:lnTo>
                <a:lnTo>
                  <a:pt x="290" y="20"/>
                </a:lnTo>
                <a:lnTo>
                  <a:pt x="252" y="34"/>
                </a:lnTo>
                <a:lnTo>
                  <a:pt x="216" y="50"/>
                </a:lnTo>
                <a:lnTo>
                  <a:pt x="182" y="72"/>
                </a:lnTo>
                <a:lnTo>
                  <a:pt x="152" y="95"/>
                </a:lnTo>
                <a:lnTo>
                  <a:pt x="123" y="122"/>
                </a:lnTo>
                <a:lnTo>
                  <a:pt x="96" y="151"/>
                </a:lnTo>
                <a:lnTo>
                  <a:pt x="72" y="184"/>
                </a:lnTo>
                <a:lnTo>
                  <a:pt x="51" y="216"/>
                </a:lnTo>
                <a:lnTo>
                  <a:pt x="33" y="252"/>
                </a:lnTo>
                <a:lnTo>
                  <a:pt x="20" y="290"/>
                </a:lnTo>
                <a:lnTo>
                  <a:pt x="9" y="329"/>
                </a:lnTo>
                <a:lnTo>
                  <a:pt x="4" y="371"/>
                </a:lnTo>
                <a:lnTo>
                  <a:pt x="0" y="414"/>
                </a:lnTo>
                <a:lnTo>
                  <a:pt x="0" y="414"/>
                </a:lnTo>
                <a:lnTo>
                  <a:pt x="2" y="436"/>
                </a:lnTo>
                <a:lnTo>
                  <a:pt x="4" y="461"/>
                </a:lnTo>
                <a:lnTo>
                  <a:pt x="6" y="484"/>
                </a:lnTo>
                <a:lnTo>
                  <a:pt x="11" y="509"/>
                </a:lnTo>
                <a:lnTo>
                  <a:pt x="17" y="533"/>
                </a:lnTo>
                <a:lnTo>
                  <a:pt x="24" y="558"/>
                </a:lnTo>
                <a:lnTo>
                  <a:pt x="31" y="583"/>
                </a:lnTo>
                <a:lnTo>
                  <a:pt x="40" y="608"/>
                </a:lnTo>
                <a:lnTo>
                  <a:pt x="40" y="608"/>
                </a:lnTo>
                <a:lnTo>
                  <a:pt x="80" y="714"/>
                </a:lnTo>
                <a:lnTo>
                  <a:pt x="92" y="756"/>
                </a:lnTo>
                <a:lnTo>
                  <a:pt x="101" y="788"/>
                </a:lnTo>
                <a:lnTo>
                  <a:pt x="107" y="819"/>
                </a:lnTo>
                <a:lnTo>
                  <a:pt x="110" y="848"/>
                </a:lnTo>
                <a:lnTo>
                  <a:pt x="112" y="878"/>
                </a:lnTo>
                <a:lnTo>
                  <a:pt x="114" y="911"/>
                </a:lnTo>
                <a:lnTo>
                  <a:pt x="114" y="911"/>
                </a:lnTo>
                <a:lnTo>
                  <a:pt x="114" y="961"/>
                </a:lnTo>
                <a:lnTo>
                  <a:pt x="117" y="986"/>
                </a:lnTo>
                <a:lnTo>
                  <a:pt x="121" y="1011"/>
                </a:lnTo>
                <a:lnTo>
                  <a:pt x="128" y="1035"/>
                </a:lnTo>
                <a:lnTo>
                  <a:pt x="134" y="1044"/>
                </a:lnTo>
                <a:lnTo>
                  <a:pt x="141" y="1055"/>
                </a:lnTo>
                <a:lnTo>
                  <a:pt x="148" y="1064"/>
                </a:lnTo>
                <a:lnTo>
                  <a:pt x="157" y="1071"/>
                </a:lnTo>
                <a:lnTo>
                  <a:pt x="166" y="1078"/>
                </a:lnTo>
                <a:lnTo>
                  <a:pt x="179" y="1082"/>
                </a:lnTo>
                <a:lnTo>
                  <a:pt x="179" y="1082"/>
                </a:lnTo>
                <a:lnTo>
                  <a:pt x="184" y="1100"/>
                </a:lnTo>
                <a:lnTo>
                  <a:pt x="191" y="1118"/>
                </a:lnTo>
                <a:lnTo>
                  <a:pt x="202" y="1134"/>
                </a:lnTo>
                <a:lnTo>
                  <a:pt x="216" y="1152"/>
                </a:lnTo>
                <a:lnTo>
                  <a:pt x="216" y="1152"/>
                </a:lnTo>
                <a:lnTo>
                  <a:pt x="231" y="1164"/>
                </a:lnTo>
                <a:lnTo>
                  <a:pt x="245" y="1175"/>
                </a:lnTo>
                <a:lnTo>
                  <a:pt x="261" y="1184"/>
                </a:lnTo>
                <a:lnTo>
                  <a:pt x="278" y="1191"/>
                </a:lnTo>
                <a:lnTo>
                  <a:pt x="296" y="1197"/>
                </a:lnTo>
                <a:lnTo>
                  <a:pt x="315" y="1200"/>
                </a:lnTo>
                <a:lnTo>
                  <a:pt x="337" y="1204"/>
                </a:lnTo>
                <a:lnTo>
                  <a:pt x="359" y="1204"/>
                </a:lnTo>
                <a:lnTo>
                  <a:pt x="468" y="1204"/>
                </a:lnTo>
                <a:lnTo>
                  <a:pt x="468" y="1204"/>
                </a:lnTo>
                <a:lnTo>
                  <a:pt x="490" y="1204"/>
                </a:lnTo>
                <a:lnTo>
                  <a:pt x="512" y="1200"/>
                </a:lnTo>
                <a:lnTo>
                  <a:pt x="530" y="1197"/>
                </a:lnTo>
                <a:lnTo>
                  <a:pt x="549" y="1191"/>
                </a:lnTo>
                <a:lnTo>
                  <a:pt x="566" y="1184"/>
                </a:lnTo>
                <a:lnTo>
                  <a:pt x="582" y="1175"/>
                </a:lnTo>
                <a:lnTo>
                  <a:pt x="596" y="1164"/>
                </a:lnTo>
                <a:lnTo>
                  <a:pt x="609" y="1152"/>
                </a:lnTo>
                <a:lnTo>
                  <a:pt x="609" y="1152"/>
                </a:lnTo>
                <a:lnTo>
                  <a:pt x="625" y="1134"/>
                </a:lnTo>
                <a:lnTo>
                  <a:pt x="636" y="1118"/>
                </a:lnTo>
                <a:lnTo>
                  <a:pt x="643" y="1100"/>
                </a:lnTo>
                <a:lnTo>
                  <a:pt x="648" y="1082"/>
                </a:lnTo>
                <a:lnTo>
                  <a:pt x="648" y="1082"/>
                </a:lnTo>
                <a:lnTo>
                  <a:pt x="661" y="1078"/>
                </a:lnTo>
                <a:lnTo>
                  <a:pt x="670" y="1071"/>
                </a:lnTo>
                <a:lnTo>
                  <a:pt x="679" y="1064"/>
                </a:lnTo>
                <a:lnTo>
                  <a:pt x="686" y="1055"/>
                </a:lnTo>
                <a:lnTo>
                  <a:pt x="692" y="1044"/>
                </a:lnTo>
                <a:lnTo>
                  <a:pt x="697" y="1035"/>
                </a:lnTo>
                <a:lnTo>
                  <a:pt x="706" y="1011"/>
                </a:lnTo>
                <a:lnTo>
                  <a:pt x="710" y="986"/>
                </a:lnTo>
                <a:lnTo>
                  <a:pt x="713" y="961"/>
                </a:lnTo>
                <a:lnTo>
                  <a:pt x="713" y="911"/>
                </a:lnTo>
                <a:lnTo>
                  <a:pt x="713" y="911"/>
                </a:lnTo>
                <a:lnTo>
                  <a:pt x="713" y="878"/>
                </a:lnTo>
                <a:lnTo>
                  <a:pt x="715" y="848"/>
                </a:lnTo>
                <a:lnTo>
                  <a:pt x="719" y="819"/>
                </a:lnTo>
                <a:lnTo>
                  <a:pt x="726" y="788"/>
                </a:lnTo>
                <a:lnTo>
                  <a:pt x="735" y="756"/>
                </a:lnTo>
                <a:lnTo>
                  <a:pt x="747" y="714"/>
                </a:lnTo>
                <a:lnTo>
                  <a:pt x="787" y="608"/>
                </a:lnTo>
                <a:lnTo>
                  <a:pt x="787" y="608"/>
                </a:lnTo>
                <a:lnTo>
                  <a:pt x="796" y="583"/>
                </a:lnTo>
                <a:lnTo>
                  <a:pt x="803" y="558"/>
                </a:lnTo>
                <a:lnTo>
                  <a:pt x="810" y="533"/>
                </a:lnTo>
                <a:lnTo>
                  <a:pt x="816" y="509"/>
                </a:lnTo>
                <a:lnTo>
                  <a:pt x="819" y="484"/>
                </a:lnTo>
                <a:lnTo>
                  <a:pt x="823" y="461"/>
                </a:lnTo>
                <a:lnTo>
                  <a:pt x="825" y="436"/>
                </a:lnTo>
                <a:lnTo>
                  <a:pt x="825" y="414"/>
                </a:lnTo>
                <a:lnTo>
                  <a:pt x="825" y="414"/>
                </a:lnTo>
                <a:lnTo>
                  <a:pt x="823" y="371"/>
                </a:lnTo>
                <a:lnTo>
                  <a:pt x="818" y="329"/>
                </a:lnTo>
                <a:lnTo>
                  <a:pt x="807" y="290"/>
                </a:lnTo>
                <a:lnTo>
                  <a:pt x="792" y="252"/>
                </a:lnTo>
                <a:lnTo>
                  <a:pt x="776" y="216"/>
                </a:lnTo>
                <a:lnTo>
                  <a:pt x="755" y="184"/>
                </a:lnTo>
                <a:lnTo>
                  <a:pt x="731" y="151"/>
                </a:lnTo>
                <a:lnTo>
                  <a:pt x="704" y="122"/>
                </a:lnTo>
                <a:lnTo>
                  <a:pt x="675" y="95"/>
                </a:lnTo>
                <a:lnTo>
                  <a:pt x="643" y="72"/>
                </a:lnTo>
                <a:lnTo>
                  <a:pt x="609" y="50"/>
                </a:lnTo>
                <a:lnTo>
                  <a:pt x="573" y="34"/>
                </a:lnTo>
                <a:lnTo>
                  <a:pt x="535" y="20"/>
                </a:lnTo>
                <a:lnTo>
                  <a:pt x="495" y="9"/>
                </a:lnTo>
                <a:lnTo>
                  <a:pt x="456" y="4"/>
                </a:lnTo>
                <a:lnTo>
                  <a:pt x="413" y="0"/>
                </a:lnTo>
                <a:lnTo>
                  <a:pt x="413" y="0"/>
                </a:lnTo>
                <a:close/>
                <a:moveTo>
                  <a:pt x="558" y="1042"/>
                </a:moveTo>
                <a:lnTo>
                  <a:pt x="558" y="1042"/>
                </a:lnTo>
                <a:lnTo>
                  <a:pt x="558" y="1047"/>
                </a:lnTo>
                <a:lnTo>
                  <a:pt x="557" y="1056"/>
                </a:lnTo>
                <a:lnTo>
                  <a:pt x="551" y="1071"/>
                </a:lnTo>
                <a:lnTo>
                  <a:pt x="546" y="1078"/>
                </a:lnTo>
                <a:lnTo>
                  <a:pt x="540" y="1085"/>
                </a:lnTo>
                <a:lnTo>
                  <a:pt x="540" y="1085"/>
                </a:lnTo>
                <a:lnTo>
                  <a:pt x="535" y="1091"/>
                </a:lnTo>
                <a:lnTo>
                  <a:pt x="528" y="1096"/>
                </a:lnTo>
                <a:lnTo>
                  <a:pt x="512" y="1101"/>
                </a:lnTo>
                <a:lnTo>
                  <a:pt x="492" y="1107"/>
                </a:lnTo>
                <a:lnTo>
                  <a:pt x="468" y="1109"/>
                </a:lnTo>
                <a:lnTo>
                  <a:pt x="359" y="1109"/>
                </a:lnTo>
                <a:lnTo>
                  <a:pt x="359" y="1109"/>
                </a:lnTo>
                <a:lnTo>
                  <a:pt x="344" y="1107"/>
                </a:lnTo>
                <a:lnTo>
                  <a:pt x="332" y="1107"/>
                </a:lnTo>
                <a:lnTo>
                  <a:pt x="321" y="1103"/>
                </a:lnTo>
                <a:lnTo>
                  <a:pt x="310" y="1100"/>
                </a:lnTo>
                <a:lnTo>
                  <a:pt x="301" y="1096"/>
                </a:lnTo>
                <a:lnTo>
                  <a:pt x="294" y="1092"/>
                </a:lnTo>
                <a:lnTo>
                  <a:pt x="283" y="1082"/>
                </a:lnTo>
                <a:lnTo>
                  <a:pt x="276" y="1071"/>
                </a:lnTo>
                <a:lnTo>
                  <a:pt x="270" y="1060"/>
                </a:lnTo>
                <a:lnTo>
                  <a:pt x="269" y="1051"/>
                </a:lnTo>
                <a:lnTo>
                  <a:pt x="269" y="1042"/>
                </a:lnTo>
                <a:lnTo>
                  <a:pt x="269" y="1042"/>
                </a:lnTo>
                <a:lnTo>
                  <a:pt x="269" y="1040"/>
                </a:lnTo>
                <a:lnTo>
                  <a:pt x="558" y="1040"/>
                </a:lnTo>
                <a:lnTo>
                  <a:pt x="558" y="1040"/>
                </a:lnTo>
                <a:lnTo>
                  <a:pt x="558" y="1042"/>
                </a:lnTo>
                <a:lnTo>
                  <a:pt x="558" y="1042"/>
                </a:lnTo>
                <a:close/>
                <a:moveTo>
                  <a:pt x="611" y="993"/>
                </a:moveTo>
                <a:lnTo>
                  <a:pt x="215" y="993"/>
                </a:lnTo>
                <a:lnTo>
                  <a:pt x="215" y="993"/>
                </a:lnTo>
                <a:lnTo>
                  <a:pt x="213" y="975"/>
                </a:lnTo>
                <a:lnTo>
                  <a:pt x="209" y="941"/>
                </a:lnTo>
                <a:lnTo>
                  <a:pt x="618" y="941"/>
                </a:lnTo>
                <a:lnTo>
                  <a:pt x="618" y="941"/>
                </a:lnTo>
                <a:lnTo>
                  <a:pt x="614" y="975"/>
                </a:lnTo>
                <a:lnTo>
                  <a:pt x="611" y="993"/>
                </a:lnTo>
                <a:lnTo>
                  <a:pt x="611" y="993"/>
                </a:lnTo>
                <a:close/>
                <a:moveTo>
                  <a:pt x="618" y="893"/>
                </a:moveTo>
                <a:lnTo>
                  <a:pt x="209" y="893"/>
                </a:lnTo>
                <a:lnTo>
                  <a:pt x="209" y="893"/>
                </a:lnTo>
                <a:lnTo>
                  <a:pt x="207" y="840"/>
                </a:lnTo>
                <a:lnTo>
                  <a:pt x="620" y="840"/>
                </a:lnTo>
                <a:lnTo>
                  <a:pt x="620" y="840"/>
                </a:lnTo>
                <a:lnTo>
                  <a:pt x="618" y="893"/>
                </a:lnTo>
                <a:lnTo>
                  <a:pt x="618" y="893"/>
                </a:lnTo>
                <a:close/>
                <a:moveTo>
                  <a:pt x="697" y="574"/>
                </a:moveTo>
                <a:lnTo>
                  <a:pt x="697" y="574"/>
                </a:lnTo>
                <a:lnTo>
                  <a:pt x="670" y="644"/>
                </a:lnTo>
                <a:lnTo>
                  <a:pt x="650" y="702"/>
                </a:lnTo>
                <a:lnTo>
                  <a:pt x="636" y="750"/>
                </a:lnTo>
                <a:lnTo>
                  <a:pt x="627" y="794"/>
                </a:lnTo>
                <a:lnTo>
                  <a:pt x="200" y="794"/>
                </a:lnTo>
                <a:lnTo>
                  <a:pt x="200" y="794"/>
                </a:lnTo>
                <a:lnTo>
                  <a:pt x="189" y="750"/>
                </a:lnTo>
                <a:lnTo>
                  <a:pt x="175" y="702"/>
                </a:lnTo>
                <a:lnTo>
                  <a:pt x="155" y="644"/>
                </a:lnTo>
                <a:lnTo>
                  <a:pt x="130" y="574"/>
                </a:lnTo>
                <a:lnTo>
                  <a:pt x="130" y="574"/>
                </a:lnTo>
                <a:lnTo>
                  <a:pt x="116" y="533"/>
                </a:lnTo>
                <a:lnTo>
                  <a:pt x="105" y="491"/>
                </a:lnTo>
                <a:lnTo>
                  <a:pt x="99" y="452"/>
                </a:lnTo>
                <a:lnTo>
                  <a:pt x="98" y="414"/>
                </a:lnTo>
                <a:lnTo>
                  <a:pt x="98" y="414"/>
                </a:lnTo>
                <a:lnTo>
                  <a:pt x="99" y="382"/>
                </a:lnTo>
                <a:lnTo>
                  <a:pt x="103" y="349"/>
                </a:lnTo>
                <a:lnTo>
                  <a:pt x="112" y="319"/>
                </a:lnTo>
                <a:lnTo>
                  <a:pt x="123" y="290"/>
                </a:lnTo>
                <a:lnTo>
                  <a:pt x="135" y="263"/>
                </a:lnTo>
                <a:lnTo>
                  <a:pt x="152" y="236"/>
                </a:lnTo>
                <a:lnTo>
                  <a:pt x="170" y="212"/>
                </a:lnTo>
                <a:lnTo>
                  <a:pt x="189" y="189"/>
                </a:lnTo>
                <a:lnTo>
                  <a:pt x="213" y="169"/>
                </a:lnTo>
                <a:lnTo>
                  <a:pt x="236" y="151"/>
                </a:lnTo>
                <a:lnTo>
                  <a:pt x="263" y="135"/>
                </a:lnTo>
                <a:lnTo>
                  <a:pt x="290" y="122"/>
                </a:lnTo>
                <a:lnTo>
                  <a:pt x="319" y="112"/>
                </a:lnTo>
                <a:lnTo>
                  <a:pt x="350" y="103"/>
                </a:lnTo>
                <a:lnTo>
                  <a:pt x="380" y="99"/>
                </a:lnTo>
                <a:lnTo>
                  <a:pt x="413" y="97"/>
                </a:lnTo>
                <a:lnTo>
                  <a:pt x="413" y="97"/>
                </a:lnTo>
                <a:lnTo>
                  <a:pt x="445" y="99"/>
                </a:lnTo>
                <a:lnTo>
                  <a:pt x="477" y="103"/>
                </a:lnTo>
                <a:lnTo>
                  <a:pt x="508" y="112"/>
                </a:lnTo>
                <a:lnTo>
                  <a:pt x="537" y="122"/>
                </a:lnTo>
                <a:lnTo>
                  <a:pt x="564" y="135"/>
                </a:lnTo>
                <a:lnTo>
                  <a:pt x="591" y="151"/>
                </a:lnTo>
                <a:lnTo>
                  <a:pt x="614" y="169"/>
                </a:lnTo>
                <a:lnTo>
                  <a:pt x="638" y="189"/>
                </a:lnTo>
                <a:lnTo>
                  <a:pt x="657" y="212"/>
                </a:lnTo>
                <a:lnTo>
                  <a:pt x="675" y="236"/>
                </a:lnTo>
                <a:lnTo>
                  <a:pt x="692" y="263"/>
                </a:lnTo>
                <a:lnTo>
                  <a:pt x="704" y="290"/>
                </a:lnTo>
                <a:lnTo>
                  <a:pt x="715" y="319"/>
                </a:lnTo>
                <a:lnTo>
                  <a:pt x="722" y="349"/>
                </a:lnTo>
                <a:lnTo>
                  <a:pt x="728" y="382"/>
                </a:lnTo>
                <a:lnTo>
                  <a:pt x="729" y="414"/>
                </a:lnTo>
                <a:lnTo>
                  <a:pt x="729" y="414"/>
                </a:lnTo>
                <a:lnTo>
                  <a:pt x="728" y="452"/>
                </a:lnTo>
                <a:lnTo>
                  <a:pt x="720" y="491"/>
                </a:lnTo>
                <a:lnTo>
                  <a:pt x="711" y="533"/>
                </a:lnTo>
                <a:lnTo>
                  <a:pt x="697" y="574"/>
                </a:lnTo>
                <a:lnTo>
                  <a:pt x="697" y="574"/>
                </a:lnTo>
                <a:close/>
              </a:path>
            </a:pathLst>
          </a:custGeom>
          <a:solidFill>
            <a:schemeClr val="accent1"/>
          </a:solidFill>
          <a:ln>
            <a:noFill/>
          </a:ln>
        </p:spPr>
        <p:txBody>
          <a:bodyPr vert="horz" wrap="square" lIns="121908" tIns="60954" rIns="121908" bIns="60954" numCol="1" anchor="t" anchorCtr="0" compatLnSpc="1"/>
          <a:lstStyle/>
          <a:p>
            <a:endParaRPr lang="zh-CN" altLang="en-US">
              <a:solidFill>
                <a:schemeClr val="bg1">
                  <a:lumMod val="65000"/>
                </a:schemeClr>
              </a:solidFill>
            </a:endParaRPr>
          </a:p>
        </p:txBody>
      </p:sp>
      <p:grpSp>
        <p:nvGrpSpPr>
          <p:cNvPr id="145" name="组合 144"/>
          <p:cNvGrpSpPr/>
          <p:nvPr/>
        </p:nvGrpSpPr>
        <p:grpSpPr>
          <a:xfrm>
            <a:off x="8376101" y="2174063"/>
            <a:ext cx="293283" cy="293321"/>
            <a:chOff x="5608638" y="6561138"/>
            <a:chExt cx="827088" cy="827088"/>
          </a:xfrm>
          <a:solidFill>
            <a:schemeClr val="accent2"/>
          </a:solidFill>
        </p:grpSpPr>
        <p:sp>
          <p:nvSpPr>
            <p:cNvPr id="146" name="Freeform 14"/>
            <p:cNvSpPr/>
            <p:nvPr/>
          </p:nvSpPr>
          <p:spPr bwMode="auto">
            <a:xfrm>
              <a:off x="5672138" y="7112001"/>
              <a:ext cx="212725" cy="214313"/>
            </a:xfrm>
            <a:custGeom>
              <a:avLst/>
              <a:gdLst>
                <a:gd name="T0" fmla="*/ 265 w 268"/>
                <a:gd name="T1" fmla="*/ 3 h 268"/>
                <a:gd name="T2" fmla="*/ 265 w 268"/>
                <a:gd name="T3" fmla="*/ 3 h 268"/>
                <a:gd name="T4" fmla="*/ 261 w 268"/>
                <a:gd name="T5" fmla="*/ 2 h 268"/>
                <a:gd name="T6" fmla="*/ 256 w 268"/>
                <a:gd name="T7" fmla="*/ 0 h 268"/>
                <a:gd name="T8" fmla="*/ 250 w 268"/>
                <a:gd name="T9" fmla="*/ 2 h 268"/>
                <a:gd name="T10" fmla="*/ 243 w 268"/>
                <a:gd name="T11" fmla="*/ 3 h 268"/>
                <a:gd name="T12" fmla="*/ 227 w 268"/>
                <a:gd name="T13" fmla="*/ 9 h 268"/>
                <a:gd name="T14" fmla="*/ 205 w 268"/>
                <a:gd name="T15" fmla="*/ 21 h 268"/>
                <a:gd name="T16" fmla="*/ 184 w 268"/>
                <a:gd name="T17" fmla="*/ 38 h 268"/>
                <a:gd name="T18" fmla="*/ 158 w 268"/>
                <a:gd name="T19" fmla="*/ 57 h 268"/>
                <a:gd name="T20" fmla="*/ 131 w 268"/>
                <a:gd name="T21" fmla="*/ 79 h 268"/>
                <a:gd name="T22" fmla="*/ 104 w 268"/>
                <a:gd name="T23" fmla="*/ 106 h 268"/>
                <a:gd name="T24" fmla="*/ 104 w 268"/>
                <a:gd name="T25" fmla="*/ 106 h 268"/>
                <a:gd name="T26" fmla="*/ 79 w 268"/>
                <a:gd name="T27" fmla="*/ 133 h 268"/>
                <a:gd name="T28" fmla="*/ 56 w 268"/>
                <a:gd name="T29" fmla="*/ 158 h 268"/>
                <a:gd name="T30" fmla="*/ 36 w 268"/>
                <a:gd name="T31" fmla="*/ 183 h 268"/>
                <a:gd name="T32" fmla="*/ 20 w 268"/>
                <a:gd name="T33" fmla="*/ 207 h 268"/>
                <a:gd name="T34" fmla="*/ 9 w 268"/>
                <a:gd name="T35" fmla="*/ 227 h 268"/>
                <a:gd name="T36" fmla="*/ 2 w 268"/>
                <a:gd name="T37" fmla="*/ 245 h 268"/>
                <a:gd name="T38" fmla="*/ 0 w 268"/>
                <a:gd name="T39" fmla="*/ 252 h 268"/>
                <a:gd name="T40" fmla="*/ 0 w 268"/>
                <a:gd name="T41" fmla="*/ 257 h 268"/>
                <a:gd name="T42" fmla="*/ 0 w 268"/>
                <a:gd name="T43" fmla="*/ 263 h 268"/>
                <a:gd name="T44" fmla="*/ 4 w 268"/>
                <a:gd name="T45" fmla="*/ 266 h 268"/>
                <a:gd name="T46" fmla="*/ 4 w 268"/>
                <a:gd name="T47" fmla="*/ 266 h 268"/>
                <a:gd name="T48" fmla="*/ 7 w 268"/>
                <a:gd name="T49" fmla="*/ 268 h 268"/>
                <a:gd name="T50" fmla="*/ 11 w 268"/>
                <a:gd name="T51" fmla="*/ 268 h 268"/>
                <a:gd name="T52" fmla="*/ 18 w 268"/>
                <a:gd name="T53" fmla="*/ 268 h 268"/>
                <a:gd name="T54" fmla="*/ 25 w 268"/>
                <a:gd name="T55" fmla="*/ 266 h 268"/>
                <a:gd name="T56" fmla="*/ 41 w 268"/>
                <a:gd name="T57" fmla="*/ 259 h 268"/>
                <a:gd name="T58" fmla="*/ 61 w 268"/>
                <a:gd name="T59" fmla="*/ 248 h 268"/>
                <a:gd name="T60" fmla="*/ 85 w 268"/>
                <a:gd name="T61" fmla="*/ 232 h 268"/>
                <a:gd name="T62" fmla="*/ 110 w 268"/>
                <a:gd name="T63" fmla="*/ 212 h 268"/>
                <a:gd name="T64" fmla="*/ 137 w 268"/>
                <a:gd name="T65" fmla="*/ 191 h 268"/>
                <a:gd name="T66" fmla="*/ 164 w 268"/>
                <a:gd name="T67" fmla="*/ 164 h 268"/>
                <a:gd name="T68" fmla="*/ 164 w 268"/>
                <a:gd name="T69" fmla="*/ 164 h 268"/>
                <a:gd name="T70" fmla="*/ 189 w 268"/>
                <a:gd name="T71" fmla="*/ 137 h 268"/>
                <a:gd name="T72" fmla="*/ 212 w 268"/>
                <a:gd name="T73" fmla="*/ 111 h 268"/>
                <a:gd name="T74" fmla="*/ 232 w 268"/>
                <a:gd name="T75" fmla="*/ 86 h 268"/>
                <a:gd name="T76" fmla="*/ 247 w 268"/>
                <a:gd name="T77" fmla="*/ 63 h 268"/>
                <a:gd name="T78" fmla="*/ 259 w 268"/>
                <a:gd name="T79" fmla="*/ 43 h 268"/>
                <a:gd name="T80" fmla="*/ 266 w 268"/>
                <a:gd name="T81" fmla="*/ 25 h 268"/>
                <a:gd name="T82" fmla="*/ 268 w 268"/>
                <a:gd name="T83" fmla="*/ 18 h 268"/>
                <a:gd name="T84" fmla="*/ 268 w 268"/>
                <a:gd name="T85" fmla="*/ 12 h 268"/>
                <a:gd name="T86" fmla="*/ 266 w 268"/>
                <a:gd name="T87" fmla="*/ 7 h 268"/>
                <a:gd name="T88" fmla="*/ 265 w 268"/>
                <a:gd name="T89" fmla="*/ 3 h 268"/>
                <a:gd name="T90" fmla="*/ 265 w 268"/>
                <a:gd name="T91" fmla="*/ 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8">
                  <a:moveTo>
                    <a:pt x="265" y="3"/>
                  </a:moveTo>
                  <a:lnTo>
                    <a:pt x="265" y="3"/>
                  </a:lnTo>
                  <a:lnTo>
                    <a:pt x="261" y="2"/>
                  </a:lnTo>
                  <a:lnTo>
                    <a:pt x="256" y="0"/>
                  </a:lnTo>
                  <a:lnTo>
                    <a:pt x="250" y="2"/>
                  </a:lnTo>
                  <a:lnTo>
                    <a:pt x="243" y="3"/>
                  </a:lnTo>
                  <a:lnTo>
                    <a:pt x="227" y="9"/>
                  </a:lnTo>
                  <a:lnTo>
                    <a:pt x="205" y="21"/>
                  </a:lnTo>
                  <a:lnTo>
                    <a:pt x="184" y="38"/>
                  </a:lnTo>
                  <a:lnTo>
                    <a:pt x="158" y="57"/>
                  </a:lnTo>
                  <a:lnTo>
                    <a:pt x="131" y="79"/>
                  </a:lnTo>
                  <a:lnTo>
                    <a:pt x="104" y="106"/>
                  </a:lnTo>
                  <a:lnTo>
                    <a:pt x="104" y="106"/>
                  </a:lnTo>
                  <a:lnTo>
                    <a:pt x="79" y="133"/>
                  </a:lnTo>
                  <a:lnTo>
                    <a:pt x="56" y="158"/>
                  </a:lnTo>
                  <a:lnTo>
                    <a:pt x="36" y="183"/>
                  </a:lnTo>
                  <a:lnTo>
                    <a:pt x="20" y="207"/>
                  </a:lnTo>
                  <a:lnTo>
                    <a:pt x="9" y="227"/>
                  </a:lnTo>
                  <a:lnTo>
                    <a:pt x="2" y="245"/>
                  </a:lnTo>
                  <a:lnTo>
                    <a:pt x="0" y="252"/>
                  </a:lnTo>
                  <a:lnTo>
                    <a:pt x="0" y="257"/>
                  </a:lnTo>
                  <a:lnTo>
                    <a:pt x="0" y="263"/>
                  </a:lnTo>
                  <a:lnTo>
                    <a:pt x="4" y="266"/>
                  </a:lnTo>
                  <a:lnTo>
                    <a:pt x="4" y="266"/>
                  </a:lnTo>
                  <a:lnTo>
                    <a:pt x="7" y="268"/>
                  </a:lnTo>
                  <a:lnTo>
                    <a:pt x="11" y="268"/>
                  </a:lnTo>
                  <a:lnTo>
                    <a:pt x="18" y="268"/>
                  </a:lnTo>
                  <a:lnTo>
                    <a:pt x="25" y="266"/>
                  </a:lnTo>
                  <a:lnTo>
                    <a:pt x="41" y="259"/>
                  </a:lnTo>
                  <a:lnTo>
                    <a:pt x="61" y="248"/>
                  </a:lnTo>
                  <a:lnTo>
                    <a:pt x="85" y="232"/>
                  </a:lnTo>
                  <a:lnTo>
                    <a:pt x="110" y="212"/>
                  </a:lnTo>
                  <a:lnTo>
                    <a:pt x="137" y="191"/>
                  </a:lnTo>
                  <a:lnTo>
                    <a:pt x="164" y="164"/>
                  </a:lnTo>
                  <a:lnTo>
                    <a:pt x="164" y="164"/>
                  </a:lnTo>
                  <a:lnTo>
                    <a:pt x="189" y="137"/>
                  </a:lnTo>
                  <a:lnTo>
                    <a:pt x="212" y="111"/>
                  </a:lnTo>
                  <a:lnTo>
                    <a:pt x="232" y="86"/>
                  </a:lnTo>
                  <a:lnTo>
                    <a:pt x="247" y="63"/>
                  </a:lnTo>
                  <a:lnTo>
                    <a:pt x="259" y="43"/>
                  </a:lnTo>
                  <a:lnTo>
                    <a:pt x="266" y="25"/>
                  </a:lnTo>
                  <a:lnTo>
                    <a:pt x="268" y="18"/>
                  </a:lnTo>
                  <a:lnTo>
                    <a:pt x="268" y="12"/>
                  </a:lnTo>
                  <a:lnTo>
                    <a:pt x="266" y="7"/>
                  </a:lnTo>
                  <a:lnTo>
                    <a:pt x="265" y="3"/>
                  </a:lnTo>
                  <a:lnTo>
                    <a:pt x="26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
            <p:cNvSpPr/>
            <p:nvPr/>
          </p:nvSpPr>
          <p:spPr bwMode="auto">
            <a:xfrm>
              <a:off x="5608638" y="7046913"/>
              <a:ext cx="176213" cy="176213"/>
            </a:xfrm>
            <a:custGeom>
              <a:avLst/>
              <a:gdLst>
                <a:gd name="T0" fmla="*/ 218 w 221"/>
                <a:gd name="T1" fmla="*/ 4 h 221"/>
                <a:gd name="T2" fmla="*/ 218 w 221"/>
                <a:gd name="T3" fmla="*/ 4 h 221"/>
                <a:gd name="T4" fmla="*/ 214 w 221"/>
                <a:gd name="T5" fmla="*/ 2 h 221"/>
                <a:gd name="T6" fmla="*/ 209 w 221"/>
                <a:gd name="T7" fmla="*/ 0 h 221"/>
                <a:gd name="T8" fmla="*/ 198 w 221"/>
                <a:gd name="T9" fmla="*/ 2 h 221"/>
                <a:gd name="T10" fmla="*/ 182 w 221"/>
                <a:gd name="T11" fmla="*/ 5 h 221"/>
                <a:gd name="T12" fmla="*/ 165 w 221"/>
                <a:gd name="T13" fmla="*/ 14 h 221"/>
                <a:gd name="T14" fmla="*/ 146 w 221"/>
                <a:gd name="T15" fmla="*/ 27 h 221"/>
                <a:gd name="T16" fmla="*/ 124 w 221"/>
                <a:gd name="T17" fmla="*/ 43 h 221"/>
                <a:gd name="T18" fmla="*/ 102 w 221"/>
                <a:gd name="T19" fmla="*/ 61 h 221"/>
                <a:gd name="T20" fmla="*/ 81 w 221"/>
                <a:gd name="T21" fmla="*/ 81 h 221"/>
                <a:gd name="T22" fmla="*/ 81 w 221"/>
                <a:gd name="T23" fmla="*/ 81 h 221"/>
                <a:gd name="T24" fmla="*/ 59 w 221"/>
                <a:gd name="T25" fmla="*/ 104 h 221"/>
                <a:gd name="T26" fmla="*/ 41 w 221"/>
                <a:gd name="T27" fmla="*/ 126 h 221"/>
                <a:gd name="T28" fmla="*/ 27 w 221"/>
                <a:gd name="T29" fmla="*/ 146 h 221"/>
                <a:gd name="T30" fmla="*/ 14 w 221"/>
                <a:gd name="T31" fmla="*/ 166 h 221"/>
                <a:gd name="T32" fmla="*/ 5 w 221"/>
                <a:gd name="T33" fmla="*/ 184 h 221"/>
                <a:gd name="T34" fmla="*/ 0 w 221"/>
                <a:gd name="T35" fmla="*/ 198 h 221"/>
                <a:gd name="T36" fmla="*/ 0 w 221"/>
                <a:gd name="T37" fmla="*/ 211 h 221"/>
                <a:gd name="T38" fmla="*/ 2 w 221"/>
                <a:gd name="T39" fmla="*/ 214 h 221"/>
                <a:gd name="T40" fmla="*/ 3 w 221"/>
                <a:gd name="T41" fmla="*/ 218 h 221"/>
                <a:gd name="T42" fmla="*/ 3 w 221"/>
                <a:gd name="T43" fmla="*/ 218 h 221"/>
                <a:gd name="T44" fmla="*/ 7 w 221"/>
                <a:gd name="T45" fmla="*/ 220 h 221"/>
                <a:gd name="T46" fmla="*/ 12 w 221"/>
                <a:gd name="T47" fmla="*/ 221 h 221"/>
                <a:gd name="T48" fmla="*/ 23 w 221"/>
                <a:gd name="T49" fmla="*/ 221 h 221"/>
                <a:gd name="T50" fmla="*/ 38 w 221"/>
                <a:gd name="T51" fmla="*/ 216 h 221"/>
                <a:gd name="T52" fmla="*/ 56 w 221"/>
                <a:gd name="T53" fmla="*/ 207 h 221"/>
                <a:gd name="T54" fmla="*/ 75 w 221"/>
                <a:gd name="T55" fmla="*/ 194 h 221"/>
                <a:gd name="T56" fmla="*/ 95 w 221"/>
                <a:gd name="T57" fmla="*/ 180 h 221"/>
                <a:gd name="T58" fmla="*/ 117 w 221"/>
                <a:gd name="T59" fmla="*/ 162 h 221"/>
                <a:gd name="T60" fmla="*/ 140 w 221"/>
                <a:gd name="T61" fmla="*/ 140 h 221"/>
                <a:gd name="T62" fmla="*/ 140 w 221"/>
                <a:gd name="T63" fmla="*/ 140 h 221"/>
                <a:gd name="T64" fmla="*/ 160 w 221"/>
                <a:gd name="T65" fmla="*/ 119 h 221"/>
                <a:gd name="T66" fmla="*/ 178 w 221"/>
                <a:gd name="T67" fmla="*/ 97 h 221"/>
                <a:gd name="T68" fmla="*/ 194 w 221"/>
                <a:gd name="T69" fmla="*/ 76 h 221"/>
                <a:gd name="T70" fmla="*/ 207 w 221"/>
                <a:gd name="T71" fmla="*/ 56 h 221"/>
                <a:gd name="T72" fmla="*/ 216 w 221"/>
                <a:gd name="T73" fmla="*/ 40 h 221"/>
                <a:gd name="T74" fmla="*/ 219 w 221"/>
                <a:gd name="T75" fmla="*/ 23 h 221"/>
                <a:gd name="T76" fmla="*/ 221 w 221"/>
                <a:gd name="T77" fmla="*/ 13 h 221"/>
                <a:gd name="T78" fmla="*/ 219 w 221"/>
                <a:gd name="T79" fmla="*/ 7 h 221"/>
                <a:gd name="T80" fmla="*/ 218 w 221"/>
                <a:gd name="T81" fmla="*/ 4 h 221"/>
                <a:gd name="T82" fmla="*/ 218 w 221"/>
                <a:gd name="T83"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21">
                  <a:moveTo>
                    <a:pt x="218" y="4"/>
                  </a:moveTo>
                  <a:lnTo>
                    <a:pt x="218" y="4"/>
                  </a:lnTo>
                  <a:lnTo>
                    <a:pt x="214" y="2"/>
                  </a:lnTo>
                  <a:lnTo>
                    <a:pt x="209" y="0"/>
                  </a:lnTo>
                  <a:lnTo>
                    <a:pt x="198" y="2"/>
                  </a:lnTo>
                  <a:lnTo>
                    <a:pt x="182" y="5"/>
                  </a:lnTo>
                  <a:lnTo>
                    <a:pt x="165" y="14"/>
                  </a:lnTo>
                  <a:lnTo>
                    <a:pt x="146" y="27"/>
                  </a:lnTo>
                  <a:lnTo>
                    <a:pt x="124" y="43"/>
                  </a:lnTo>
                  <a:lnTo>
                    <a:pt x="102" y="61"/>
                  </a:lnTo>
                  <a:lnTo>
                    <a:pt x="81" y="81"/>
                  </a:lnTo>
                  <a:lnTo>
                    <a:pt x="81" y="81"/>
                  </a:lnTo>
                  <a:lnTo>
                    <a:pt x="59" y="104"/>
                  </a:lnTo>
                  <a:lnTo>
                    <a:pt x="41" y="126"/>
                  </a:lnTo>
                  <a:lnTo>
                    <a:pt x="27" y="146"/>
                  </a:lnTo>
                  <a:lnTo>
                    <a:pt x="14" y="166"/>
                  </a:lnTo>
                  <a:lnTo>
                    <a:pt x="5" y="184"/>
                  </a:lnTo>
                  <a:lnTo>
                    <a:pt x="0" y="198"/>
                  </a:lnTo>
                  <a:lnTo>
                    <a:pt x="0" y="211"/>
                  </a:lnTo>
                  <a:lnTo>
                    <a:pt x="2" y="214"/>
                  </a:lnTo>
                  <a:lnTo>
                    <a:pt x="3" y="218"/>
                  </a:lnTo>
                  <a:lnTo>
                    <a:pt x="3" y="218"/>
                  </a:lnTo>
                  <a:lnTo>
                    <a:pt x="7" y="220"/>
                  </a:lnTo>
                  <a:lnTo>
                    <a:pt x="12" y="221"/>
                  </a:lnTo>
                  <a:lnTo>
                    <a:pt x="23" y="221"/>
                  </a:lnTo>
                  <a:lnTo>
                    <a:pt x="38" y="216"/>
                  </a:lnTo>
                  <a:lnTo>
                    <a:pt x="56" y="207"/>
                  </a:lnTo>
                  <a:lnTo>
                    <a:pt x="75" y="194"/>
                  </a:lnTo>
                  <a:lnTo>
                    <a:pt x="95" y="180"/>
                  </a:lnTo>
                  <a:lnTo>
                    <a:pt x="117" y="162"/>
                  </a:lnTo>
                  <a:lnTo>
                    <a:pt x="140" y="140"/>
                  </a:lnTo>
                  <a:lnTo>
                    <a:pt x="140" y="140"/>
                  </a:lnTo>
                  <a:lnTo>
                    <a:pt x="160" y="119"/>
                  </a:lnTo>
                  <a:lnTo>
                    <a:pt x="178" y="97"/>
                  </a:lnTo>
                  <a:lnTo>
                    <a:pt x="194" y="76"/>
                  </a:lnTo>
                  <a:lnTo>
                    <a:pt x="207" y="56"/>
                  </a:lnTo>
                  <a:lnTo>
                    <a:pt x="216" y="40"/>
                  </a:lnTo>
                  <a:lnTo>
                    <a:pt x="219" y="23"/>
                  </a:lnTo>
                  <a:lnTo>
                    <a:pt x="221" y="13"/>
                  </a:lnTo>
                  <a:lnTo>
                    <a:pt x="219" y="7"/>
                  </a:lnTo>
                  <a:lnTo>
                    <a:pt x="218" y="4"/>
                  </a:lnTo>
                  <a:lnTo>
                    <a:pt x="21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6"/>
            <p:cNvSpPr/>
            <p:nvPr/>
          </p:nvSpPr>
          <p:spPr bwMode="auto">
            <a:xfrm>
              <a:off x="5773738" y="7213601"/>
              <a:ext cx="176213" cy="174625"/>
            </a:xfrm>
            <a:custGeom>
              <a:avLst/>
              <a:gdLst>
                <a:gd name="T0" fmla="*/ 81 w 221"/>
                <a:gd name="T1" fmla="*/ 81 h 219"/>
                <a:gd name="T2" fmla="*/ 81 w 221"/>
                <a:gd name="T3" fmla="*/ 81 h 219"/>
                <a:gd name="T4" fmla="*/ 61 w 221"/>
                <a:gd name="T5" fmla="*/ 102 h 219"/>
                <a:gd name="T6" fmla="*/ 41 w 221"/>
                <a:gd name="T7" fmla="*/ 124 h 219"/>
                <a:gd name="T8" fmla="*/ 27 w 221"/>
                <a:gd name="T9" fmla="*/ 145 h 219"/>
                <a:gd name="T10" fmla="*/ 14 w 221"/>
                <a:gd name="T11" fmla="*/ 163 h 219"/>
                <a:gd name="T12" fmla="*/ 5 w 221"/>
                <a:gd name="T13" fmla="*/ 181 h 219"/>
                <a:gd name="T14" fmla="*/ 1 w 221"/>
                <a:gd name="T15" fmla="*/ 196 h 219"/>
                <a:gd name="T16" fmla="*/ 0 w 221"/>
                <a:gd name="T17" fmla="*/ 208 h 219"/>
                <a:gd name="T18" fmla="*/ 1 w 221"/>
                <a:gd name="T19" fmla="*/ 212 h 219"/>
                <a:gd name="T20" fmla="*/ 3 w 221"/>
                <a:gd name="T21" fmla="*/ 216 h 219"/>
                <a:gd name="T22" fmla="*/ 3 w 221"/>
                <a:gd name="T23" fmla="*/ 216 h 219"/>
                <a:gd name="T24" fmla="*/ 7 w 221"/>
                <a:gd name="T25" fmla="*/ 219 h 219"/>
                <a:gd name="T26" fmla="*/ 12 w 221"/>
                <a:gd name="T27" fmla="*/ 219 h 219"/>
                <a:gd name="T28" fmla="*/ 23 w 221"/>
                <a:gd name="T29" fmla="*/ 219 h 219"/>
                <a:gd name="T30" fmla="*/ 37 w 221"/>
                <a:gd name="T31" fmla="*/ 214 h 219"/>
                <a:gd name="T32" fmla="*/ 55 w 221"/>
                <a:gd name="T33" fmla="*/ 205 h 219"/>
                <a:gd name="T34" fmla="*/ 75 w 221"/>
                <a:gd name="T35" fmla="*/ 194 h 219"/>
                <a:gd name="T36" fmla="*/ 97 w 221"/>
                <a:gd name="T37" fmla="*/ 178 h 219"/>
                <a:gd name="T38" fmla="*/ 118 w 221"/>
                <a:gd name="T39" fmla="*/ 160 h 219"/>
                <a:gd name="T40" fmla="*/ 140 w 221"/>
                <a:gd name="T41" fmla="*/ 138 h 219"/>
                <a:gd name="T42" fmla="*/ 140 w 221"/>
                <a:gd name="T43" fmla="*/ 138 h 219"/>
                <a:gd name="T44" fmla="*/ 160 w 221"/>
                <a:gd name="T45" fmla="*/ 117 h 219"/>
                <a:gd name="T46" fmla="*/ 180 w 221"/>
                <a:gd name="T47" fmla="*/ 95 h 219"/>
                <a:gd name="T48" fmla="*/ 194 w 221"/>
                <a:gd name="T49" fmla="*/ 73 h 219"/>
                <a:gd name="T50" fmla="*/ 207 w 221"/>
                <a:gd name="T51" fmla="*/ 55 h 219"/>
                <a:gd name="T52" fmla="*/ 216 w 221"/>
                <a:gd name="T53" fmla="*/ 37 h 219"/>
                <a:gd name="T54" fmla="*/ 221 w 221"/>
                <a:gd name="T55" fmla="*/ 23 h 219"/>
                <a:gd name="T56" fmla="*/ 221 w 221"/>
                <a:gd name="T57" fmla="*/ 10 h 219"/>
                <a:gd name="T58" fmla="*/ 219 w 221"/>
                <a:gd name="T59" fmla="*/ 7 h 219"/>
                <a:gd name="T60" fmla="*/ 217 w 221"/>
                <a:gd name="T61" fmla="*/ 3 h 219"/>
                <a:gd name="T62" fmla="*/ 217 w 221"/>
                <a:gd name="T63" fmla="*/ 3 h 219"/>
                <a:gd name="T64" fmla="*/ 214 w 221"/>
                <a:gd name="T65" fmla="*/ 0 h 219"/>
                <a:gd name="T66" fmla="*/ 208 w 221"/>
                <a:gd name="T67" fmla="*/ 0 h 219"/>
                <a:gd name="T68" fmla="*/ 198 w 221"/>
                <a:gd name="T69" fmla="*/ 0 h 219"/>
                <a:gd name="T70" fmla="*/ 183 w 221"/>
                <a:gd name="T71" fmla="*/ 5 h 219"/>
                <a:gd name="T72" fmla="*/ 165 w 221"/>
                <a:gd name="T73" fmla="*/ 12 h 219"/>
                <a:gd name="T74" fmla="*/ 145 w 221"/>
                <a:gd name="T75" fmla="*/ 25 h 219"/>
                <a:gd name="T76" fmla="*/ 126 w 221"/>
                <a:gd name="T77" fmla="*/ 41 h 219"/>
                <a:gd name="T78" fmla="*/ 104 w 221"/>
                <a:gd name="T79" fmla="*/ 59 h 219"/>
                <a:gd name="T80" fmla="*/ 81 w 221"/>
                <a:gd name="T81" fmla="*/ 81 h 219"/>
                <a:gd name="T82" fmla="*/ 81 w 221"/>
                <a:gd name="T83" fmla="*/ 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19">
                  <a:moveTo>
                    <a:pt x="81" y="81"/>
                  </a:moveTo>
                  <a:lnTo>
                    <a:pt x="81" y="81"/>
                  </a:lnTo>
                  <a:lnTo>
                    <a:pt x="61" y="102"/>
                  </a:lnTo>
                  <a:lnTo>
                    <a:pt x="41" y="124"/>
                  </a:lnTo>
                  <a:lnTo>
                    <a:pt x="27" y="145"/>
                  </a:lnTo>
                  <a:lnTo>
                    <a:pt x="14" y="163"/>
                  </a:lnTo>
                  <a:lnTo>
                    <a:pt x="5" y="181"/>
                  </a:lnTo>
                  <a:lnTo>
                    <a:pt x="1" y="196"/>
                  </a:lnTo>
                  <a:lnTo>
                    <a:pt x="0" y="208"/>
                  </a:lnTo>
                  <a:lnTo>
                    <a:pt x="1" y="212"/>
                  </a:lnTo>
                  <a:lnTo>
                    <a:pt x="3" y="216"/>
                  </a:lnTo>
                  <a:lnTo>
                    <a:pt x="3" y="216"/>
                  </a:lnTo>
                  <a:lnTo>
                    <a:pt x="7" y="219"/>
                  </a:lnTo>
                  <a:lnTo>
                    <a:pt x="12" y="219"/>
                  </a:lnTo>
                  <a:lnTo>
                    <a:pt x="23" y="219"/>
                  </a:lnTo>
                  <a:lnTo>
                    <a:pt x="37" y="214"/>
                  </a:lnTo>
                  <a:lnTo>
                    <a:pt x="55" y="205"/>
                  </a:lnTo>
                  <a:lnTo>
                    <a:pt x="75" y="194"/>
                  </a:lnTo>
                  <a:lnTo>
                    <a:pt x="97" y="178"/>
                  </a:lnTo>
                  <a:lnTo>
                    <a:pt x="118" y="160"/>
                  </a:lnTo>
                  <a:lnTo>
                    <a:pt x="140" y="138"/>
                  </a:lnTo>
                  <a:lnTo>
                    <a:pt x="140" y="138"/>
                  </a:lnTo>
                  <a:lnTo>
                    <a:pt x="160" y="117"/>
                  </a:lnTo>
                  <a:lnTo>
                    <a:pt x="180" y="95"/>
                  </a:lnTo>
                  <a:lnTo>
                    <a:pt x="194" y="73"/>
                  </a:lnTo>
                  <a:lnTo>
                    <a:pt x="207" y="55"/>
                  </a:lnTo>
                  <a:lnTo>
                    <a:pt x="216" y="37"/>
                  </a:lnTo>
                  <a:lnTo>
                    <a:pt x="221" y="23"/>
                  </a:lnTo>
                  <a:lnTo>
                    <a:pt x="221" y="10"/>
                  </a:lnTo>
                  <a:lnTo>
                    <a:pt x="219" y="7"/>
                  </a:lnTo>
                  <a:lnTo>
                    <a:pt x="217" y="3"/>
                  </a:lnTo>
                  <a:lnTo>
                    <a:pt x="217" y="3"/>
                  </a:lnTo>
                  <a:lnTo>
                    <a:pt x="214" y="0"/>
                  </a:lnTo>
                  <a:lnTo>
                    <a:pt x="208" y="0"/>
                  </a:lnTo>
                  <a:lnTo>
                    <a:pt x="198" y="0"/>
                  </a:lnTo>
                  <a:lnTo>
                    <a:pt x="183" y="5"/>
                  </a:lnTo>
                  <a:lnTo>
                    <a:pt x="165" y="12"/>
                  </a:lnTo>
                  <a:lnTo>
                    <a:pt x="145" y="25"/>
                  </a:lnTo>
                  <a:lnTo>
                    <a:pt x="126" y="41"/>
                  </a:lnTo>
                  <a:lnTo>
                    <a:pt x="104" y="59"/>
                  </a:lnTo>
                  <a:lnTo>
                    <a:pt x="81" y="81"/>
                  </a:lnTo>
                  <a:lnTo>
                    <a:pt x="8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7"/>
            <p:cNvSpPr>
              <a:spLocks noEditPoints="1"/>
            </p:cNvSpPr>
            <p:nvPr/>
          </p:nvSpPr>
          <p:spPr bwMode="auto">
            <a:xfrm>
              <a:off x="5630863" y="6561138"/>
              <a:ext cx="804863" cy="806450"/>
            </a:xfrm>
            <a:custGeom>
              <a:avLst/>
              <a:gdLst>
                <a:gd name="T0" fmla="*/ 990 w 1013"/>
                <a:gd name="T1" fmla="*/ 13 h 1015"/>
                <a:gd name="T2" fmla="*/ 964 w 1013"/>
                <a:gd name="T3" fmla="*/ 4 h 1015"/>
                <a:gd name="T4" fmla="*/ 882 w 1013"/>
                <a:gd name="T5" fmla="*/ 4 h 1015"/>
                <a:gd name="T6" fmla="*/ 770 w 1013"/>
                <a:gd name="T7" fmla="*/ 34 h 1015"/>
                <a:gd name="T8" fmla="*/ 640 w 1013"/>
                <a:gd name="T9" fmla="*/ 92 h 1015"/>
                <a:gd name="T10" fmla="*/ 504 w 1013"/>
                <a:gd name="T11" fmla="*/ 182 h 1015"/>
                <a:gd name="T12" fmla="*/ 297 w 1013"/>
                <a:gd name="T13" fmla="*/ 380 h 1015"/>
                <a:gd name="T14" fmla="*/ 286 w 1013"/>
                <a:gd name="T15" fmla="*/ 385 h 1015"/>
                <a:gd name="T16" fmla="*/ 273 w 1013"/>
                <a:gd name="T17" fmla="*/ 387 h 1015"/>
                <a:gd name="T18" fmla="*/ 172 w 1013"/>
                <a:gd name="T19" fmla="*/ 387 h 1015"/>
                <a:gd name="T20" fmla="*/ 73 w 1013"/>
                <a:gd name="T21" fmla="*/ 412 h 1015"/>
                <a:gd name="T22" fmla="*/ 12 w 1013"/>
                <a:gd name="T23" fmla="*/ 445 h 1015"/>
                <a:gd name="T24" fmla="*/ 0 w 1013"/>
                <a:gd name="T25" fmla="*/ 464 h 1015"/>
                <a:gd name="T26" fmla="*/ 7 w 1013"/>
                <a:gd name="T27" fmla="*/ 486 h 1015"/>
                <a:gd name="T28" fmla="*/ 21 w 1013"/>
                <a:gd name="T29" fmla="*/ 493 h 1015"/>
                <a:gd name="T30" fmla="*/ 154 w 1013"/>
                <a:gd name="T31" fmla="*/ 531 h 1015"/>
                <a:gd name="T32" fmla="*/ 279 w 1013"/>
                <a:gd name="T33" fmla="*/ 599 h 1015"/>
                <a:gd name="T34" fmla="*/ 352 w 1013"/>
                <a:gd name="T35" fmla="*/ 662 h 1015"/>
                <a:gd name="T36" fmla="*/ 441 w 1013"/>
                <a:gd name="T37" fmla="*/ 776 h 1015"/>
                <a:gd name="T38" fmla="*/ 500 w 1013"/>
                <a:gd name="T39" fmla="*/ 904 h 1015"/>
                <a:gd name="T40" fmla="*/ 520 w 1013"/>
                <a:gd name="T41" fmla="*/ 994 h 1015"/>
                <a:gd name="T42" fmla="*/ 534 w 1013"/>
                <a:gd name="T43" fmla="*/ 1012 h 1015"/>
                <a:gd name="T44" fmla="*/ 558 w 1013"/>
                <a:gd name="T45" fmla="*/ 1013 h 1015"/>
                <a:gd name="T46" fmla="*/ 570 w 1013"/>
                <a:gd name="T47" fmla="*/ 1003 h 1015"/>
                <a:gd name="T48" fmla="*/ 612 w 1013"/>
                <a:gd name="T49" fmla="*/ 907 h 1015"/>
                <a:gd name="T50" fmla="*/ 630 w 1013"/>
                <a:gd name="T51" fmla="*/ 808 h 1015"/>
                <a:gd name="T52" fmla="*/ 626 w 1013"/>
                <a:gd name="T53" fmla="*/ 740 h 1015"/>
                <a:gd name="T54" fmla="*/ 630 w 1013"/>
                <a:gd name="T55" fmla="*/ 722 h 1015"/>
                <a:gd name="T56" fmla="*/ 754 w 1013"/>
                <a:gd name="T57" fmla="*/ 598 h 1015"/>
                <a:gd name="T58" fmla="*/ 865 w 1013"/>
                <a:gd name="T59" fmla="*/ 464 h 1015"/>
                <a:gd name="T60" fmla="*/ 945 w 1013"/>
                <a:gd name="T61" fmla="*/ 330 h 1015"/>
                <a:gd name="T62" fmla="*/ 993 w 1013"/>
                <a:gd name="T63" fmla="*/ 204 h 1015"/>
                <a:gd name="T64" fmla="*/ 1013 w 1013"/>
                <a:gd name="T65" fmla="*/ 101 h 1015"/>
                <a:gd name="T66" fmla="*/ 1008 w 1013"/>
                <a:gd name="T67" fmla="*/ 40 h 1015"/>
                <a:gd name="T68" fmla="*/ 995 w 1013"/>
                <a:gd name="T69" fmla="*/ 18 h 1015"/>
                <a:gd name="T70" fmla="*/ 644 w 1013"/>
                <a:gd name="T71" fmla="*/ 533 h 1015"/>
                <a:gd name="T72" fmla="*/ 592 w 1013"/>
                <a:gd name="T73" fmla="*/ 560 h 1015"/>
                <a:gd name="T74" fmla="*/ 534 w 1013"/>
                <a:gd name="T75" fmla="*/ 554 h 1015"/>
                <a:gd name="T76" fmla="*/ 500 w 1013"/>
                <a:gd name="T77" fmla="*/ 533 h 1015"/>
                <a:gd name="T78" fmla="*/ 473 w 1013"/>
                <a:gd name="T79" fmla="*/ 481 h 1015"/>
                <a:gd name="T80" fmla="*/ 478 w 1013"/>
                <a:gd name="T81" fmla="*/ 423 h 1015"/>
                <a:gd name="T82" fmla="*/ 500 w 1013"/>
                <a:gd name="T83" fmla="*/ 389 h 1015"/>
                <a:gd name="T84" fmla="*/ 552 w 1013"/>
                <a:gd name="T85" fmla="*/ 362 h 1015"/>
                <a:gd name="T86" fmla="*/ 610 w 1013"/>
                <a:gd name="T87" fmla="*/ 367 h 1015"/>
                <a:gd name="T88" fmla="*/ 644 w 1013"/>
                <a:gd name="T89" fmla="*/ 389 h 1015"/>
                <a:gd name="T90" fmla="*/ 671 w 1013"/>
                <a:gd name="T91" fmla="*/ 441 h 1015"/>
                <a:gd name="T92" fmla="*/ 666 w 1013"/>
                <a:gd name="T93" fmla="*/ 499 h 1015"/>
                <a:gd name="T94" fmla="*/ 644 w 1013"/>
                <a:gd name="T95" fmla="*/ 533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3" h="1015">
                  <a:moveTo>
                    <a:pt x="995" y="18"/>
                  </a:moveTo>
                  <a:lnTo>
                    <a:pt x="995" y="18"/>
                  </a:lnTo>
                  <a:lnTo>
                    <a:pt x="990" y="13"/>
                  </a:lnTo>
                  <a:lnTo>
                    <a:pt x="982" y="9"/>
                  </a:lnTo>
                  <a:lnTo>
                    <a:pt x="973" y="6"/>
                  </a:lnTo>
                  <a:lnTo>
                    <a:pt x="964" y="4"/>
                  </a:lnTo>
                  <a:lnTo>
                    <a:pt x="941" y="0"/>
                  </a:lnTo>
                  <a:lnTo>
                    <a:pt x="914" y="2"/>
                  </a:lnTo>
                  <a:lnTo>
                    <a:pt x="882" y="4"/>
                  </a:lnTo>
                  <a:lnTo>
                    <a:pt x="847" y="11"/>
                  </a:lnTo>
                  <a:lnTo>
                    <a:pt x="810" y="20"/>
                  </a:lnTo>
                  <a:lnTo>
                    <a:pt x="770" y="34"/>
                  </a:lnTo>
                  <a:lnTo>
                    <a:pt x="729" y="51"/>
                  </a:lnTo>
                  <a:lnTo>
                    <a:pt x="685" y="69"/>
                  </a:lnTo>
                  <a:lnTo>
                    <a:pt x="640" y="92"/>
                  </a:lnTo>
                  <a:lnTo>
                    <a:pt x="595" y="119"/>
                  </a:lnTo>
                  <a:lnTo>
                    <a:pt x="549" y="148"/>
                  </a:lnTo>
                  <a:lnTo>
                    <a:pt x="504" y="182"/>
                  </a:lnTo>
                  <a:lnTo>
                    <a:pt x="460" y="220"/>
                  </a:lnTo>
                  <a:lnTo>
                    <a:pt x="415" y="259"/>
                  </a:lnTo>
                  <a:lnTo>
                    <a:pt x="297" y="380"/>
                  </a:lnTo>
                  <a:lnTo>
                    <a:pt x="297" y="380"/>
                  </a:lnTo>
                  <a:lnTo>
                    <a:pt x="291" y="384"/>
                  </a:lnTo>
                  <a:lnTo>
                    <a:pt x="286" y="385"/>
                  </a:lnTo>
                  <a:lnTo>
                    <a:pt x="280" y="387"/>
                  </a:lnTo>
                  <a:lnTo>
                    <a:pt x="273" y="387"/>
                  </a:lnTo>
                  <a:lnTo>
                    <a:pt x="273" y="387"/>
                  </a:lnTo>
                  <a:lnTo>
                    <a:pt x="241" y="385"/>
                  </a:lnTo>
                  <a:lnTo>
                    <a:pt x="207" y="385"/>
                  </a:lnTo>
                  <a:lnTo>
                    <a:pt x="172" y="387"/>
                  </a:lnTo>
                  <a:lnTo>
                    <a:pt x="138" y="393"/>
                  </a:lnTo>
                  <a:lnTo>
                    <a:pt x="106" y="402"/>
                  </a:lnTo>
                  <a:lnTo>
                    <a:pt x="73" y="412"/>
                  </a:lnTo>
                  <a:lnTo>
                    <a:pt x="43" y="427"/>
                  </a:lnTo>
                  <a:lnTo>
                    <a:pt x="12" y="445"/>
                  </a:lnTo>
                  <a:lnTo>
                    <a:pt x="12" y="445"/>
                  </a:lnTo>
                  <a:lnTo>
                    <a:pt x="5" y="450"/>
                  </a:lnTo>
                  <a:lnTo>
                    <a:pt x="1" y="457"/>
                  </a:lnTo>
                  <a:lnTo>
                    <a:pt x="0" y="464"/>
                  </a:lnTo>
                  <a:lnTo>
                    <a:pt x="0" y="472"/>
                  </a:lnTo>
                  <a:lnTo>
                    <a:pt x="1" y="479"/>
                  </a:lnTo>
                  <a:lnTo>
                    <a:pt x="7" y="486"/>
                  </a:lnTo>
                  <a:lnTo>
                    <a:pt x="12" y="491"/>
                  </a:lnTo>
                  <a:lnTo>
                    <a:pt x="21" y="493"/>
                  </a:lnTo>
                  <a:lnTo>
                    <a:pt x="21" y="493"/>
                  </a:lnTo>
                  <a:lnTo>
                    <a:pt x="66" y="502"/>
                  </a:lnTo>
                  <a:lnTo>
                    <a:pt x="111" y="515"/>
                  </a:lnTo>
                  <a:lnTo>
                    <a:pt x="154" y="531"/>
                  </a:lnTo>
                  <a:lnTo>
                    <a:pt x="198" y="551"/>
                  </a:lnTo>
                  <a:lnTo>
                    <a:pt x="237" y="572"/>
                  </a:lnTo>
                  <a:lnTo>
                    <a:pt x="279" y="599"/>
                  </a:lnTo>
                  <a:lnTo>
                    <a:pt x="316" y="628"/>
                  </a:lnTo>
                  <a:lnTo>
                    <a:pt x="352" y="662"/>
                  </a:lnTo>
                  <a:lnTo>
                    <a:pt x="352" y="662"/>
                  </a:lnTo>
                  <a:lnTo>
                    <a:pt x="385" y="698"/>
                  </a:lnTo>
                  <a:lnTo>
                    <a:pt x="415" y="736"/>
                  </a:lnTo>
                  <a:lnTo>
                    <a:pt x="441" y="776"/>
                  </a:lnTo>
                  <a:lnTo>
                    <a:pt x="464" y="817"/>
                  </a:lnTo>
                  <a:lnTo>
                    <a:pt x="484" y="860"/>
                  </a:lnTo>
                  <a:lnTo>
                    <a:pt x="500" y="904"/>
                  </a:lnTo>
                  <a:lnTo>
                    <a:pt x="511" y="947"/>
                  </a:lnTo>
                  <a:lnTo>
                    <a:pt x="520" y="994"/>
                  </a:lnTo>
                  <a:lnTo>
                    <a:pt x="520" y="994"/>
                  </a:lnTo>
                  <a:lnTo>
                    <a:pt x="523" y="1001"/>
                  </a:lnTo>
                  <a:lnTo>
                    <a:pt x="529" y="1008"/>
                  </a:lnTo>
                  <a:lnTo>
                    <a:pt x="534" y="1012"/>
                  </a:lnTo>
                  <a:lnTo>
                    <a:pt x="541" y="1015"/>
                  </a:lnTo>
                  <a:lnTo>
                    <a:pt x="549" y="1015"/>
                  </a:lnTo>
                  <a:lnTo>
                    <a:pt x="558" y="1013"/>
                  </a:lnTo>
                  <a:lnTo>
                    <a:pt x="565" y="1008"/>
                  </a:lnTo>
                  <a:lnTo>
                    <a:pt x="570" y="1003"/>
                  </a:lnTo>
                  <a:lnTo>
                    <a:pt x="570" y="1003"/>
                  </a:lnTo>
                  <a:lnTo>
                    <a:pt x="586" y="972"/>
                  </a:lnTo>
                  <a:lnTo>
                    <a:pt x="601" y="940"/>
                  </a:lnTo>
                  <a:lnTo>
                    <a:pt x="612" y="907"/>
                  </a:lnTo>
                  <a:lnTo>
                    <a:pt x="621" y="875"/>
                  </a:lnTo>
                  <a:lnTo>
                    <a:pt x="626" y="841"/>
                  </a:lnTo>
                  <a:lnTo>
                    <a:pt x="630" y="808"/>
                  </a:lnTo>
                  <a:lnTo>
                    <a:pt x="630" y="774"/>
                  </a:lnTo>
                  <a:lnTo>
                    <a:pt x="626" y="740"/>
                  </a:lnTo>
                  <a:lnTo>
                    <a:pt x="626" y="740"/>
                  </a:lnTo>
                  <a:lnTo>
                    <a:pt x="626" y="734"/>
                  </a:lnTo>
                  <a:lnTo>
                    <a:pt x="628" y="727"/>
                  </a:lnTo>
                  <a:lnTo>
                    <a:pt x="630" y="722"/>
                  </a:lnTo>
                  <a:lnTo>
                    <a:pt x="635" y="718"/>
                  </a:lnTo>
                  <a:lnTo>
                    <a:pt x="754" y="598"/>
                  </a:lnTo>
                  <a:lnTo>
                    <a:pt x="754" y="598"/>
                  </a:lnTo>
                  <a:lnTo>
                    <a:pt x="795" y="554"/>
                  </a:lnTo>
                  <a:lnTo>
                    <a:pt x="831" y="509"/>
                  </a:lnTo>
                  <a:lnTo>
                    <a:pt x="865" y="464"/>
                  </a:lnTo>
                  <a:lnTo>
                    <a:pt x="896" y="420"/>
                  </a:lnTo>
                  <a:lnTo>
                    <a:pt x="921" y="375"/>
                  </a:lnTo>
                  <a:lnTo>
                    <a:pt x="945" y="330"/>
                  </a:lnTo>
                  <a:lnTo>
                    <a:pt x="964" y="286"/>
                  </a:lnTo>
                  <a:lnTo>
                    <a:pt x="981" y="243"/>
                  </a:lnTo>
                  <a:lnTo>
                    <a:pt x="993" y="204"/>
                  </a:lnTo>
                  <a:lnTo>
                    <a:pt x="1004" y="166"/>
                  </a:lnTo>
                  <a:lnTo>
                    <a:pt x="1009" y="132"/>
                  </a:lnTo>
                  <a:lnTo>
                    <a:pt x="1013" y="101"/>
                  </a:lnTo>
                  <a:lnTo>
                    <a:pt x="1013" y="72"/>
                  </a:lnTo>
                  <a:lnTo>
                    <a:pt x="1009" y="51"/>
                  </a:lnTo>
                  <a:lnTo>
                    <a:pt x="1008" y="40"/>
                  </a:lnTo>
                  <a:lnTo>
                    <a:pt x="1004" y="31"/>
                  </a:lnTo>
                  <a:lnTo>
                    <a:pt x="1000" y="24"/>
                  </a:lnTo>
                  <a:lnTo>
                    <a:pt x="995" y="18"/>
                  </a:lnTo>
                  <a:lnTo>
                    <a:pt x="995" y="18"/>
                  </a:lnTo>
                  <a:close/>
                  <a:moveTo>
                    <a:pt x="644" y="533"/>
                  </a:moveTo>
                  <a:lnTo>
                    <a:pt x="644" y="533"/>
                  </a:lnTo>
                  <a:lnTo>
                    <a:pt x="628" y="545"/>
                  </a:lnTo>
                  <a:lnTo>
                    <a:pt x="610" y="554"/>
                  </a:lnTo>
                  <a:lnTo>
                    <a:pt x="592" y="560"/>
                  </a:lnTo>
                  <a:lnTo>
                    <a:pt x="572" y="562"/>
                  </a:lnTo>
                  <a:lnTo>
                    <a:pt x="552" y="560"/>
                  </a:lnTo>
                  <a:lnTo>
                    <a:pt x="534" y="554"/>
                  </a:lnTo>
                  <a:lnTo>
                    <a:pt x="516" y="545"/>
                  </a:lnTo>
                  <a:lnTo>
                    <a:pt x="500" y="533"/>
                  </a:lnTo>
                  <a:lnTo>
                    <a:pt x="500" y="533"/>
                  </a:lnTo>
                  <a:lnTo>
                    <a:pt x="487" y="517"/>
                  </a:lnTo>
                  <a:lnTo>
                    <a:pt x="478" y="499"/>
                  </a:lnTo>
                  <a:lnTo>
                    <a:pt x="473" y="481"/>
                  </a:lnTo>
                  <a:lnTo>
                    <a:pt x="471" y="461"/>
                  </a:lnTo>
                  <a:lnTo>
                    <a:pt x="473" y="441"/>
                  </a:lnTo>
                  <a:lnTo>
                    <a:pt x="478" y="423"/>
                  </a:lnTo>
                  <a:lnTo>
                    <a:pt x="487" y="405"/>
                  </a:lnTo>
                  <a:lnTo>
                    <a:pt x="500" y="389"/>
                  </a:lnTo>
                  <a:lnTo>
                    <a:pt x="500" y="389"/>
                  </a:lnTo>
                  <a:lnTo>
                    <a:pt x="516" y="376"/>
                  </a:lnTo>
                  <a:lnTo>
                    <a:pt x="534" y="367"/>
                  </a:lnTo>
                  <a:lnTo>
                    <a:pt x="552" y="362"/>
                  </a:lnTo>
                  <a:lnTo>
                    <a:pt x="572" y="360"/>
                  </a:lnTo>
                  <a:lnTo>
                    <a:pt x="592" y="362"/>
                  </a:lnTo>
                  <a:lnTo>
                    <a:pt x="610" y="367"/>
                  </a:lnTo>
                  <a:lnTo>
                    <a:pt x="628" y="376"/>
                  </a:lnTo>
                  <a:lnTo>
                    <a:pt x="644" y="389"/>
                  </a:lnTo>
                  <a:lnTo>
                    <a:pt x="644" y="389"/>
                  </a:lnTo>
                  <a:lnTo>
                    <a:pt x="657" y="405"/>
                  </a:lnTo>
                  <a:lnTo>
                    <a:pt x="666" y="423"/>
                  </a:lnTo>
                  <a:lnTo>
                    <a:pt x="671" y="441"/>
                  </a:lnTo>
                  <a:lnTo>
                    <a:pt x="673" y="461"/>
                  </a:lnTo>
                  <a:lnTo>
                    <a:pt x="671" y="481"/>
                  </a:lnTo>
                  <a:lnTo>
                    <a:pt x="666" y="499"/>
                  </a:lnTo>
                  <a:lnTo>
                    <a:pt x="657" y="517"/>
                  </a:lnTo>
                  <a:lnTo>
                    <a:pt x="644" y="533"/>
                  </a:lnTo>
                  <a:lnTo>
                    <a:pt x="644" y="5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0" name="组合 149"/>
          <p:cNvGrpSpPr/>
          <p:nvPr/>
        </p:nvGrpSpPr>
        <p:grpSpPr>
          <a:xfrm>
            <a:off x="3460632" y="4079345"/>
            <a:ext cx="236028" cy="313667"/>
            <a:chOff x="5114925" y="5351463"/>
            <a:chExt cx="695325" cy="923926"/>
          </a:xfrm>
          <a:solidFill>
            <a:schemeClr val="accent1"/>
          </a:solidFill>
        </p:grpSpPr>
        <p:sp>
          <p:nvSpPr>
            <p:cNvPr id="151" name="Freeform 18"/>
            <p:cNvSpPr/>
            <p:nvPr/>
          </p:nvSpPr>
          <p:spPr bwMode="auto">
            <a:xfrm>
              <a:off x="5121275" y="5988051"/>
              <a:ext cx="311150" cy="287338"/>
            </a:xfrm>
            <a:custGeom>
              <a:avLst/>
              <a:gdLst>
                <a:gd name="T0" fmla="*/ 272 w 392"/>
                <a:gd name="T1" fmla="*/ 18 h 362"/>
                <a:gd name="T2" fmla="*/ 151 w 392"/>
                <a:gd name="T3" fmla="*/ 18 h 362"/>
                <a:gd name="T4" fmla="*/ 151 w 392"/>
                <a:gd name="T5" fmla="*/ 18 h 362"/>
                <a:gd name="T6" fmla="*/ 135 w 392"/>
                <a:gd name="T7" fmla="*/ 17 h 362"/>
                <a:gd name="T8" fmla="*/ 121 w 392"/>
                <a:gd name="T9" fmla="*/ 13 h 362"/>
                <a:gd name="T10" fmla="*/ 106 w 392"/>
                <a:gd name="T11" fmla="*/ 8 h 362"/>
                <a:gd name="T12" fmla="*/ 94 w 392"/>
                <a:gd name="T13" fmla="*/ 0 h 362"/>
                <a:gd name="T14" fmla="*/ 2 w 392"/>
                <a:gd name="T15" fmla="*/ 225 h 362"/>
                <a:gd name="T16" fmla="*/ 2 w 392"/>
                <a:gd name="T17" fmla="*/ 225 h 362"/>
                <a:gd name="T18" fmla="*/ 0 w 392"/>
                <a:gd name="T19" fmla="*/ 233 h 362"/>
                <a:gd name="T20" fmla="*/ 0 w 392"/>
                <a:gd name="T21" fmla="*/ 238 h 362"/>
                <a:gd name="T22" fmla="*/ 2 w 392"/>
                <a:gd name="T23" fmla="*/ 242 h 362"/>
                <a:gd name="T24" fmla="*/ 4 w 392"/>
                <a:gd name="T25" fmla="*/ 247 h 362"/>
                <a:gd name="T26" fmla="*/ 7 w 392"/>
                <a:gd name="T27" fmla="*/ 251 h 362"/>
                <a:gd name="T28" fmla="*/ 13 w 392"/>
                <a:gd name="T29" fmla="*/ 254 h 362"/>
                <a:gd name="T30" fmla="*/ 16 w 392"/>
                <a:gd name="T31" fmla="*/ 256 h 362"/>
                <a:gd name="T32" fmla="*/ 24 w 392"/>
                <a:gd name="T33" fmla="*/ 256 h 362"/>
                <a:gd name="T34" fmla="*/ 159 w 392"/>
                <a:gd name="T35" fmla="*/ 245 h 362"/>
                <a:gd name="T36" fmla="*/ 159 w 392"/>
                <a:gd name="T37" fmla="*/ 245 h 362"/>
                <a:gd name="T38" fmla="*/ 164 w 392"/>
                <a:gd name="T39" fmla="*/ 245 h 362"/>
                <a:gd name="T40" fmla="*/ 168 w 392"/>
                <a:gd name="T41" fmla="*/ 247 h 362"/>
                <a:gd name="T42" fmla="*/ 173 w 392"/>
                <a:gd name="T43" fmla="*/ 249 h 362"/>
                <a:gd name="T44" fmla="*/ 177 w 392"/>
                <a:gd name="T45" fmla="*/ 252 h 362"/>
                <a:gd name="T46" fmla="*/ 265 w 392"/>
                <a:gd name="T47" fmla="*/ 355 h 362"/>
                <a:gd name="T48" fmla="*/ 265 w 392"/>
                <a:gd name="T49" fmla="*/ 355 h 362"/>
                <a:gd name="T50" fmla="*/ 270 w 392"/>
                <a:gd name="T51" fmla="*/ 359 h 362"/>
                <a:gd name="T52" fmla="*/ 274 w 392"/>
                <a:gd name="T53" fmla="*/ 362 h 362"/>
                <a:gd name="T54" fmla="*/ 279 w 392"/>
                <a:gd name="T55" fmla="*/ 362 h 362"/>
                <a:gd name="T56" fmla="*/ 285 w 392"/>
                <a:gd name="T57" fmla="*/ 362 h 362"/>
                <a:gd name="T58" fmla="*/ 290 w 392"/>
                <a:gd name="T59" fmla="*/ 362 h 362"/>
                <a:gd name="T60" fmla="*/ 294 w 392"/>
                <a:gd name="T61" fmla="*/ 359 h 362"/>
                <a:gd name="T62" fmla="*/ 299 w 392"/>
                <a:gd name="T63" fmla="*/ 355 h 362"/>
                <a:gd name="T64" fmla="*/ 301 w 392"/>
                <a:gd name="T65" fmla="*/ 350 h 362"/>
                <a:gd name="T66" fmla="*/ 392 w 392"/>
                <a:gd name="T67" fmla="*/ 126 h 362"/>
                <a:gd name="T68" fmla="*/ 392 w 392"/>
                <a:gd name="T69" fmla="*/ 126 h 362"/>
                <a:gd name="T70" fmla="*/ 382 w 392"/>
                <a:gd name="T71" fmla="*/ 121 h 362"/>
                <a:gd name="T72" fmla="*/ 373 w 392"/>
                <a:gd name="T73" fmla="*/ 116 h 362"/>
                <a:gd name="T74" fmla="*/ 364 w 392"/>
                <a:gd name="T75" fmla="*/ 110 h 362"/>
                <a:gd name="T76" fmla="*/ 355 w 392"/>
                <a:gd name="T77" fmla="*/ 103 h 362"/>
                <a:gd name="T78" fmla="*/ 272 w 392"/>
                <a:gd name="T79"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72" y="18"/>
                  </a:moveTo>
                  <a:lnTo>
                    <a:pt x="151" y="18"/>
                  </a:lnTo>
                  <a:lnTo>
                    <a:pt x="151" y="18"/>
                  </a:lnTo>
                  <a:lnTo>
                    <a:pt x="135" y="17"/>
                  </a:lnTo>
                  <a:lnTo>
                    <a:pt x="121" y="13"/>
                  </a:lnTo>
                  <a:lnTo>
                    <a:pt x="106" y="8"/>
                  </a:lnTo>
                  <a:lnTo>
                    <a:pt x="94" y="0"/>
                  </a:lnTo>
                  <a:lnTo>
                    <a:pt x="2" y="225"/>
                  </a:lnTo>
                  <a:lnTo>
                    <a:pt x="2" y="225"/>
                  </a:lnTo>
                  <a:lnTo>
                    <a:pt x="0" y="233"/>
                  </a:lnTo>
                  <a:lnTo>
                    <a:pt x="0" y="238"/>
                  </a:lnTo>
                  <a:lnTo>
                    <a:pt x="2" y="242"/>
                  </a:lnTo>
                  <a:lnTo>
                    <a:pt x="4" y="247"/>
                  </a:lnTo>
                  <a:lnTo>
                    <a:pt x="7" y="251"/>
                  </a:lnTo>
                  <a:lnTo>
                    <a:pt x="13" y="254"/>
                  </a:lnTo>
                  <a:lnTo>
                    <a:pt x="16" y="256"/>
                  </a:lnTo>
                  <a:lnTo>
                    <a:pt x="24" y="256"/>
                  </a:lnTo>
                  <a:lnTo>
                    <a:pt x="159" y="245"/>
                  </a:lnTo>
                  <a:lnTo>
                    <a:pt x="159" y="245"/>
                  </a:lnTo>
                  <a:lnTo>
                    <a:pt x="164" y="245"/>
                  </a:lnTo>
                  <a:lnTo>
                    <a:pt x="168" y="247"/>
                  </a:lnTo>
                  <a:lnTo>
                    <a:pt x="173" y="249"/>
                  </a:lnTo>
                  <a:lnTo>
                    <a:pt x="177" y="252"/>
                  </a:lnTo>
                  <a:lnTo>
                    <a:pt x="265" y="355"/>
                  </a:lnTo>
                  <a:lnTo>
                    <a:pt x="265" y="355"/>
                  </a:lnTo>
                  <a:lnTo>
                    <a:pt x="270" y="359"/>
                  </a:lnTo>
                  <a:lnTo>
                    <a:pt x="274" y="362"/>
                  </a:lnTo>
                  <a:lnTo>
                    <a:pt x="279" y="362"/>
                  </a:lnTo>
                  <a:lnTo>
                    <a:pt x="285" y="362"/>
                  </a:lnTo>
                  <a:lnTo>
                    <a:pt x="290" y="362"/>
                  </a:lnTo>
                  <a:lnTo>
                    <a:pt x="294" y="359"/>
                  </a:lnTo>
                  <a:lnTo>
                    <a:pt x="299" y="355"/>
                  </a:lnTo>
                  <a:lnTo>
                    <a:pt x="301" y="350"/>
                  </a:lnTo>
                  <a:lnTo>
                    <a:pt x="392" y="126"/>
                  </a:lnTo>
                  <a:lnTo>
                    <a:pt x="392" y="126"/>
                  </a:lnTo>
                  <a:lnTo>
                    <a:pt x="382" y="121"/>
                  </a:lnTo>
                  <a:lnTo>
                    <a:pt x="373" y="116"/>
                  </a:lnTo>
                  <a:lnTo>
                    <a:pt x="364" y="110"/>
                  </a:lnTo>
                  <a:lnTo>
                    <a:pt x="355" y="103"/>
                  </a:lnTo>
                  <a:lnTo>
                    <a:pt x="27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152" name="Freeform 19"/>
            <p:cNvSpPr/>
            <p:nvPr/>
          </p:nvSpPr>
          <p:spPr bwMode="auto">
            <a:xfrm>
              <a:off x="5492750" y="5988051"/>
              <a:ext cx="311150" cy="287338"/>
            </a:xfrm>
            <a:custGeom>
              <a:avLst/>
              <a:gdLst>
                <a:gd name="T0" fmla="*/ 299 w 392"/>
                <a:gd name="T1" fmla="*/ 0 h 362"/>
                <a:gd name="T2" fmla="*/ 299 w 392"/>
                <a:gd name="T3" fmla="*/ 0 h 362"/>
                <a:gd name="T4" fmla="*/ 284 w 392"/>
                <a:gd name="T5" fmla="*/ 8 h 362"/>
                <a:gd name="T6" fmla="*/ 270 w 392"/>
                <a:gd name="T7" fmla="*/ 13 h 362"/>
                <a:gd name="T8" fmla="*/ 256 w 392"/>
                <a:gd name="T9" fmla="*/ 17 h 362"/>
                <a:gd name="T10" fmla="*/ 239 w 392"/>
                <a:gd name="T11" fmla="*/ 18 h 362"/>
                <a:gd name="T12" fmla="*/ 121 w 392"/>
                <a:gd name="T13" fmla="*/ 18 h 362"/>
                <a:gd name="T14" fmla="*/ 36 w 392"/>
                <a:gd name="T15" fmla="*/ 103 h 362"/>
                <a:gd name="T16" fmla="*/ 36 w 392"/>
                <a:gd name="T17" fmla="*/ 103 h 362"/>
                <a:gd name="T18" fmla="*/ 27 w 392"/>
                <a:gd name="T19" fmla="*/ 110 h 362"/>
                <a:gd name="T20" fmla="*/ 18 w 392"/>
                <a:gd name="T21" fmla="*/ 116 h 362"/>
                <a:gd name="T22" fmla="*/ 9 w 392"/>
                <a:gd name="T23" fmla="*/ 121 h 362"/>
                <a:gd name="T24" fmla="*/ 0 w 392"/>
                <a:gd name="T25" fmla="*/ 126 h 362"/>
                <a:gd name="T26" fmla="*/ 90 w 392"/>
                <a:gd name="T27" fmla="*/ 350 h 362"/>
                <a:gd name="T28" fmla="*/ 90 w 392"/>
                <a:gd name="T29" fmla="*/ 350 h 362"/>
                <a:gd name="T30" fmla="*/ 94 w 392"/>
                <a:gd name="T31" fmla="*/ 355 h 362"/>
                <a:gd name="T32" fmla="*/ 97 w 392"/>
                <a:gd name="T33" fmla="*/ 359 h 362"/>
                <a:gd name="T34" fmla="*/ 101 w 392"/>
                <a:gd name="T35" fmla="*/ 362 h 362"/>
                <a:gd name="T36" fmla="*/ 106 w 392"/>
                <a:gd name="T37" fmla="*/ 362 h 362"/>
                <a:gd name="T38" fmla="*/ 112 w 392"/>
                <a:gd name="T39" fmla="*/ 362 h 362"/>
                <a:gd name="T40" fmla="*/ 117 w 392"/>
                <a:gd name="T41" fmla="*/ 362 h 362"/>
                <a:gd name="T42" fmla="*/ 122 w 392"/>
                <a:gd name="T43" fmla="*/ 359 h 362"/>
                <a:gd name="T44" fmla="*/ 126 w 392"/>
                <a:gd name="T45" fmla="*/ 355 h 362"/>
                <a:gd name="T46" fmla="*/ 216 w 392"/>
                <a:gd name="T47" fmla="*/ 252 h 362"/>
                <a:gd name="T48" fmla="*/ 216 w 392"/>
                <a:gd name="T49" fmla="*/ 252 h 362"/>
                <a:gd name="T50" fmla="*/ 220 w 392"/>
                <a:gd name="T51" fmla="*/ 249 h 362"/>
                <a:gd name="T52" fmla="*/ 223 w 392"/>
                <a:gd name="T53" fmla="*/ 247 h 362"/>
                <a:gd name="T54" fmla="*/ 229 w 392"/>
                <a:gd name="T55" fmla="*/ 245 h 362"/>
                <a:gd name="T56" fmla="*/ 232 w 392"/>
                <a:gd name="T57" fmla="*/ 245 h 362"/>
                <a:gd name="T58" fmla="*/ 369 w 392"/>
                <a:gd name="T59" fmla="*/ 256 h 362"/>
                <a:gd name="T60" fmla="*/ 369 w 392"/>
                <a:gd name="T61" fmla="*/ 256 h 362"/>
                <a:gd name="T62" fmla="*/ 374 w 392"/>
                <a:gd name="T63" fmla="*/ 256 h 362"/>
                <a:gd name="T64" fmla="*/ 380 w 392"/>
                <a:gd name="T65" fmla="*/ 254 h 362"/>
                <a:gd name="T66" fmla="*/ 383 w 392"/>
                <a:gd name="T67" fmla="*/ 251 h 362"/>
                <a:gd name="T68" fmla="*/ 387 w 392"/>
                <a:gd name="T69" fmla="*/ 247 h 362"/>
                <a:gd name="T70" fmla="*/ 391 w 392"/>
                <a:gd name="T71" fmla="*/ 242 h 362"/>
                <a:gd name="T72" fmla="*/ 391 w 392"/>
                <a:gd name="T73" fmla="*/ 238 h 362"/>
                <a:gd name="T74" fmla="*/ 392 w 392"/>
                <a:gd name="T75" fmla="*/ 233 h 362"/>
                <a:gd name="T76" fmla="*/ 391 w 392"/>
                <a:gd name="T77" fmla="*/ 225 h 362"/>
                <a:gd name="T78" fmla="*/ 299 w 392"/>
                <a:gd name="T7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99" y="0"/>
                  </a:moveTo>
                  <a:lnTo>
                    <a:pt x="299" y="0"/>
                  </a:lnTo>
                  <a:lnTo>
                    <a:pt x="284" y="8"/>
                  </a:lnTo>
                  <a:lnTo>
                    <a:pt x="270" y="13"/>
                  </a:lnTo>
                  <a:lnTo>
                    <a:pt x="256" y="17"/>
                  </a:lnTo>
                  <a:lnTo>
                    <a:pt x="239" y="18"/>
                  </a:lnTo>
                  <a:lnTo>
                    <a:pt x="121" y="18"/>
                  </a:lnTo>
                  <a:lnTo>
                    <a:pt x="36" y="103"/>
                  </a:lnTo>
                  <a:lnTo>
                    <a:pt x="36" y="103"/>
                  </a:lnTo>
                  <a:lnTo>
                    <a:pt x="27" y="110"/>
                  </a:lnTo>
                  <a:lnTo>
                    <a:pt x="18" y="116"/>
                  </a:lnTo>
                  <a:lnTo>
                    <a:pt x="9" y="121"/>
                  </a:lnTo>
                  <a:lnTo>
                    <a:pt x="0" y="126"/>
                  </a:lnTo>
                  <a:lnTo>
                    <a:pt x="90" y="350"/>
                  </a:lnTo>
                  <a:lnTo>
                    <a:pt x="90" y="350"/>
                  </a:lnTo>
                  <a:lnTo>
                    <a:pt x="94" y="355"/>
                  </a:lnTo>
                  <a:lnTo>
                    <a:pt x="97" y="359"/>
                  </a:lnTo>
                  <a:lnTo>
                    <a:pt x="101" y="362"/>
                  </a:lnTo>
                  <a:lnTo>
                    <a:pt x="106" y="362"/>
                  </a:lnTo>
                  <a:lnTo>
                    <a:pt x="112" y="362"/>
                  </a:lnTo>
                  <a:lnTo>
                    <a:pt x="117" y="362"/>
                  </a:lnTo>
                  <a:lnTo>
                    <a:pt x="122" y="359"/>
                  </a:lnTo>
                  <a:lnTo>
                    <a:pt x="126" y="355"/>
                  </a:lnTo>
                  <a:lnTo>
                    <a:pt x="216" y="252"/>
                  </a:lnTo>
                  <a:lnTo>
                    <a:pt x="216" y="252"/>
                  </a:lnTo>
                  <a:lnTo>
                    <a:pt x="220" y="249"/>
                  </a:lnTo>
                  <a:lnTo>
                    <a:pt x="223" y="247"/>
                  </a:lnTo>
                  <a:lnTo>
                    <a:pt x="229" y="245"/>
                  </a:lnTo>
                  <a:lnTo>
                    <a:pt x="232" y="245"/>
                  </a:lnTo>
                  <a:lnTo>
                    <a:pt x="369" y="256"/>
                  </a:lnTo>
                  <a:lnTo>
                    <a:pt x="369" y="256"/>
                  </a:lnTo>
                  <a:lnTo>
                    <a:pt x="374" y="256"/>
                  </a:lnTo>
                  <a:lnTo>
                    <a:pt x="380" y="254"/>
                  </a:lnTo>
                  <a:lnTo>
                    <a:pt x="383" y="251"/>
                  </a:lnTo>
                  <a:lnTo>
                    <a:pt x="387" y="247"/>
                  </a:lnTo>
                  <a:lnTo>
                    <a:pt x="391" y="242"/>
                  </a:lnTo>
                  <a:lnTo>
                    <a:pt x="391" y="238"/>
                  </a:lnTo>
                  <a:lnTo>
                    <a:pt x="392" y="233"/>
                  </a:lnTo>
                  <a:lnTo>
                    <a:pt x="391" y="225"/>
                  </a:lnTo>
                  <a:lnTo>
                    <a:pt x="2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153" name="Freeform 20"/>
            <p:cNvSpPr>
              <a:spLocks noEditPoints="1"/>
            </p:cNvSpPr>
            <p:nvPr/>
          </p:nvSpPr>
          <p:spPr bwMode="auto">
            <a:xfrm>
              <a:off x="5114925" y="5351463"/>
              <a:ext cx="695325" cy="693738"/>
            </a:xfrm>
            <a:custGeom>
              <a:avLst/>
              <a:gdLst>
                <a:gd name="T0" fmla="*/ 723 w 875"/>
                <a:gd name="T1" fmla="*/ 759 h 874"/>
                <a:gd name="T2" fmla="*/ 752 w 875"/>
                <a:gd name="T3" fmla="*/ 739 h 874"/>
                <a:gd name="T4" fmla="*/ 759 w 875"/>
                <a:gd name="T5" fmla="*/ 588 h 874"/>
                <a:gd name="T6" fmla="*/ 767 w 875"/>
                <a:gd name="T7" fmla="*/ 565 h 874"/>
                <a:gd name="T8" fmla="*/ 867 w 875"/>
                <a:gd name="T9" fmla="*/ 462 h 874"/>
                <a:gd name="T10" fmla="*/ 873 w 875"/>
                <a:gd name="T11" fmla="*/ 428 h 874"/>
                <a:gd name="T12" fmla="*/ 772 w 875"/>
                <a:gd name="T13" fmla="*/ 317 h 874"/>
                <a:gd name="T14" fmla="*/ 759 w 875"/>
                <a:gd name="T15" fmla="*/ 295 h 874"/>
                <a:gd name="T16" fmla="*/ 758 w 875"/>
                <a:gd name="T17" fmla="*/ 151 h 874"/>
                <a:gd name="T18" fmla="*/ 740 w 875"/>
                <a:gd name="T19" fmla="*/ 122 h 874"/>
                <a:gd name="T20" fmla="*/ 588 w 875"/>
                <a:gd name="T21" fmla="*/ 115 h 874"/>
                <a:gd name="T22" fmla="*/ 563 w 875"/>
                <a:gd name="T23" fmla="*/ 108 h 874"/>
                <a:gd name="T24" fmla="*/ 461 w 875"/>
                <a:gd name="T25" fmla="*/ 7 h 874"/>
                <a:gd name="T26" fmla="*/ 428 w 875"/>
                <a:gd name="T27" fmla="*/ 0 h 874"/>
                <a:gd name="T28" fmla="*/ 317 w 875"/>
                <a:gd name="T29" fmla="*/ 102 h 874"/>
                <a:gd name="T30" fmla="*/ 293 w 875"/>
                <a:gd name="T31" fmla="*/ 115 h 874"/>
                <a:gd name="T32" fmla="*/ 149 w 875"/>
                <a:gd name="T33" fmla="*/ 117 h 874"/>
                <a:gd name="T34" fmla="*/ 122 w 875"/>
                <a:gd name="T35" fmla="*/ 135 h 874"/>
                <a:gd name="T36" fmla="*/ 115 w 875"/>
                <a:gd name="T37" fmla="*/ 286 h 874"/>
                <a:gd name="T38" fmla="*/ 108 w 875"/>
                <a:gd name="T39" fmla="*/ 309 h 874"/>
                <a:gd name="T40" fmla="*/ 7 w 875"/>
                <a:gd name="T41" fmla="*/ 414 h 874"/>
                <a:gd name="T42" fmla="*/ 0 w 875"/>
                <a:gd name="T43" fmla="*/ 446 h 874"/>
                <a:gd name="T44" fmla="*/ 101 w 875"/>
                <a:gd name="T45" fmla="*/ 558 h 874"/>
                <a:gd name="T46" fmla="*/ 113 w 875"/>
                <a:gd name="T47" fmla="*/ 581 h 874"/>
                <a:gd name="T48" fmla="*/ 115 w 875"/>
                <a:gd name="T49" fmla="*/ 723 h 874"/>
                <a:gd name="T50" fmla="*/ 133 w 875"/>
                <a:gd name="T51" fmla="*/ 752 h 874"/>
                <a:gd name="T52" fmla="*/ 284 w 875"/>
                <a:gd name="T53" fmla="*/ 759 h 874"/>
                <a:gd name="T54" fmla="*/ 310 w 875"/>
                <a:gd name="T55" fmla="*/ 766 h 874"/>
                <a:gd name="T56" fmla="*/ 412 w 875"/>
                <a:gd name="T57" fmla="*/ 867 h 874"/>
                <a:gd name="T58" fmla="*/ 444 w 875"/>
                <a:gd name="T59" fmla="*/ 874 h 874"/>
                <a:gd name="T60" fmla="*/ 558 w 875"/>
                <a:gd name="T61" fmla="*/ 772 h 874"/>
                <a:gd name="T62" fmla="*/ 579 w 875"/>
                <a:gd name="T63" fmla="*/ 761 h 874"/>
                <a:gd name="T64" fmla="*/ 437 w 875"/>
                <a:gd name="T65" fmla="*/ 675 h 874"/>
                <a:gd name="T66" fmla="*/ 344 w 875"/>
                <a:gd name="T67" fmla="*/ 657 h 874"/>
                <a:gd name="T68" fmla="*/ 268 w 875"/>
                <a:gd name="T69" fmla="*/ 605 h 874"/>
                <a:gd name="T70" fmla="*/ 218 w 875"/>
                <a:gd name="T71" fmla="*/ 529 h 874"/>
                <a:gd name="T72" fmla="*/ 200 w 875"/>
                <a:gd name="T73" fmla="*/ 437 h 874"/>
                <a:gd name="T74" fmla="*/ 211 w 875"/>
                <a:gd name="T75" fmla="*/ 367 h 874"/>
                <a:gd name="T76" fmla="*/ 254 w 875"/>
                <a:gd name="T77" fmla="*/ 286 h 874"/>
                <a:gd name="T78" fmla="*/ 324 w 875"/>
                <a:gd name="T79" fmla="*/ 228 h 874"/>
                <a:gd name="T80" fmla="*/ 412 w 875"/>
                <a:gd name="T81" fmla="*/ 201 h 874"/>
                <a:gd name="T82" fmla="*/ 484 w 875"/>
                <a:gd name="T83" fmla="*/ 205 h 874"/>
                <a:gd name="T84" fmla="*/ 570 w 875"/>
                <a:gd name="T85" fmla="*/ 241 h 874"/>
                <a:gd name="T86" fmla="*/ 633 w 875"/>
                <a:gd name="T87" fmla="*/ 304 h 874"/>
                <a:gd name="T88" fmla="*/ 669 w 875"/>
                <a:gd name="T89" fmla="*/ 389 h 874"/>
                <a:gd name="T90" fmla="*/ 673 w 875"/>
                <a:gd name="T91" fmla="*/ 462 h 874"/>
                <a:gd name="T92" fmla="*/ 646 w 875"/>
                <a:gd name="T93" fmla="*/ 551 h 874"/>
                <a:gd name="T94" fmla="*/ 588 w 875"/>
                <a:gd name="T95" fmla="*/ 621 h 874"/>
                <a:gd name="T96" fmla="*/ 507 w 875"/>
                <a:gd name="T97" fmla="*/ 664 h 874"/>
                <a:gd name="T98" fmla="*/ 437 w 875"/>
                <a:gd name="T99" fmla="*/ 67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5" h="874">
                  <a:moveTo>
                    <a:pt x="588" y="759"/>
                  </a:moveTo>
                  <a:lnTo>
                    <a:pt x="714" y="759"/>
                  </a:lnTo>
                  <a:lnTo>
                    <a:pt x="714" y="759"/>
                  </a:lnTo>
                  <a:lnTo>
                    <a:pt x="723" y="759"/>
                  </a:lnTo>
                  <a:lnTo>
                    <a:pt x="732" y="756"/>
                  </a:lnTo>
                  <a:lnTo>
                    <a:pt x="740" y="752"/>
                  </a:lnTo>
                  <a:lnTo>
                    <a:pt x="747" y="747"/>
                  </a:lnTo>
                  <a:lnTo>
                    <a:pt x="752" y="739"/>
                  </a:lnTo>
                  <a:lnTo>
                    <a:pt x="756" y="732"/>
                  </a:lnTo>
                  <a:lnTo>
                    <a:pt x="758" y="723"/>
                  </a:lnTo>
                  <a:lnTo>
                    <a:pt x="759" y="716"/>
                  </a:lnTo>
                  <a:lnTo>
                    <a:pt x="759" y="588"/>
                  </a:lnTo>
                  <a:lnTo>
                    <a:pt x="759" y="588"/>
                  </a:lnTo>
                  <a:lnTo>
                    <a:pt x="759" y="581"/>
                  </a:lnTo>
                  <a:lnTo>
                    <a:pt x="763" y="572"/>
                  </a:lnTo>
                  <a:lnTo>
                    <a:pt x="767" y="565"/>
                  </a:lnTo>
                  <a:lnTo>
                    <a:pt x="772" y="558"/>
                  </a:lnTo>
                  <a:lnTo>
                    <a:pt x="862" y="468"/>
                  </a:lnTo>
                  <a:lnTo>
                    <a:pt x="862" y="468"/>
                  </a:lnTo>
                  <a:lnTo>
                    <a:pt x="867" y="462"/>
                  </a:lnTo>
                  <a:lnTo>
                    <a:pt x="871" y="453"/>
                  </a:lnTo>
                  <a:lnTo>
                    <a:pt x="873" y="446"/>
                  </a:lnTo>
                  <a:lnTo>
                    <a:pt x="875" y="437"/>
                  </a:lnTo>
                  <a:lnTo>
                    <a:pt x="873" y="428"/>
                  </a:lnTo>
                  <a:lnTo>
                    <a:pt x="871" y="421"/>
                  </a:lnTo>
                  <a:lnTo>
                    <a:pt x="867" y="414"/>
                  </a:lnTo>
                  <a:lnTo>
                    <a:pt x="862" y="407"/>
                  </a:lnTo>
                  <a:lnTo>
                    <a:pt x="772" y="317"/>
                  </a:lnTo>
                  <a:lnTo>
                    <a:pt x="772" y="317"/>
                  </a:lnTo>
                  <a:lnTo>
                    <a:pt x="767" y="309"/>
                  </a:lnTo>
                  <a:lnTo>
                    <a:pt x="763" y="302"/>
                  </a:lnTo>
                  <a:lnTo>
                    <a:pt x="759" y="295"/>
                  </a:lnTo>
                  <a:lnTo>
                    <a:pt x="759" y="286"/>
                  </a:lnTo>
                  <a:lnTo>
                    <a:pt x="759" y="160"/>
                  </a:lnTo>
                  <a:lnTo>
                    <a:pt x="759" y="160"/>
                  </a:lnTo>
                  <a:lnTo>
                    <a:pt x="758" y="151"/>
                  </a:lnTo>
                  <a:lnTo>
                    <a:pt x="756" y="142"/>
                  </a:lnTo>
                  <a:lnTo>
                    <a:pt x="752" y="135"/>
                  </a:lnTo>
                  <a:lnTo>
                    <a:pt x="747" y="128"/>
                  </a:lnTo>
                  <a:lnTo>
                    <a:pt x="740" y="122"/>
                  </a:lnTo>
                  <a:lnTo>
                    <a:pt x="732" y="119"/>
                  </a:lnTo>
                  <a:lnTo>
                    <a:pt x="723" y="117"/>
                  </a:lnTo>
                  <a:lnTo>
                    <a:pt x="714" y="115"/>
                  </a:lnTo>
                  <a:lnTo>
                    <a:pt x="588" y="115"/>
                  </a:lnTo>
                  <a:lnTo>
                    <a:pt x="588" y="115"/>
                  </a:lnTo>
                  <a:lnTo>
                    <a:pt x="579" y="115"/>
                  </a:lnTo>
                  <a:lnTo>
                    <a:pt x="572" y="111"/>
                  </a:lnTo>
                  <a:lnTo>
                    <a:pt x="563" y="108"/>
                  </a:lnTo>
                  <a:lnTo>
                    <a:pt x="558" y="102"/>
                  </a:lnTo>
                  <a:lnTo>
                    <a:pt x="468" y="12"/>
                  </a:lnTo>
                  <a:lnTo>
                    <a:pt x="468" y="12"/>
                  </a:lnTo>
                  <a:lnTo>
                    <a:pt x="461" y="7"/>
                  </a:lnTo>
                  <a:lnTo>
                    <a:pt x="453" y="3"/>
                  </a:lnTo>
                  <a:lnTo>
                    <a:pt x="444" y="0"/>
                  </a:lnTo>
                  <a:lnTo>
                    <a:pt x="437" y="0"/>
                  </a:lnTo>
                  <a:lnTo>
                    <a:pt x="428" y="0"/>
                  </a:lnTo>
                  <a:lnTo>
                    <a:pt x="419" y="3"/>
                  </a:lnTo>
                  <a:lnTo>
                    <a:pt x="412" y="7"/>
                  </a:lnTo>
                  <a:lnTo>
                    <a:pt x="405" y="12"/>
                  </a:lnTo>
                  <a:lnTo>
                    <a:pt x="317" y="102"/>
                  </a:lnTo>
                  <a:lnTo>
                    <a:pt x="317" y="102"/>
                  </a:lnTo>
                  <a:lnTo>
                    <a:pt x="310" y="108"/>
                  </a:lnTo>
                  <a:lnTo>
                    <a:pt x="302" y="111"/>
                  </a:lnTo>
                  <a:lnTo>
                    <a:pt x="293" y="115"/>
                  </a:lnTo>
                  <a:lnTo>
                    <a:pt x="284" y="115"/>
                  </a:lnTo>
                  <a:lnTo>
                    <a:pt x="158" y="115"/>
                  </a:lnTo>
                  <a:lnTo>
                    <a:pt x="158" y="115"/>
                  </a:lnTo>
                  <a:lnTo>
                    <a:pt x="149" y="117"/>
                  </a:lnTo>
                  <a:lnTo>
                    <a:pt x="142" y="119"/>
                  </a:lnTo>
                  <a:lnTo>
                    <a:pt x="133" y="122"/>
                  </a:lnTo>
                  <a:lnTo>
                    <a:pt x="128" y="128"/>
                  </a:lnTo>
                  <a:lnTo>
                    <a:pt x="122" y="135"/>
                  </a:lnTo>
                  <a:lnTo>
                    <a:pt x="119" y="142"/>
                  </a:lnTo>
                  <a:lnTo>
                    <a:pt x="115" y="151"/>
                  </a:lnTo>
                  <a:lnTo>
                    <a:pt x="115" y="160"/>
                  </a:lnTo>
                  <a:lnTo>
                    <a:pt x="115" y="286"/>
                  </a:lnTo>
                  <a:lnTo>
                    <a:pt x="115" y="286"/>
                  </a:lnTo>
                  <a:lnTo>
                    <a:pt x="113" y="295"/>
                  </a:lnTo>
                  <a:lnTo>
                    <a:pt x="112" y="302"/>
                  </a:lnTo>
                  <a:lnTo>
                    <a:pt x="108" y="309"/>
                  </a:lnTo>
                  <a:lnTo>
                    <a:pt x="101" y="317"/>
                  </a:lnTo>
                  <a:lnTo>
                    <a:pt x="13" y="407"/>
                  </a:lnTo>
                  <a:lnTo>
                    <a:pt x="13" y="407"/>
                  </a:lnTo>
                  <a:lnTo>
                    <a:pt x="7" y="414"/>
                  </a:lnTo>
                  <a:lnTo>
                    <a:pt x="2" y="421"/>
                  </a:lnTo>
                  <a:lnTo>
                    <a:pt x="0" y="428"/>
                  </a:lnTo>
                  <a:lnTo>
                    <a:pt x="0" y="437"/>
                  </a:lnTo>
                  <a:lnTo>
                    <a:pt x="0" y="446"/>
                  </a:lnTo>
                  <a:lnTo>
                    <a:pt x="2" y="453"/>
                  </a:lnTo>
                  <a:lnTo>
                    <a:pt x="7" y="462"/>
                  </a:lnTo>
                  <a:lnTo>
                    <a:pt x="13" y="468"/>
                  </a:lnTo>
                  <a:lnTo>
                    <a:pt x="101" y="558"/>
                  </a:lnTo>
                  <a:lnTo>
                    <a:pt x="101" y="558"/>
                  </a:lnTo>
                  <a:lnTo>
                    <a:pt x="108" y="565"/>
                  </a:lnTo>
                  <a:lnTo>
                    <a:pt x="112" y="572"/>
                  </a:lnTo>
                  <a:lnTo>
                    <a:pt x="113" y="581"/>
                  </a:lnTo>
                  <a:lnTo>
                    <a:pt x="115" y="588"/>
                  </a:lnTo>
                  <a:lnTo>
                    <a:pt x="115" y="716"/>
                  </a:lnTo>
                  <a:lnTo>
                    <a:pt x="115" y="716"/>
                  </a:lnTo>
                  <a:lnTo>
                    <a:pt x="115" y="723"/>
                  </a:lnTo>
                  <a:lnTo>
                    <a:pt x="119" y="732"/>
                  </a:lnTo>
                  <a:lnTo>
                    <a:pt x="122" y="739"/>
                  </a:lnTo>
                  <a:lnTo>
                    <a:pt x="128" y="747"/>
                  </a:lnTo>
                  <a:lnTo>
                    <a:pt x="133" y="752"/>
                  </a:lnTo>
                  <a:lnTo>
                    <a:pt x="142" y="756"/>
                  </a:lnTo>
                  <a:lnTo>
                    <a:pt x="149" y="759"/>
                  </a:lnTo>
                  <a:lnTo>
                    <a:pt x="158" y="759"/>
                  </a:lnTo>
                  <a:lnTo>
                    <a:pt x="284" y="759"/>
                  </a:lnTo>
                  <a:lnTo>
                    <a:pt x="284" y="759"/>
                  </a:lnTo>
                  <a:lnTo>
                    <a:pt x="293" y="761"/>
                  </a:lnTo>
                  <a:lnTo>
                    <a:pt x="302" y="763"/>
                  </a:lnTo>
                  <a:lnTo>
                    <a:pt x="310" y="766"/>
                  </a:lnTo>
                  <a:lnTo>
                    <a:pt x="317" y="772"/>
                  </a:lnTo>
                  <a:lnTo>
                    <a:pt x="405" y="862"/>
                  </a:lnTo>
                  <a:lnTo>
                    <a:pt x="405" y="862"/>
                  </a:lnTo>
                  <a:lnTo>
                    <a:pt x="412" y="867"/>
                  </a:lnTo>
                  <a:lnTo>
                    <a:pt x="419" y="871"/>
                  </a:lnTo>
                  <a:lnTo>
                    <a:pt x="428" y="874"/>
                  </a:lnTo>
                  <a:lnTo>
                    <a:pt x="437" y="874"/>
                  </a:lnTo>
                  <a:lnTo>
                    <a:pt x="444" y="874"/>
                  </a:lnTo>
                  <a:lnTo>
                    <a:pt x="453" y="871"/>
                  </a:lnTo>
                  <a:lnTo>
                    <a:pt x="461" y="867"/>
                  </a:lnTo>
                  <a:lnTo>
                    <a:pt x="468" y="862"/>
                  </a:lnTo>
                  <a:lnTo>
                    <a:pt x="558" y="772"/>
                  </a:lnTo>
                  <a:lnTo>
                    <a:pt x="558" y="772"/>
                  </a:lnTo>
                  <a:lnTo>
                    <a:pt x="563" y="766"/>
                  </a:lnTo>
                  <a:lnTo>
                    <a:pt x="572" y="763"/>
                  </a:lnTo>
                  <a:lnTo>
                    <a:pt x="579" y="761"/>
                  </a:lnTo>
                  <a:lnTo>
                    <a:pt x="588" y="759"/>
                  </a:lnTo>
                  <a:lnTo>
                    <a:pt x="588" y="759"/>
                  </a:lnTo>
                  <a:close/>
                  <a:moveTo>
                    <a:pt x="437" y="675"/>
                  </a:moveTo>
                  <a:lnTo>
                    <a:pt x="437" y="675"/>
                  </a:lnTo>
                  <a:lnTo>
                    <a:pt x="412" y="673"/>
                  </a:lnTo>
                  <a:lnTo>
                    <a:pt x="389" y="669"/>
                  </a:lnTo>
                  <a:lnTo>
                    <a:pt x="365" y="664"/>
                  </a:lnTo>
                  <a:lnTo>
                    <a:pt x="344" y="657"/>
                  </a:lnTo>
                  <a:lnTo>
                    <a:pt x="324" y="646"/>
                  </a:lnTo>
                  <a:lnTo>
                    <a:pt x="304" y="635"/>
                  </a:lnTo>
                  <a:lnTo>
                    <a:pt x="286" y="621"/>
                  </a:lnTo>
                  <a:lnTo>
                    <a:pt x="268" y="605"/>
                  </a:lnTo>
                  <a:lnTo>
                    <a:pt x="254" y="588"/>
                  </a:lnTo>
                  <a:lnTo>
                    <a:pt x="239" y="570"/>
                  </a:lnTo>
                  <a:lnTo>
                    <a:pt x="229" y="551"/>
                  </a:lnTo>
                  <a:lnTo>
                    <a:pt x="218" y="529"/>
                  </a:lnTo>
                  <a:lnTo>
                    <a:pt x="211" y="507"/>
                  </a:lnTo>
                  <a:lnTo>
                    <a:pt x="203" y="486"/>
                  </a:lnTo>
                  <a:lnTo>
                    <a:pt x="200" y="462"/>
                  </a:lnTo>
                  <a:lnTo>
                    <a:pt x="200" y="437"/>
                  </a:lnTo>
                  <a:lnTo>
                    <a:pt x="200" y="437"/>
                  </a:lnTo>
                  <a:lnTo>
                    <a:pt x="200" y="414"/>
                  </a:lnTo>
                  <a:lnTo>
                    <a:pt x="203" y="389"/>
                  </a:lnTo>
                  <a:lnTo>
                    <a:pt x="211" y="367"/>
                  </a:lnTo>
                  <a:lnTo>
                    <a:pt x="218" y="345"/>
                  </a:lnTo>
                  <a:lnTo>
                    <a:pt x="229" y="324"/>
                  </a:lnTo>
                  <a:lnTo>
                    <a:pt x="239" y="304"/>
                  </a:lnTo>
                  <a:lnTo>
                    <a:pt x="254" y="286"/>
                  </a:lnTo>
                  <a:lnTo>
                    <a:pt x="268" y="270"/>
                  </a:lnTo>
                  <a:lnTo>
                    <a:pt x="286" y="254"/>
                  </a:lnTo>
                  <a:lnTo>
                    <a:pt x="304" y="241"/>
                  </a:lnTo>
                  <a:lnTo>
                    <a:pt x="324" y="228"/>
                  </a:lnTo>
                  <a:lnTo>
                    <a:pt x="344" y="218"/>
                  </a:lnTo>
                  <a:lnTo>
                    <a:pt x="365" y="210"/>
                  </a:lnTo>
                  <a:lnTo>
                    <a:pt x="389" y="205"/>
                  </a:lnTo>
                  <a:lnTo>
                    <a:pt x="412" y="201"/>
                  </a:lnTo>
                  <a:lnTo>
                    <a:pt x="437" y="200"/>
                  </a:lnTo>
                  <a:lnTo>
                    <a:pt x="437" y="200"/>
                  </a:lnTo>
                  <a:lnTo>
                    <a:pt x="461" y="201"/>
                  </a:lnTo>
                  <a:lnTo>
                    <a:pt x="484" y="205"/>
                  </a:lnTo>
                  <a:lnTo>
                    <a:pt x="507" y="210"/>
                  </a:lnTo>
                  <a:lnTo>
                    <a:pt x="529" y="218"/>
                  </a:lnTo>
                  <a:lnTo>
                    <a:pt x="551" y="228"/>
                  </a:lnTo>
                  <a:lnTo>
                    <a:pt x="570" y="241"/>
                  </a:lnTo>
                  <a:lnTo>
                    <a:pt x="588" y="254"/>
                  </a:lnTo>
                  <a:lnTo>
                    <a:pt x="605" y="270"/>
                  </a:lnTo>
                  <a:lnTo>
                    <a:pt x="621" y="286"/>
                  </a:lnTo>
                  <a:lnTo>
                    <a:pt x="633" y="304"/>
                  </a:lnTo>
                  <a:lnTo>
                    <a:pt x="646" y="324"/>
                  </a:lnTo>
                  <a:lnTo>
                    <a:pt x="655" y="345"/>
                  </a:lnTo>
                  <a:lnTo>
                    <a:pt x="664" y="367"/>
                  </a:lnTo>
                  <a:lnTo>
                    <a:pt x="669" y="389"/>
                  </a:lnTo>
                  <a:lnTo>
                    <a:pt x="673" y="414"/>
                  </a:lnTo>
                  <a:lnTo>
                    <a:pt x="675" y="437"/>
                  </a:lnTo>
                  <a:lnTo>
                    <a:pt x="675" y="437"/>
                  </a:lnTo>
                  <a:lnTo>
                    <a:pt x="673" y="462"/>
                  </a:lnTo>
                  <a:lnTo>
                    <a:pt x="669" y="486"/>
                  </a:lnTo>
                  <a:lnTo>
                    <a:pt x="664" y="507"/>
                  </a:lnTo>
                  <a:lnTo>
                    <a:pt x="655" y="529"/>
                  </a:lnTo>
                  <a:lnTo>
                    <a:pt x="646" y="551"/>
                  </a:lnTo>
                  <a:lnTo>
                    <a:pt x="633" y="570"/>
                  </a:lnTo>
                  <a:lnTo>
                    <a:pt x="621" y="588"/>
                  </a:lnTo>
                  <a:lnTo>
                    <a:pt x="605" y="605"/>
                  </a:lnTo>
                  <a:lnTo>
                    <a:pt x="588" y="621"/>
                  </a:lnTo>
                  <a:lnTo>
                    <a:pt x="570" y="635"/>
                  </a:lnTo>
                  <a:lnTo>
                    <a:pt x="551" y="646"/>
                  </a:lnTo>
                  <a:lnTo>
                    <a:pt x="529" y="657"/>
                  </a:lnTo>
                  <a:lnTo>
                    <a:pt x="507" y="664"/>
                  </a:lnTo>
                  <a:lnTo>
                    <a:pt x="484" y="669"/>
                  </a:lnTo>
                  <a:lnTo>
                    <a:pt x="461" y="673"/>
                  </a:lnTo>
                  <a:lnTo>
                    <a:pt x="437" y="675"/>
                  </a:lnTo>
                  <a:lnTo>
                    <a:pt x="437" y="6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154" name="Freeform 21"/>
            <p:cNvSpPr/>
            <p:nvPr/>
          </p:nvSpPr>
          <p:spPr bwMode="auto">
            <a:xfrm>
              <a:off x="5395913" y="5562601"/>
              <a:ext cx="103188" cy="284163"/>
            </a:xfrm>
            <a:custGeom>
              <a:avLst/>
              <a:gdLst>
                <a:gd name="T0" fmla="*/ 16 w 129"/>
                <a:gd name="T1" fmla="*/ 45 h 358"/>
                <a:gd name="T2" fmla="*/ 16 w 129"/>
                <a:gd name="T3" fmla="*/ 45 h 358"/>
                <a:gd name="T4" fmla="*/ 0 w 129"/>
                <a:gd name="T5" fmla="*/ 49 h 358"/>
                <a:gd name="T6" fmla="*/ 0 w 129"/>
                <a:gd name="T7" fmla="*/ 121 h 358"/>
                <a:gd name="T8" fmla="*/ 0 w 129"/>
                <a:gd name="T9" fmla="*/ 121 h 358"/>
                <a:gd name="T10" fmla="*/ 27 w 129"/>
                <a:gd name="T11" fmla="*/ 110 h 358"/>
                <a:gd name="T12" fmla="*/ 54 w 129"/>
                <a:gd name="T13" fmla="*/ 96 h 358"/>
                <a:gd name="T14" fmla="*/ 54 w 129"/>
                <a:gd name="T15" fmla="*/ 358 h 358"/>
                <a:gd name="T16" fmla="*/ 129 w 129"/>
                <a:gd name="T17" fmla="*/ 358 h 358"/>
                <a:gd name="T18" fmla="*/ 129 w 129"/>
                <a:gd name="T19" fmla="*/ 0 h 358"/>
                <a:gd name="T20" fmla="*/ 64 w 129"/>
                <a:gd name="T21" fmla="*/ 0 h 358"/>
                <a:gd name="T22" fmla="*/ 64 w 129"/>
                <a:gd name="T23" fmla="*/ 0 h 358"/>
                <a:gd name="T24" fmla="*/ 59 w 129"/>
                <a:gd name="T25" fmla="*/ 11 h 358"/>
                <a:gd name="T26" fmla="*/ 50 w 129"/>
                <a:gd name="T27" fmla="*/ 24 h 358"/>
                <a:gd name="T28" fmla="*/ 45 w 129"/>
                <a:gd name="T29" fmla="*/ 29 h 358"/>
                <a:gd name="T30" fmla="*/ 36 w 129"/>
                <a:gd name="T31" fmla="*/ 34 h 358"/>
                <a:gd name="T32" fmla="*/ 27 w 129"/>
                <a:gd name="T33" fmla="*/ 40 h 358"/>
                <a:gd name="T34" fmla="*/ 16 w 129"/>
                <a:gd name="T35" fmla="*/ 45 h 358"/>
                <a:gd name="T36" fmla="*/ 16 w 129"/>
                <a:gd name="T37" fmla="*/ 4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358">
                  <a:moveTo>
                    <a:pt x="16" y="45"/>
                  </a:moveTo>
                  <a:lnTo>
                    <a:pt x="16" y="45"/>
                  </a:lnTo>
                  <a:lnTo>
                    <a:pt x="0" y="49"/>
                  </a:lnTo>
                  <a:lnTo>
                    <a:pt x="0" y="121"/>
                  </a:lnTo>
                  <a:lnTo>
                    <a:pt x="0" y="121"/>
                  </a:lnTo>
                  <a:lnTo>
                    <a:pt x="27" y="110"/>
                  </a:lnTo>
                  <a:lnTo>
                    <a:pt x="54" y="96"/>
                  </a:lnTo>
                  <a:lnTo>
                    <a:pt x="54" y="358"/>
                  </a:lnTo>
                  <a:lnTo>
                    <a:pt x="129" y="358"/>
                  </a:lnTo>
                  <a:lnTo>
                    <a:pt x="129" y="0"/>
                  </a:lnTo>
                  <a:lnTo>
                    <a:pt x="64" y="0"/>
                  </a:lnTo>
                  <a:lnTo>
                    <a:pt x="64" y="0"/>
                  </a:lnTo>
                  <a:lnTo>
                    <a:pt x="59" y="11"/>
                  </a:lnTo>
                  <a:lnTo>
                    <a:pt x="50" y="24"/>
                  </a:lnTo>
                  <a:lnTo>
                    <a:pt x="45" y="29"/>
                  </a:lnTo>
                  <a:lnTo>
                    <a:pt x="36" y="34"/>
                  </a:lnTo>
                  <a:lnTo>
                    <a:pt x="27" y="40"/>
                  </a:lnTo>
                  <a:lnTo>
                    <a:pt x="16" y="45"/>
                  </a:lnTo>
                  <a:lnTo>
                    <a:pt x="1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endParaRPr>
            </a:p>
          </p:txBody>
        </p:sp>
      </p:grpSp>
      <p:grpSp>
        <p:nvGrpSpPr>
          <p:cNvPr id="155" name="组合 154"/>
          <p:cNvGrpSpPr/>
          <p:nvPr/>
        </p:nvGrpSpPr>
        <p:grpSpPr>
          <a:xfrm>
            <a:off x="8398618" y="5043837"/>
            <a:ext cx="290469" cy="296136"/>
            <a:chOff x="4570413" y="6557963"/>
            <a:chExt cx="819150" cy="835025"/>
          </a:xfrm>
          <a:solidFill>
            <a:schemeClr val="accent2"/>
          </a:solidFill>
        </p:grpSpPr>
        <p:sp>
          <p:nvSpPr>
            <p:cNvPr id="156" name="Freeform 22"/>
            <p:cNvSpPr>
              <a:spLocks noEditPoints="1"/>
            </p:cNvSpPr>
            <p:nvPr/>
          </p:nvSpPr>
          <p:spPr bwMode="auto">
            <a:xfrm>
              <a:off x="4570413" y="6557963"/>
              <a:ext cx="582613" cy="717550"/>
            </a:xfrm>
            <a:custGeom>
              <a:avLst/>
              <a:gdLst>
                <a:gd name="T0" fmla="*/ 251 w 735"/>
                <a:gd name="T1" fmla="*/ 431 h 903"/>
                <a:gd name="T2" fmla="*/ 272 w 735"/>
                <a:gd name="T3" fmla="*/ 430 h 903"/>
                <a:gd name="T4" fmla="*/ 308 w 735"/>
                <a:gd name="T5" fmla="*/ 415 h 903"/>
                <a:gd name="T6" fmla="*/ 337 w 735"/>
                <a:gd name="T7" fmla="*/ 387 h 903"/>
                <a:gd name="T8" fmla="*/ 351 w 735"/>
                <a:gd name="T9" fmla="*/ 351 h 903"/>
                <a:gd name="T10" fmla="*/ 355 w 735"/>
                <a:gd name="T11" fmla="*/ 102 h 903"/>
                <a:gd name="T12" fmla="*/ 355 w 735"/>
                <a:gd name="T13" fmla="*/ 97 h 903"/>
                <a:gd name="T14" fmla="*/ 360 w 735"/>
                <a:gd name="T15" fmla="*/ 84 h 903"/>
                <a:gd name="T16" fmla="*/ 369 w 735"/>
                <a:gd name="T17" fmla="*/ 75 h 903"/>
                <a:gd name="T18" fmla="*/ 380 w 735"/>
                <a:gd name="T19" fmla="*/ 72 h 903"/>
                <a:gd name="T20" fmla="*/ 634 w 735"/>
                <a:gd name="T21" fmla="*/ 70 h 903"/>
                <a:gd name="T22" fmla="*/ 643 w 735"/>
                <a:gd name="T23" fmla="*/ 72 h 903"/>
                <a:gd name="T24" fmla="*/ 657 w 735"/>
                <a:gd name="T25" fmla="*/ 81 h 903"/>
                <a:gd name="T26" fmla="*/ 661 w 735"/>
                <a:gd name="T27" fmla="*/ 86 h 903"/>
                <a:gd name="T28" fmla="*/ 735 w 735"/>
                <a:gd name="T29" fmla="*/ 84 h 903"/>
                <a:gd name="T30" fmla="*/ 731 w 735"/>
                <a:gd name="T31" fmla="*/ 68 h 903"/>
                <a:gd name="T32" fmla="*/ 713 w 735"/>
                <a:gd name="T33" fmla="*/ 37 h 903"/>
                <a:gd name="T34" fmla="*/ 686 w 735"/>
                <a:gd name="T35" fmla="*/ 14 h 903"/>
                <a:gd name="T36" fmla="*/ 652 w 735"/>
                <a:gd name="T37" fmla="*/ 1 h 903"/>
                <a:gd name="T38" fmla="*/ 387 w 735"/>
                <a:gd name="T39" fmla="*/ 0 h 903"/>
                <a:gd name="T40" fmla="*/ 375 w 735"/>
                <a:gd name="T41" fmla="*/ 0 h 903"/>
                <a:gd name="T42" fmla="*/ 351 w 735"/>
                <a:gd name="T43" fmla="*/ 5 h 903"/>
                <a:gd name="T44" fmla="*/ 332 w 735"/>
                <a:gd name="T45" fmla="*/ 16 h 903"/>
                <a:gd name="T46" fmla="*/ 314 w 735"/>
                <a:gd name="T47" fmla="*/ 30 h 903"/>
                <a:gd name="T48" fmla="*/ 306 w 735"/>
                <a:gd name="T49" fmla="*/ 37 h 903"/>
                <a:gd name="T50" fmla="*/ 36 w 735"/>
                <a:gd name="T51" fmla="*/ 387 h 903"/>
                <a:gd name="T52" fmla="*/ 22 w 735"/>
                <a:gd name="T53" fmla="*/ 403 h 903"/>
                <a:gd name="T54" fmla="*/ 11 w 735"/>
                <a:gd name="T55" fmla="*/ 421 h 903"/>
                <a:gd name="T56" fmla="*/ 4 w 735"/>
                <a:gd name="T57" fmla="*/ 442 h 903"/>
                <a:gd name="T58" fmla="*/ 0 w 735"/>
                <a:gd name="T59" fmla="*/ 464 h 903"/>
                <a:gd name="T60" fmla="*/ 0 w 735"/>
                <a:gd name="T61" fmla="*/ 800 h 903"/>
                <a:gd name="T62" fmla="*/ 9 w 735"/>
                <a:gd name="T63" fmla="*/ 840 h 903"/>
                <a:gd name="T64" fmla="*/ 31 w 735"/>
                <a:gd name="T65" fmla="*/ 872 h 903"/>
                <a:gd name="T66" fmla="*/ 63 w 735"/>
                <a:gd name="T67" fmla="*/ 894 h 903"/>
                <a:gd name="T68" fmla="*/ 105 w 735"/>
                <a:gd name="T69" fmla="*/ 903 h 903"/>
                <a:gd name="T70" fmla="*/ 236 w 735"/>
                <a:gd name="T71" fmla="*/ 833 h 903"/>
                <a:gd name="T72" fmla="*/ 105 w 735"/>
                <a:gd name="T73" fmla="*/ 833 h 903"/>
                <a:gd name="T74" fmla="*/ 92 w 735"/>
                <a:gd name="T75" fmla="*/ 829 h 903"/>
                <a:gd name="T76" fmla="*/ 81 w 735"/>
                <a:gd name="T77" fmla="*/ 822 h 903"/>
                <a:gd name="T78" fmla="*/ 74 w 735"/>
                <a:gd name="T79" fmla="*/ 813 h 903"/>
                <a:gd name="T80" fmla="*/ 72 w 735"/>
                <a:gd name="T81" fmla="*/ 800 h 903"/>
                <a:gd name="T82" fmla="*/ 72 w 735"/>
                <a:gd name="T83" fmla="*/ 464 h 903"/>
                <a:gd name="T84" fmla="*/ 74 w 735"/>
                <a:gd name="T85" fmla="*/ 451 h 903"/>
                <a:gd name="T86" fmla="*/ 81 w 735"/>
                <a:gd name="T87" fmla="*/ 442 h 903"/>
                <a:gd name="T88" fmla="*/ 92 w 735"/>
                <a:gd name="T89" fmla="*/ 435 h 903"/>
                <a:gd name="T90" fmla="*/ 105 w 735"/>
                <a:gd name="T91" fmla="*/ 431 h 903"/>
                <a:gd name="T92" fmla="*/ 283 w 735"/>
                <a:gd name="T93" fmla="*/ 183 h 903"/>
                <a:gd name="T94" fmla="*/ 283 w 735"/>
                <a:gd name="T95" fmla="*/ 329 h 903"/>
                <a:gd name="T96" fmla="*/ 281 w 735"/>
                <a:gd name="T97" fmla="*/ 342 h 903"/>
                <a:gd name="T98" fmla="*/ 274 w 735"/>
                <a:gd name="T99" fmla="*/ 352 h 903"/>
                <a:gd name="T100" fmla="*/ 263 w 735"/>
                <a:gd name="T101" fmla="*/ 360 h 903"/>
                <a:gd name="T102" fmla="*/ 251 w 735"/>
                <a:gd name="T103" fmla="*/ 361 h 903"/>
                <a:gd name="T104" fmla="*/ 283 w 735"/>
                <a:gd name="T105" fmla="*/ 18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5" h="903">
                  <a:moveTo>
                    <a:pt x="105" y="431"/>
                  </a:moveTo>
                  <a:lnTo>
                    <a:pt x="251" y="431"/>
                  </a:lnTo>
                  <a:lnTo>
                    <a:pt x="251" y="431"/>
                  </a:lnTo>
                  <a:lnTo>
                    <a:pt x="272" y="430"/>
                  </a:lnTo>
                  <a:lnTo>
                    <a:pt x="292" y="424"/>
                  </a:lnTo>
                  <a:lnTo>
                    <a:pt x="308" y="415"/>
                  </a:lnTo>
                  <a:lnTo>
                    <a:pt x="324" y="403"/>
                  </a:lnTo>
                  <a:lnTo>
                    <a:pt x="337" y="387"/>
                  </a:lnTo>
                  <a:lnTo>
                    <a:pt x="346" y="369"/>
                  </a:lnTo>
                  <a:lnTo>
                    <a:pt x="351" y="351"/>
                  </a:lnTo>
                  <a:lnTo>
                    <a:pt x="355" y="329"/>
                  </a:lnTo>
                  <a:lnTo>
                    <a:pt x="355" y="102"/>
                  </a:lnTo>
                  <a:lnTo>
                    <a:pt x="355" y="102"/>
                  </a:lnTo>
                  <a:lnTo>
                    <a:pt x="355" y="97"/>
                  </a:lnTo>
                  <a:lnTo>
                    <a:pt x="357" y="90"/>
                  </a:lnTo>
                  <a:lnTo>
                    <a:pt x="360" y="84"/>
                  </a:lnTo>
                  <a:lnTo>
                    <a:pt x="364" y="79"/>
                  </a:lnTo>
                  <a:lnTo>
                    <a:pt x="369" y="75"/>
                  </a:lnTo>
                  <a:lnTo>
                    <a:pt x="375" y="73"/>
                  </a:lnTo>
                  <a:lnTo>
                    <a:pt x="380" y="72"/>
                  </a:lnTo>
                  <a:lnTo>
                    <a:pt x="387" y="70"/>
                  </a:lnTo>
                  <a:lnTo>
                    <a:pt x="634" y="70"/>
                  </a:lnTo>
                  <a:lnTo>
                    <a:pt x="634" y="70"/>
                  </a:lnTo>
                  <a:lnTo>
                    <a:pt x="643" y="72"/>
                  </a:lnTo>
                  <a:lnTo>
                    <a:pt x="650" y="75"/>
                  </a:lnTo>
                  <a:lnTo>
                    <a:pt x="657" y="81"/>
                  </a:lnTo>
                  <a:lnTo>
                    <a:pt x="661" y="86"/>
                  </a:lnTo>
                  <a:lnTo>
                    <a:pt x="661" y="86"/>
                  </a:lnTo>
                  <a:lnTo>
                    <a:pt x="684" y="84"/>
                  </a:lnTo>
                  <a:lnTo>
                    <a:pt x="735" y="84"/>
                  </a:lnTo>
                  <a:lnTo>
                    <a:pt x="735" y="84"/>
                  </a:lnTo>
                  <a:lnTo>
                    <a:pt x="731" y="68"/>
                  </a:lnTo>
                  <a:lnTo>
                    <a:pt x="722" y="52"/>
                  </a:lnTo>
                  <a:lnTo>
                    <a:pt x="713" y="37"/>
                  </a:lnTo>
                  <a:lnTo>
                    <a:pt x="701" y="25"/>
                  </a:lnTo>
                  <a:lnTo>
                    <a:pt x="686" y="14"/>
                  </a:lnTo>
                  <a:lnTo>
                    <a:pt x="670" y="7"/>
                  </a:lnTo>
                  <a:lnTo>
                    <a:pt x="652" y="1"/>
                  </a:lnTo>
                  <a:lnTo>
                    <a:pt x="634" y="0"/>
                  </a:lnTo>
                  <a:lnTo>
                    <a:pt x="387" y="0"/>
                  </a:lnTo>
                  <a:lnTo>
                    <a:pt x="387" y="0"/>
                  </a:lnTo>
                  <a:lnTo>
                    <a:pt x="375" y="0"/>
                  </a:lnTo>
                  <a:lnTo>
                    <a:pt x="364" y="1"/>
                  </a:lnTo>
                  <a:lnTo>
                    <a:pt x="351" y="5"/>
                  </a:lnTo>
                  <a:lnTo>
                    <a:pt x="342" y="10"/>
                  </a:lnTo>
                  <a:lnTo>
                    <a:pt x="332" y="16"/>
                  </a:lnTo>
                  <a:lnTo>
                    <a:pt x="323" y="21"/>
                  </a:lnTo>
                  <a:lnTo>
                    <a:pt x="314" y="30"/>
                  </a:lnTo>
                  <a:lnTo>
                    <a:pt x="306" y="37"/>
                  </a:lnTo>
                  <a:lnTo>
                    <a:pt x="306" y="37"/>
                  </a:lnTo>
                  <a:lnTo>
                    <a:pt x="36" y="387"/>
                  </a:lnTo>
                  <a:lnTo>
                    <a:pt x="36" y="387"/>
                  </a:lnTo>
                  <a:lnTo>
                    <a:pt x="29" y="394"/>
                  </a:lnTo>
                  <a:lnTo>
                    <a:pt x="22" y="403"/>
                  </a:lnTo>
                  <a:lnTo>
                    <a:pt x="17" y="412"/>
                  </a:lnTo>
                  <a:lnTo>
                    <a:pt x="11" y="421"/>
                  </a:lnTo>
                  <a:lnTo>
                    <a:pt x="6" y="431"/>
                  </a:lnTo>
                  <a:lnTo>
                    <a:pt x="4" y="442"/>
                  </a:lnTo>
                  <a:lnTo>
                    <a:pt x="2" y="453"/>
                  </a:lnTo>
                  <a:lnTo>
                    <a:pt x="0" y="464"/>
                  </a:lnTo>
                  <a:lnTo>
                    <a:pt x="0" y="800"/>
                  </a:lnTo>
                  <a:lnTo>
                    <a:pt x="0" y="800"/>
                  </a:lnTo>
                  <a:lnTo>
                    <a:pt x="2" y="820"/>
                  </a:lnTo>
                  <a:lnTo>
                    <a:pt x="9" y="840"/>
                  </a:lnTo>
                  <a:lnTo>
                    <a:pt x="18" y="858"/>
                  </a:lnTo>
                  <a:lnTo>
                    <a:pt x="31" y="872"/>
                  </a:lnTo>
                  <a:lnTo>
                    <a:pt x="47" y="885"/>
                  </a:lnTo>
                  <a:lnTo>
                    <a:pt x="63" y="894"/>
                  </a:lnTo>
                  <a:lnTo>
                    <a:pt x="83" y="901"/>
                  </a:lnTo>
                  <a:lnTo>
                    <a:pt x="105" y="903"/>
                  </a:lnTo>
                  <a:lnTo>
                    <a:pt x="236" y="903"/>
                  </a:lnTo>
                  <a:lnTo>
                    <a:pt x="236" y="833"/>
                  </a:lnTo>
                  <a:lnTo>
                    <a:pt x="105" y="833"/>
                  </a:lnTo>
                  <a:lnTo>
                    <a:pt x="105" y="833"/>
                  </a:lnTo>
                  <a:lnTo>
                    <a:pt x="98" y="831"/>
                  </a:lnTo>
                  <a:lnTo>
                    <a:pt x="92" y="829"/>
                  </a:lnTo>
                  <a:lnTo>
                    <a:pt x="87" y="827"/>
                  </a:lnTo>
                  <a:lnTo>
                    <a:pt x="81" y="822"/>
                  </a:lnTo>
                  <a:lnTo>
                    <a:pt x="78" y="818"/>
                  </a:lnTo>
                  <a:lnTo>
                    <a:pt x="74" y="813"/>
                  </a:lnTo>
                  <a:lnTo>
                    <a:pt x="72" y="806"/>
                  </a:lnTo>
                  <a:lnTo>
                    <a:pt x="72" y="800"/>
                  </a:lnTo>
                  <a:lnTo>
                    <a:pt x="72" y="464"/>
                  </a:lnTo>
                  <a:lnTo>
                    <a:pt x="72" y="464"/>
                  </a:lnTo>
                  <a:lnTo>
                    <a:pt x="72" y="458"/>
                  </a:lnTo>
                  <a:lnTo>
                    <a:pt x="74" y="451"/>
                  </a:lnTo>
                  <a:lnTo>
                    <a:pt x="78" y="446"/>
                  </a:lnTo>
                  <a:lnTo>
                    <a:pt x="81" y="442"/>
                  </a:lnTo>
                  <a:lnTo>
                    <a:pt x="87" y="437"/>
                  </a:lnTo>
                  <a:lnTo>
                    <a:pt x="92" y="435"/>
                  </a:lnTo>
                  <a:lnTo>
                    <a:pt x="98" y="433"/>
                  </a:lnTo>
                  <a:lnTo>
                    <a:pt x="105" y="431"/>
                  </a:lnTo>
                  <a:lnTo>
                    <a:pt x="105" y="431"/>
                  </a:lnTo>
                  <a:close/>
                  <a:moveTo>
                    <a:pt x="283" y="183"/>
                  </a:moveTo>
                  <a:lnTo>
                    <a:pt x="283" y="329"/>
                  </a:lnTo>
                  <a:lnTo>
                    <a:pt x="283" y="329"/>
                  </a:lnTo>
                  <a:lnTo>
                    <a:pt x="283" y="336"/>
                  </a:lnTo>
                  <a:lnTo>
                    <a:pt x="281" y="342"/>
                  </a:lnTo>
                  <a:lnTo>
                    <a:pt x="278" y="347"/>
                  </a:lnTo>
                  <a:lnTo>
                    <a:pt x="274" y="352"/>
                  </a:lnTo>
                  <a:lnTo>
                    <a:pt x="269" y="356"/>
                  </a:lnTo>
                  <a:lnTo>
                    <a:pt x="263" y="360"/>
                  </a:lnTo>
                  <a:lnTo>
                    <a:pt x="258" y="361"/>
                  </a:lnTo>
                  <a:lnTo>
                    <a:pt x="251" y="361"/>
                  </a:lnTo>
                  <a:lnTo>
                    <a:pt x="146" y="361"/>
                  </a:lnTo>
                  <a:lnTo>
                    <a:pt x="283"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3"/>
            <p:cNvSpPr>
              <a:spLocks noEditPoints="1"/>
            </p:cNvSpPr>
            <p:nvPr/>
          </p:nvSpPr>
          <p:spPr bwMode="auto">
            <a:xfrm>
              <a:off x="4805363" y="6675438"/>
              <a:ext cx="584200" cy="717550"/>
            </a:xfrm>
            <a:custGeom>
              <a:avLst/>
              <a:gdLst>
                <a:gd name="T0" fmla="*/ 387 w 737"/>
                <a:gd name="T1" fmla="*/ 0 h 904"/>
                <a:gd name="T2" fmla="*/ 375 w 737"/>
                <a:gd name="T3" fmla="*/ 0 h 904"/>
                <a:gd name="T4" fmla="*/ 353 w 737"/>
                <a:gd name="T5" fmla="*/ 6 h 904"/>
                <a:gd name="T6" fmla="*/ 332 w 737"/>
                <a:gd name="T7" fmla="*/ 16 h 904"/>
                <a:gd name="T8" fmla="*/ 314 w 737"/>
                <a:gd name="T9" fmla="*/ 29 h 904"/>
                <a:gd name="T10" fmla="*/ 306 w 737"/>
                <a:gd name="T11" fmla="*/ 38 h 904"/>
                <a:gd name="T12" fmla="*/ 36 w 737"/>
                <a:gd name="T13" fmla="*/ 387 h 904"/>
                <a:gd name="T14" fmla="*/ 22 w 737"/>
                <a:gd name="T15" fmla="*/ 403 h 904"/>
                <a:gd name="T16" fmla="*/ 11 w 737"/>
                <a:gd name="T17" fmla="*/ 421 h 904"/>
                <a:gd name="T18" fmla="*/ 4 w 737"/>
                <a:gd name="T19" fmla="*/ 443 h 904"/>
                <a:gd name="T20" fmla="*/ 0 w 737"/>
                <a:gd name="T21" fmla="*/ 464 h 904"/>
                <a:gd name="T22" fmla="*/ 0 w 737"/>
                <a:gd name="T23" fmla="*/ 801 h 904"/>
                <a:gd name="T24" fmla="*/ 9 w 737"/>
                <a:gd name="T25" fmla="*/ 841 h 904"/>
                <a:gd name="T26" fmla="*/ 31 w 737"/>
                <a:gd name="T27" fmla="*/ 873 h 904"/>
                <a:gd name="T28" fmla="*/ 63 w 737"/>
                <a:gd name="T29" fmla="*/ 895 h 904"/>
                <a:gd name="T30" fmla="*/ 105 w 737"/>
                <a:gd name="T31" fmla="*/ 904 h 904"/>
                <a:gd name="T32" fmla="*/ 634 w 737"/>
                <a:gd name="T33" fmla="*/ 904 h 904"/>
                <a:gd name="T34" fmla="*/ 674 w 737"/>
                <a:gd name="T35" fmla="*/ 895 h 904"/>
                <a:gd name="T36" fmla="*/ 708 w 737"/>
                <a:gd name="T37" fmla="*/ 873 h 904"/>
                <a:gd name="T38" fmla="*/ 729 w 737"/>
                <a:gd name="T39" fmla="*/ 841 h 904"/>
                <a:gd name="T40" fmla="*/ 737 w 737"/>
                <a:gd name="T41" fmla="*/ 801 h 904"/>
                <a:gd name="T42" fmla="*/ 737 w 737"/>
                <a:gd name="T43" fmla="*/ 103 h 904"/>
                <a:gd name="T44" fmla="*/ 729 w 737"/>
                <a:gd name="T45" fmla="*/ 63 h 904"/>
                <a:gd name="T46" fmla="*/ 708 w 737"/>
                <a:gd name="T47" fmla="*/ 31 h 904"/>
                <a:gd name="T48" fmla="*/ 674 w 737"/>
                <a:gd name="T49" fmla="*/ 7 h 904"/>
                <a:gd name="T50" fmla="*/ 634 w 737"/>
                <a:gd name="T51" fmla="*/ 0 h 904"/>
                <a:gd name="T52" fmla="*/ 283 w 737"/>
                <a:gd name="T53" fmla="*/ 184 h 904"/>
                <a:gd name="T54" fmla="*/ 283 w 737"/>
                <a:gd name="T55" fmla="*/ 329 h 904"/>
                <a:gd name="T56" fmla="*/ 281 w 737"/>
                <a:gd name="T57" fmla="*/ 342 h 904"/>
                <a:gd name="T58" fmla="*/ 274 w 737"/>
                <a:gd name="T59" fmla="*/ 353 h 904"/>
                <a:gd name="T60" fmla="*/ 263 w 737"/>
                <a:gd name="T61" fmla="*/ 358 h 904"/>
                <a:gd name="T62" fmla="*/ 251 w 737"/>
                <a:gd name="T63" fmla="*/ 362 h 904"/>
                <a:gd name="T64" fmla="*/ 283 w 737"/>
                <a:gd name="T65" fmla="*/ 184 h 904"/>
                <a:gd name="T66" fmla="*/ 666 w 737"/>
                <a:gd name="T67" fmla="*/ 801 h 904"/>
                <a:gd name="T68" fmla="*/ 665 w 737"/>
                <a:gd name="T69" fmla="*/ 814 h 904"/>
                <a:gd name="T70" fmla="*/ 657 w 737"/>
                <a:gd name="T71" fmla="*/ 823 h 904"/>
                <a:gd name="T72" fmla="*/ 647 w 737"/>
                <a:gd name="T73" fmla="*/ 830 h 904"/>
                <a:gd name="T74" fmla="*/ 634 w 737"/>
                <a:gd name="T75" fmla="*/ 832 h 904"/>
                <a:gd name="T76" fmla="*/ 105 w 737"/>
                <a:gd name="T77" fmla="*/ 832 h 904"/>
                <a:gd name="T78" fmla="*/ 92 w 737"/>
                <a:gd name="T79" fmla="*/ 830 h 904"/>
                <a:gd name="T80" fmla="*/ 81 w 737"/>
                <a:gd name="T81" fmla="*/ 823 h 904"/>
                <a:gd name="T82" fmla="*/ 74 w 737"/>
                <a:gd name="T83" fmla="*/ 814 h 904"/>
                <a:gd name="T84" fmla="*/ 72 w 737"/>
                <a:gd name="T85" fmla="*/ 801 h 904"/>
                <a:gd name="T86" fmla="*/ 72 w 737"/>
                <a:gd name="T87" fmla="*/ 464 h 904"/>
                <a:gd name="T88" fmla="*/ 74 w 737"/>
                <a:gd name="T89" fmla="*/ 452 h 904"/>
                <a:gd name="T90" fmla="*/ 81 w 737"/>
                <a:gd name="T91" fmla="*/ 441 h 904"/>
                <a:gd name="T92" fmla="*/ 92 w 737"/>
                <a:gd name="T93" fmla="*/ 436 h 904"/>
                <a:gd name="T94" fmla="*/ 105 w 737"/>
                <a:gd name="T95" fmla="*/ 432 h 904"/>
                <a:gd name="T96" fmla="*/ 251 w 737"/>
                <a:gd name="T97" fmla="*/ 432 h 904"/>
                <a:gd name="T98" fmla="*/ 292 w 737"/>
                <a:gd name="T99" fmla="*/ 425 h 904"/>
                <a:gd name="T100" fmla="*/ 324 w 737"/>
                <a:gd name="T101" fmla="*/ 401 h 904"/>
                <a:gd name="T102" fmla="*/ 346 w 737"/>
                <a:gd name="T103" fmla="*/ 369 h 904"/>
                <a:gd name="T104" fmla="*/ 355 w 737"/>
                <a:gd name="T105" fmla="*/ 329 h 904"/>
                <a:gd name="T106" fmla="*/ 355 w 737"/>
                <a:gd name="T107" fmla="*/ 103 h 904"/>
                <a:gd name="T108" fmla="*/ 357 w 737"/>
                <a:gd name="T109" fmla="*/ 90 h 904"/>
                <a:gd name="T110" fmla="*/ 364 w 737"/>
                <a:gd name="T111" fmla="*/ 79 h 904"/>
                <a:gd name="T112" fmla="*/ 375 w 737"/>
                <a:gd name="T113" fmla="*/ 72 h 904"/>
                <a:gd name="T114" fmla="*/ 387 w 737"/>
                <a:gd name="T115" fmla="*/ 70 h 904"/>
                <a:gd name="T116" fmla="*/ 634 w 737"/>
                <a:gd name="T117" fmla="*/ 70 h 904"/>
                <a:gd name="T118" fmla="*/ 647 w 737"/>
                <a:gd name="T119" fmla="*/ 72 h 904"/>
                <a:gd name="T120" fmla="*/ 657 w 737"/>
                <a:gd name="T121" fmla="*/ 79 h 904"/>
                <a:gd name="T122" fmla="*/ 665 w 737"/>
                <a:gd name="T123" fmla="*/ 90 h 904"/>
                <a:gd name="T124" fmla="*/ 666 w 737"/>
                <a:gd name="T125" fmla="*/ 103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7" h="904">
                  <a:moveTo>
                    <a:pt x="634" y="0"/>
                  </a:moveTo>
                  <a:lnTo>
                    <a:pt x="387" y="0"/>
                  </a:lnTo>
                  <a:lnTo>
                    <a:pt x="387" y="0"/>
                  </a:lnTo>
                  <a:lnTo>
                    <a:pt x="375" y="0"/>
                  </a:lnTo>
                  <a:lnTo>
                    <a:pt x="364" y="2"/>
                  </a:lnTo>
                  <a:lnTo>
                    <a:pt x="353" y="6"/>
                  </a:lnTo>
                  <a:lnTo>
                    <a:pt x="342" y="9"/>
                  </a:lnTo>
                  <a:lnTo>
                    <a:pt x="332" y="16"/>
                  </a:lnTo>
                  <a:lnTo>
                    <a:pt x="323" y="22"/>
                  </a:lnTo>
                  <a:lnTo>
                    <a:pt x="314" y="29"/>
                  </a:lnTo>
                  <a:lnTo>
                    <a:pt x="306" y="38"/>
                  </a:lnTo>
                  <a:lnTo>
                    <a:pt x="306" y="38"/>
                  </a:lnTo>
                  <a:lnTo>
                    <a:pt x="36" y="387"/>
                  </a:lnTo>
                  <a:lnTo>
                    <a:pt x="36" y="387"/>
                  </a:lnTo>
                  <a:lnTo>
                    <a:pt x="29" y="394"/>
                  </a:lnTo>
                  <a:lnTo>
                    <a:pt x="22" y="403"/>
                  </a:lnTo>
                  <a:lnTo>
                    <a:pt x="17" y="412"/>
                  </a:lnTo>
                  <a:lnTo>
                    <a:pt x="11" y="421"/>
                  </a:lnTo>
                  <a:lnTo>
                    <a:pt x="8" y="432"/>
                  </a:lnTo>
                  <a:lnTo>
                    <a:pt x="4" y="443"/>
                  </a:lnTo>
                  <a:lnTo>
                    <a:pt x="2" y="454"/>
                  </a:lnTo>
                  <a:lnTo>
                    <a:pt x="0" y="464"/>
                  </a:lnTo>
                  <a:lnTo>
                    <a:pt x="0" y="801"/>
                  </a:lnTo>
                  <a:lnTo>
                    <a:pt x="0" y="801"/>
                  </a:lnTo>
                  <a:lnTo>
                    <a:pt x="4" y="821"/>
                  </a:lnTo>
                  <a:lnTo>
                    <a:pt x="9" y="841"/>
                  </a:lnTo>
                  <a:lnTo>
                    <a:pt x="18" y="857"/>
                  </a:lnTo>
                  <a:lnTo>
                    <a:pt x="31" y="873"/>
                  </a:lnTo>
                  <a:lnTo>
                    <a:pt x="47" y="886"/>
                  </a:lnTo>
                  <a:lnTo>
                    <a:pt x="63" y="895"/>
                  </a:lnTo>
                  <a:lnTo>
                    <a:pt x="83" y="902"/>
                  </a:lnTo>
                  <a:lnTo>
                    <a:pt x="105" y="904"/>
                  </a:lnTo>
                  <a:lnTo>
                    <a:pt x="634" y="904"/>
                  </a:lnTo>
                  <a:lnTo>
                    <a:pt x="634" y="904"/>
                  </a:lnTo>
                  <a:lnTo>
                    <a:pt x="656" y="902"/>
                  </a:lnTo>
                  <a:lnTo>
                    <a:pt x="674" y="895"/>
                  </a:lnTo>
                  <a:lnTo>
                    <a:pt x="692" y="886"/>
                  </a:lnTo>
                  <a:lnTo>
                    <a:pt x="708" y="873"/>
                  </a:lnTo>
                  <a:lnTo>
                    <a:pt x="720" y="857"/>
                  </a:lnTo>
                  <a:lnTo>
                    <a:pt x="729" y="841"/>
                  </a:lnTo>
                  <a:lnTo>
                    <a:pt x="735" y="821"/>
                  </a:lnTo>
                  <a:lnTo>
                    <a:pt x="737" y="801"/>
                  </a:lnTo>
                  <a:lnTo>
                    <a:pt x="737" y="103"/>
                  </a:lnTo>
                  <a:lnTo>
                    <a:pt x="737" y="103"/>
                  </a:lnTo>
                  <a:lnTo>
                    <a:pt x="735" y="81"/>
                  </a:lnTo>
                  <a:lnTo>
                    <a:pt x="729" y="63"/>
                  </a:lnTo>
                  <a:lnTo>
                    <a:pt x="720" y="45"/>
                  </a:lnTo>
                  <a:lnTo>
                    <a:pt x="708" y="31"/>
                  </a:lnTo>
                  <a:lnTo>
                    <a:pt x="692" y="18"/>
                  </a:lnTo>
                  <a:lnTo>
                    <a:pt x="674" y="7"/>
                  </a:lnTo>
                  <a:lnTo>
                    <a:pt x="656" y="2"/>
                  </a:lnTo>
                  <a:lnTo>
                    <a:pt x="634" y="0"/>
                  </a:lnTo>
                  <a:lnTo>
                    <a:pt x="634" y="0"/>
                  </a:lnTo>
                  <a:close/>
                  <a:moveTo>
                    <a:pt x="283" y="184"/>
                  </a:moveTo>
                  <a:lnTo>
                    <a:pt x="283" y="329"/>
                  </a:lnTo>
                  <a:lnTo>
                    <a:pt x="283" y="329"/>
                  </a:lnTo>
                  <a:lnTo>
                    <a:pt x="283" y="335"/>
                  </a:lnTo>
                  <a:lnTo>
                    <a:pt x="281" y="342"/>
                  </a:lnTo>
                  <a:lnTo>
                    <a:pt x="278" y="347"/>
                  </a:lnTo>
                  <a:lnTo>
                    <a:pt x="274" y="353"/>
                  </a:lnTo>
                  <a:lnTo>
                    <a:pt x="270" y="356"/>
                  </a:lnTo>
                  <a:lnTo>
                    <a:pt x="263" y="358"/>
                  </a:lnTo>
                  <a:lnTo>
                    <a:pt x="258" y="360"/>
                  </a:lnTo>
                  <a:lnTo>
                    <a:pt x="251" y="362"/>
                  </a:lnTo>
                  <a:lnTo>
                    <a:pt x="146" y="362"/>
                  </a:lnTo>
                  <a:lnTo>
                    <a:pt x="283" y="184"/>
                  </a:lnTo>
                  <a:close/>
                  <a:moveTo>
                    <a:pt x="666" y="801"/>
                  </a:moveTo>
                  <a:lnTo>
                    <a:pt x="666" y="801"/>
                  </a:lnTo>
                  <a:lnTo>
                    <a:pt x="666" y="806"/>
                  </a:lnTo>
                  <a:lnTo>
                    <a:pt x="665" y="814"/>
                  </a:lnTo>
                  <a:lnTo>
                    <a:pt x="661" y="819"/>
                  </a:lnTo>
                  <a:lnTo>
                    <a:pt x="657" y="823"/>
                  </a:lnTo>
                  <a:lnTo>
                    <a:pt x="652" y="826"/>
                  </a:lnTo>
                  <a:lnTo>
                    <a:pt x="647" y="830"/>
                  </a:lnTo>
                  <a:lnTo>
                    <a:pt x="641" y="832"/>
                  </a:lnTo>
                  <a:lnTo>
                    <a:pt x="634" y="832"/>
                  </a:lnTo>
                  <a:lnTo>
                    <a:pt x="105" y="832"/>
                  </a:lnTo>
                  <a:lnTo>
                    <a:pt x="105" y="832"/>
                  </a:lnTo>
                  <a:lnTo>
                    <a:pt x="98" y="832"/>
                  </a:lnTo>
                  <a:lnTo>
                    <a:pt x="92" y="830"/>
                  </a:lnTo>
                  <a:lnTo>
                    <a:pt x="87" y="826"/>
                  </a:lnTo>
                  <a:lnTo>
                    <a:pt x="81" y="823"/>
                  </a:lnTo>
                  <a:lnTo>
                    <a:pt x="78" y="819"/>
                  </a:lnTo>
                  <a:lnTo>
                    <a:pt x="74" y="814"/>
                  </a:lnTo>
                  <a:lnTo>
                    <a:pt x="72" y="806"/>
                  </a:lnTo>
                  <a:lnTo>
                    <a:pt x="72" y="801"/>
                  </a:lnTo>
                  <a:lnTo>
                    <a:pt x="72" y="464"/>
                  </a:lnTo>
                  <a:lnTo>
                    <a:pt x="72" y="464"/>
                  </a:lnTo>
                  <a:lnTo>
                    <a:pt x="72" y="457"/>
                  </a:lnTo>
                  <a:lnTo>
                    <a:pt x="74" y="452"/>
                  </a:lnTo>
                  <a:lnTo>
                    <a:pt x="78" y="446"/>
                  </a:lnTo>
                  <a:lnTo>
                    <a:pt x="81" y="441"/>
                  </a:lnTo>
                  <a:lnTo>
                    <a:pt x="87" y="437"/>
                  </a:lnTo>
                  <a:lnTo>
                    <a:pt x="92" y="436"/>
                  </a:lnTo>
                  <a:lnTo>
                    <a:pt x="98" y="432"/>
                  </a:lnTo>
                  <a:lnTo>
                    <a:pt x="105" y="432"/>
                  </a:lnTo>
                  <a:lnTo>
                    <a:pt x="251" y="432"/>
                  </a:lnTo>
                  <a:lnTo>
                    <a:pt x="251" y="432"/>
                  </a:lnTo>
                  <a:lnTo>
                    <a:pt x="272" y="430"/>
                  </a:lnTo>
                  <a:lnTo>
                    <a:pt x="292" y="425"/>
                  </a:lnTo>
                  <a:lnTo>
                    <a:pt x="308" y="414"/>
                  </a:lnTo>
                  <a:lnTo>
                    <a:pt x="324" y="401"/>
                  </a:lnTo>
                  <a:lnTo>
                    <a:pt x="337" y="387"/>
                  </a:lnTo>
                  <a:lnTo>
                    <a:pt x="346" y="369"/>
                  </a:lnTo>
                  <a:lnTo>
                    <a:pt x="353" y="349"/>
                  </a:lnTo>
                  <a:lnTo>
                    <a:pt x="355" y="329"/>
                  </a:lnTo>
                  <a:lnTo>
                    <a:pt x="355" y="103"/>
                  </a:lnTo>
                  <a:lnTo>
                    <a:pt x="355" y="103"/>
                  </a:lnTo>
                  <a:lnTo>
                    <a:pt x="355" y="96"/>
                  </a:lnTo>
                  <a:lnTo>
                    <a:pt x="357" y="90"/>
                  </a:lnTo>
                  <a:lnTo>
                    <a:pt x="360" y="85"/>
                  </a:lnTo>
                  <a:lnTo>
                    <a:pt x="364" y="79"/>
                  </a:lnTo>
                  <a:lnTo>
                    <a:pt x="369" y="76"/>
                  </a:lnTo>
                  <a:lnTo>
                    <a:pt x="375" y="72"/>
                  </a:lnTo>
                  <a:lnTo>
                    <a:pt x="380" y="70"/>
                  </a:lnTo>
                  <a:lnTo>
                    <a:pt x="387" y="70"/>
                  </a:lnTo>
                  <a:lnTo>
                    <a:pt x="634" y="70"/>
                  </a:lnTo>
                  <a:lnTo>
                    <a:pt x="634" y="70"/>
                  </a:lnTo>
                  <a:lnTo>
                    <a:pt x="641" y="70"/>
                  </a:lnTo>
                  <a:lnTo>
                    <a:pt x="647" y="72"/>
                  </a:lnTo>
                  <a:lnTo>
                    <a:pt x="652" y="76"/>
                  </a:lnTo>
                  <a:lnTo>
                    <a:pt x="657" y="79"/>
                  </a:lnTo>
                  <a:lnTo>
                    <a:pt x="661" y="85"/>
                  </a:lnTo>
                  <a:lnTo>
                    <a:pt x="665" y="90"/>
                  </a:lnTo>
                  <a:lnTo>
                    <a:pt x="666" y="96"/>
                  </a:lnTo>
                  <a:lnTo>
                    <a:pt x="666" y="103"/>
                  </a:lnTo>
                  <a:lnTo>
                    <a:pt x="666" y="8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8" name="Freeform 24"/>
          <p:cNvSpPr>
            <a:spLocks noEditPoints="1"/>
          </p:cNvSpPr>
          <p:nvPr/>
        </p:nvSpPr>
        <p:spPr bwMode="auto">
          <a:xfrm>
            <a:off x="8376100" y="3602690"/>
            <a:ext cx="303978" cy="298388"/>
          </a:xfrm>
          <a:custGeom>
            <a:avLst/>
            <a:gdLst>
              <a:gd name="T0" fmla="*/ 860 w 1082"/>
              <a:gd name="T1" fmla="*/ 689 h 1058"/>
              <a:gd name="T2" fmla="*/ 844 w 1082"/>
              <a:gd name="T3" fmla="*/ 709 h 1058"/>
              <a:gd name="T4" fmla="*/ 905 w 1082"/>
              <a:gd name="T5" fmla="*/ 783 h 1058"/>
              <a:gd name="T6" fmla="*/ 808 w 1082"/>
              <a:gd name="T7" fmla="*/ 855 h 1058"/>
              <a:gd name="T8" fmla="*/ 657 w 1082"/>
              <a:gd name="T9" fmla="*/ 914 h 1058"/>
              <a:gd name="T10" fmla="*/ 738 w 1082"/>
              <a:gd name="T11" fmla="*/ 525 h 1058"/>
              <a:gd name="T12" fmla="*/ 760 w 1082"/>
              <a:gd name="T13" fmla="*/ 515 h 1058"/>
              <a:gd name="T14" fmla="*/ 770 w 1082"/>
              <a:gd name="T15" fmla="*/ 493 h 1058"/>
              <a:gd name="T16" fmla="*/ 767 w 1082"/>
              <a:gd name="T17" fmla="*/ 391 h 1058"/>
              <a:gd name="T18" fmla="*/ 751 w 1082"/>
              <a:gd name="T19" fmla="*/ 374 h 1058"/>
              <a:gd name="T20" fmla="*/ 616 w 1082"/>
              <a:gd name="T21" fmla="*/ 266 h 1058"/>
              <a:gd name="T22" fmla="*/ 655 w 1082"/>
              <a:gd name="T23" fmla="*/ 230 h 1058"/>
              <a:gd name="T24" fmla="*/ 684 w 1082"/>
              <a:gd name="T25" fmla="*/ 162 h 1058"/>
              <a:gd name="T26" fmla="*/ 682 w 1082"/>
              <a:gd name="T27" fmla="*/ 115 h 1058"/>
              <a:gd name="T28" fmla="*/ 661 w 1082"/>
              <a:gd name="T29" fmla="*/ 63 h 1058"/>
              <a:gd name="T30" fmla="*/ 621 w 1082"/>
              <a:gd name="T31" fmla="*/ 25 h 1058"/>
              <a:gd name="T32" fmla="*/ 571 w 1082"/>
              <a:gd name="T33" fmla="*/ 4 h 1058"/>
              <a:gd name="T34" fmla="*/ 527 w 1082"/>
              <a:gd name="T35" fmla="*/ 0 h 1058"/>
              <a:gd name="T36" fmla="*/ 473 w 1082"/>
              <a:gd name="T37" fmla="*/ 18 h 1058"/>
              <a:gd name="T38" fmla="*/ 430 w 1082"/>
              <a:gd name="T39" fmla="*/ 52 h 1058"/>
              <a:gd name="T40" fmla="*/ 405 w 1082"/>
              <a:gd name="T41" fmla="*/ 101 h 1058"/>
              <a:gd name="T42" fmla="*/ 398 w 1082"/>
              <a:gd name="T43" fmla="*/ 144 h 1058"/>
              <a:gd name="T44" fmla="*/ 418 w 1082"/>
              <a:gd name="T45" fmla="*/ 214 h 1058"/>
              <a:gd name="T46" fmla="*/ 468 w 1082"/>
              <a:gd name="T47" fmla="*/ 266 h 1058"/>
              <a:gd name="T48" fmla="*/ 338 w 1082"/>
              <a:gd name="T49" fmla="*/ 373 h 1058"/>
              <a:gd name="T50" fmla="*/ 319 w 1082"/>
              <a:gd name="T51" fmla="*/ 385 h 1058"/>
              <a:gd name="T52" fmla="*/ 313 w 1082"/>
              <a:gd name="T53" fmla="*/ 493 h 1058"/>
              <a:gd name="T54" fmla="*/ 319 w 1082"/>
              <a:gd name="T55" fmla="*/ 511 h 1058"/>
              <a:gd name="T56" fmla="*/ 338 w 1082"/>
              <a:gd name="T57" fmla="*/ 524 h 1058"/>
              <a:gd name="T58" fmla="*/ 468 w 1082"/>
              <a:gd name="T59" fmla="*/ 921 h 1058"/>
              <a:gd name="T60" fmla="*/ 310 w 1082"/>
              <a:gd name="T61" fmla="*/ 875 h 1058"/>
              <a:gd name="T62" fmla="*/ 176 w 1082"/>
              <a:gd name="T63" fmla="*/ 783 h 1058"/>
              <a:gd name="T64" fmla="*/ 238 w 1082"/>
              <a:gd name="T65" fmla="*/ 716 h 1058"/>
              <a:gd name="T66" fmla="*/ 229 w 1082"/>
              <a:gd name="T67" fmla="*/ 693 h 1058"/>
              <a:gd name="T68" fmla="*/ 23 w 1082"/>
              <a:gd name="T69" fmla="*/ 689 h 1058"/>
              <a:gd name="T70" fmla="*/ 0 w 1082"/>
              <a:gd name="T71" fmla="*/ 713 h 1058"/>
              <a:gd name="T72" fmla="*/ 4 w 1082"/>
              <a:gd name="T73" fmla="*/ 916 h 1058"/>
              <a:gd name="T74" fmla="*/ 27 w 1082"/>
              <a:gd name="T75" fmla="*/ 927 h 1058"/>
              <a:gd name="T76" fmla="*/ 83 w 1082"/>
              <a:gd name="T77" fmla="*/ 876 h 1058"/>
              <a:gd name="T78" fmla="*/ 180 w 1082"/>
              <a:gd name="T79" fmla="*/ 952 h 1058"/>
              <a:gd name="T80" fmla="*/ 292 w 1082"/>
              <a:gd name="T81" fmla="*/ 1010 h 1058"/>
              <a:gd name="T82" fmla="*/ 412 w 1082"/>
              <a:gd name="T83" fmla="*/ 1046 h 1058"/>
              <a:gd name="T84" fmla="*/ 542 w 1082"/>
              <a:gd name="T85" fmla="*/ 1058 h 1058"/>
              <a:gd name="T86" fmla="*/ 639 w 1082"/>
              <a:gd name="T87" fmla="*/ 1051 h 1058"/>
              <a:gd name="T88" fmla="*/ 761 w 1082"/>
              <a:gd name="T89" fmla="*/ 1020 h 1058"/>
              <a:gd name="T90" fmla="*/ 875 w 1082"/>
              <a:gd name="T91" fmla="*/ 968 h 1058"/>
              <a:gd name="T92" fmla="*/ 976 w 1082"/>
              <a:gd name="T93" fmla="*/ 896 h 1058"/>
              <a:gd name="T94" fmla="*/ 1049 w 1082"/>
              <a:gd name="T95" fmla="*/ 923 h 1058"/>
              <a:gd name="T96" fmla="*/ 1075 w 1082"/>
              <a:gd name="T97" fmla="*/ 921 h 1058"/>
              <a:gd name="T98" fmla="*/ 1082 w 1082"/>
              <a:gd name="T99" fmla="*/ 713 h 1058"/>
              <a:gd name="T100" fmla="*/ 1069 w 1082"/>
              <a:gd name="T101" fmla="*/ 691 h 1058"/>
              <a:gd name="T102" fmla="*/ 542 w 1082"/>
              <a:gd name="T103" fmla="*/ 189 h 1058"/>
              <a:gd name="T104" fmla="*/ 509 w 1082"/>
              <a:gd name="T105" fmla="*/ 175 h 1058"/>
              <a:gd name="T106" fmla="*/ 497 w 1082"/>
              <a:gd name="T107" fmla="*/ 144 h 1058"/>
              <a:gd name="T108" fmla="*/ 504 w 1082"/>
              <a:gd name="T109" fmla="*/ 119 h 1058"/>
              <a:gd name="T110" fmla="*/ 533 w 1082"/>
              <a:gd name="T111" fmla="*/ 99 h 1058"/>
              <a:gd name="T112" fmla="*/ 558 w 1082"/>
              <a:gd name="T113" fmla="*/ 103 h 1058"/>
              <a:gd name="T114" fmla="*/ 583 w 1082"/>
              <a:gd name="T115" fmla="*/ 126 h 1058"/>
              <a:gd name="T116" fmla="*/ 585 w 1082"/>
              <a:gd name="T117" fmla="*/ 153 h 1058"/>
              <a:gd name="T118" fmla="*/ 567 w 1082"/>
              <a:gd name="T119" fmla="*/ 180 h 1058"/>
              <a:gd name="T120" fmla="*/ 542 w 1082"/>
              <a:gd name="T121" fmla="*/ 189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2" h="1058">
                <a:moveTo>
                  <a:pt x="1058" y="689"/>
                </a:moveTo>
                <a:lnTo>
                  <a:pt x="868" y="689"/>
                </a:lnTo>
                <a:lnTo>
                  <a:pt x="868" y="689"/>
                </a:lnTo>
                <a:lnTo>
                  <a:pt x="860" y="689"/>
                </a:lnTo>
                <a:lnTo>
                  <a:pt x="855" y="693"/>
                </a:lnTo>
                <a:lnTo>
                  <a:pt x="850" y="698"/>
                </a:lnTo>
                <a:lnTo>
                  <a:pt x="846" y="704"/>
                </a:lnTo>
                <a:lnTo>
                  <a:pt x="844" y="709"/>
                </a:lnTo>
                <a:lnTo>
                  <a:pt x="844" y="716"/>
                </a:lnTo>
                <a:lnTo>
                  <a:pt x="848" y="722"/>
                </a:lnTo>
                <a:lnTo>
                  <a:pt x="851" y="729"/>
                </a:lnTo>
                <a:lnTo>
                  <a:pt x="905" y="783"/>
                </a:lnTo>
                <a:lnTo>
                  <a:pt x="905" y="783"/>
                </a:lnTo>
                <a:lnTo>
                  <a:pt x="875" y="810"/>
                </a:lnTo>
                <a:lnTo>
                  <a:pt x="842" y="833"/>
                </a:lnTo>
                <a:lnTo>
                  <a:pt x="808" y="855"/>
                </a:lnTo>
                <a:lnTo>
                  <a:pt x="772" y="875"/>
                </a:lnTo>
                <a:lnTo>
                  <a:pt x="736" y="891"/>
                </a:lnTo>
                <a:lnTo>
                  <a:pt x="697" y="903"/>
                </a:lnTo>
                <a:lnTo>
                  <a:pt x="657" y="914"/>
                </a:lnTo>
                <a:lnTo>
                  <a:pt x="616" y="921"/>
                </a:lnTo>
                <a:lnTo>
                  <a:pt x="616" y="525"/>
                </a:lnTo>
                <a:lnTo>
                  <a:pt x="738" y="525"/>
                </a:lnTo>
                <a:lnTo>
                  <a:pt x="738" y="525"/>
                </a:lnTo>
                <a:lnTo>
                  <a:pt x="743" y="524"/>
                </a:lnTo>
                <a:lnTo>
                  <a:pt x="751" y="522"/>
                </a:lnTo>
                <a:lnTo>
                  <a:pt x="756" y="520"/>
                </a:lnTo>
                <a:lnTo>
                  <a:pt x="760" y="515"/>
                </a:lnTo>
                <a:lnTo>
                  <a:pt x="763" y="511"/>
                </a:lnTo>
                <a:lnTo>
                  <a:pt x="767" y="506"/>
                </a:lnTo>
                <a:lnTo>
                  <a:pt x="769" y="498"/>
                </a:lnTo>
                <a:lnTo>
                  <a:pt x="770" y="493"/>
                </a:lnTo>
                <a:lnTo>
                  <a:pt x="770" y="403"/>
                </a:lnTo>
                <a:lnTo>
                  <a:pt x="770" y="403"/>
                </a:lnTo>
                <a:lnTo>
                  <a:pt x="769" y="398"/>
                </a:lnTo>
                <a:lnTo>
                  <a:pt x="767" y="391"/>
                </a:lnTo>
                <a:lnTo>
                  <a:pt x="763" y="385"/>
                </a:lnTo>
                <a:lnTo>
                  <a:pt x="760" y="382"/>
                </a:lnTo>
                <a:lnTo>
                  <a:pt x="756" y="378"/>
                </a:lnTo>
                <a:lnTo>
                  <a:pt x="751" y="374"/>
                </a:lnTo>
                <a:lnTo>
                  <a:pt x="743" y="373"/>
                </a:lnTo>
                <a:lnTo>
                  <a:pt x="738" y="373"/>
                </a:lnTo>
                <a:lnTo>
                  <a:pt x="616" y="373"/>
                </a:lnTo>
                <a:lnTo>
                  <a:pt x="616" y="266"/>
                </a:lnTo>
                <a:lnTo>
                  <a:pt x="616" y="266"/>
                </a:lnTo>
                <a:lnTo>
                  <a:pt x="630" y="256"/>
                </a:lnTo>
                <a:lnTo>
                  <a:pt x="644" y="243"/>
                </a:lnTo>
                <a:lnTo>
                  <a:pt x="655" y="230"/>
                </a:lnTo>
                <a:lnTo>
                  <a:pt x="666" y="214"/>
                </a:lnTo>
                <a:lnTo>
                  <a:pt x="673" y="198"/>
                </a:lnTo>
                <a:lnTo>
                  <a:pt x="680" y="182"/>
                </a:lnTo>
                <a:lnTo>
                  <a:pt x="684" y="162"/>
                </a:lnTo>
                <a:lnTo>
                  <a:pt x="684" y="144"/>
                </a:lnTo>
                <a:lnTo>
                  <a:pt x="684" y="144"/>
                </a:lnTo>
                <a:lnTo>
                  <a:pt x="684" y="130"/>
                </a:lnTo>
                <a:lnTo>
                  <a:pt x="682" y="115"/>
                </a:lnTo>
                <a:lnTo>
                  <a:pt x="679" y="101"/>
                </a:lnTo>
                <a:lnTo>
                  <a:pt x="673" y="88"/>
                </a:lnTo>
                <a:lnTo>
                  <a:pt x="668" y="76"/>
                </a:lnTo>
                <a:lnTo>
                  <a:pt x="661" y="63"/>
                </a:lnTo>
                <a:lnTo>
                  <a:pt x="652" y="52"/>
                </a:lnTo>
                <a:lnTo>
                  <a:pt x="643" y="41"/>
                </a:lnTo>
                <a:lnTo>
                  <a:pt x="632" y="32"/>
                </a:lnTo>
                <a:lnTo>
                  <a:pt x="621" y="25"/>
                </a:lnTo>
                <a:lnTo>
                  <a:pt x="610" y="18"/>
                </a:lnTo>
                <a:lnTo>
                  <a:pt x="598" y="11"/>
                </a:lnTo>
                <a:lnTo>
                  <a:pt x="583" y="7"/>
                </a:lnTo>
                <a:lnTo>
                  <a:pt x="571" y="4"/>
                </a:lnTo>
                <a:lnTo>
                  <a:pt x="556" y="0"/>
                </a:lnTo>
                <a:lnTo>
                  <a:pt x="542" y="0"/>
                </a:lnTo>
                <a:lnTo>
                  <a:pt x="542" y="0"/>
                </a:lnTo>
                <a:lnTo>
                  <a:pt x="527" y="0"/>
                </a:lnTo>
                <a:lnTo>
                  <a:pt x="513" y="4"/>
                </a:lnTo>
                <a:lnTo>
                  <a:pt x="499" y="7"/>
                </a:lnTo>
                <a:lnTo>
                  <a:pt x="486" y="11"/>
                </a:lnTo>
                <a:lnTo>
                  <a:pt x="473" y="18"/>
                </a:lnTo>
                <a:lnTo>
                  <a:pt x="461" y="25"/>
                </a:lnTo>
                <a:lnTo>
                  <a:pt x="450" y="32"/>
                </a:lnTo>
                <a:lnTo>
                  <a:pt x="439" y="41"/>
                </a:lnTo>
                <a:lnTo>
                  <a:pt x="430" y="52"/>
                </a:lnTo>
                <a:lnTo>
                  <a:pt x="423" y="63"/>
                </a:lnTo>
                <a:lnTo>
                  <a:pt x="416" y="76"/>
                </a:lnTo>
                <a:lnTo>
                  <a:pt x="409" y="88"/>
                </a:lnTo>
                <a:lnTo>
                  <a:pt x="405" y="101"/>
                </a:lnTo>
                <a:lnTo>
                  <a:pt x="401" y="115"/>
                </a:lnTo>
                <a:lnTo>
                  <a:pt x="398" y="130"/>
                </a:lnTo>
                <a:lnTo>
                  <a:pt x="398" y="144"/>
                </a:lnTo>
                <a:lnTo>
                  <a:pt x="398" y="144"/>
                </a:lnTo>
                <a:lnTo>
                  <a:pt x="400" y="162"/>
                </a:lnTo>
                <a:lnTo>
                  <a:pt x="403" y="182"/>
                </a:lnTo>
                <a:lnTo>
                  <a:pt x="409" y="198"/>
                </a:lnTo>
                <a:lnTo>
                  <a:pt x="418" y="214"/>
                </a:lnTo>
                <a:lnTo>
                  <a:pt x="427" y="230"/>
                </a:lnTo>
                <a:lnTo>
                  <a:pt x="439" y="243"/>
                </a:lnTo>
                <a:lnTo>
                  <a:pt x="452" y="256"/>
                </a:lnTo>
                <a:lnTo>
                  <a:pt x="468" y="266"/>
                </a:lnTo>
                <a:lnTo>
                  <a:pt x="468" y="373"/>
                </a:lnTo>
                <a:lnTo>
                  <a:pt x="346" y="373"/>
                </a:lnTo>
                <a:lnTo>
                  <a:pt x="346" y="373"/>
                </a:lnTo>
                <a:lnTo>
                  <a:pt x="338" y="373"/>
                </a:lnTo>
                <a:lnTo>
                  <a:pt x="333" y="374"/>
                </a:lnTo>
                <a:lnTo>
                  <a:pt x="328" y="378"/>
                </a:lnTo>
                <a:lnTo>
                  <a:pt x="322" y="382"/>
                </a:lnTo>
                <a:lnTo>
                  <a:pt x="319" y="385"/>
                </a:lnTo>
                <a:lnTo>
                  <a:pt x="315" y="391"/>
                </a:lnTo>
                <a:lnTo>
                  <a:pt x="313" y="398"/>
                </a:lnTo>
                <a:lnTo>
                  <a:pt x="313" y="403"/>
                </a:lnTo>
                <a:lnTo>
                  <a:pt x="313" y="493"/>
                </a:lnTo>
                <a:lnTo>
                  <a:pt x="313" y="493"/>
                </a:lnTo>
                <a:lnTo>
                  <a:pt x="313" y="498"/>
                </a:lnTo>
                <a:lnTo>
                  <a:pt x="315" y="506"/>
                </a:lnTo>
                <a:lnTo>
                  <a:pt x="319" y="511"/>
                </a:lnTo>
                <a:lnTo>
                  <a:pt x="322" y="515"/>
                </a:lnTo>
                <a:lnTo>
                  <a:pt x="328" y="520"/>
                </a:lnTo>
                <a:lnTo>
                  <a:pt x="333" y="522"/>
                </a:lnTo>
                <a:lnTo>
                  <a:pt x="338" y="524"/>
                </a:lnTo>
                <a:lnTo>
                  <a:pt x="346" y="525"/>
                </a:lnTo>
                <a:lnTo>
                  <a:pt x="468" y="525"/>
                </a:lnTo>
                <a:lnTo>
                  <a:pt x="468" y="921"/>
                </a:lnTo>
                <a:lnTo>
                  <a:pt x="468" y="921"/>
                </a:lnTo>
                <a:lnTo>
                  <a:pt x="427" y="914"/>
                </a:lnTo>
                <a:lnTo>
                  <a:pt x="385" y="903"/>
                </a:lnTo>
                <a:lnTo>
                  <a:pt x="347" y="891"/>
                </a:lnTo>
                <a:lnTo>
                  <a:pt x="310" y="875"/>
                </a:lnTo>
                <a:lnTo>
                  <a:pt x="274" y="855"/>
                </a:lnTo>
                <a:lnTo>
                  <a:pt x="239" y="833"/>
                </a:lnTo>
                <a:lnTo>
                  <a:pt x="207" y="810"/>
                </a:lnTo>
                <a:lnTo>
                  <a:pt x="176" y="783"/>
                </a:lnTo>
                <a:lnTo>
                  <a:pt x="230" y="729"/>
                </a:lnTo>
                <a:lnTo>
                  <a:pt x="230" y="729"/>
                </a:lnTo>
                <a:lnTo>
                  <a:pt x="236" y="722"/>
                </a:lnTo>
                <a:lnTo>
                  <a:pt x="238" y="716"/>
                </a:lnTo>
                <a:lnTo>
                  <a:pt x="238" y="709"/>
                </a:lnTo>
                <a:lnTo>
                  <a:pt x="236" y="704"/>
                </a:lnTo>
                <a:lnTo>
                  <a:pt x="232" y="698"/>
                </a:lnTo>
                <a:lnTo>
                  <a:pt x="229" y="693"/>
                </a:lnTo>
                <a:lnTo>
                  <a:pt x="221" y="689"/>
                </a:lnTo>
                <a:lnTo>
                  <a:pt x="214" y="689"/>
                </a:lnTo>
                <a:lnTo>
                  <a:pt x="23" y="689"/>
                </a:lnTo>
                <a:lnTo>
                  <a:pt x="23" y="689"/>
                </a:lnTo>
                <a:lnTo>
                  <a:pt x="14" y="691"/>
                </a:lnTo>
                <a:lnTo>
                  <a:pt x="7" y="695"/>
                </a:lnTo>
                <a:lnTo>
                  <a:pt x="2" y="704"/>
                </a:lnTo>
                <a:lnTo>
                  <a:pt x="0" y="713"/>
                </a:lnTo>
                <a:lnTo>
                  <a:pt x="0" y="903"/>
                </a:lnTo>
                <a:lnTo>
                  <a:pt x="0" y="903"/>
                </a:lnTo>
                <a:lnTo>
                  <a:pt x="2" y="911"/>
                </a:lnTo>
                <a:lnTo>
                  <a:pt x="4" y="916"/>
                </a:lnTo>
                <a:lnTo>
                  <a:pt x="9" y="921"/>
                </a:lnTo>
                <a:lnTo>
                  <a:pt x="14" y="925"/>
                </a:lnTo>
                <a:lnTo>
                  <a:pt x="20" y="927"/>
                </a:lnTo>
                <a:lnTo>
                  <a:pt x="27" y="927"/>
                </a:lnTo>
                <a:lnTo>
                  <a:pt x="34" y="923"/>
                </a:lnTo>
                <a:lnTo>
                  <a:pt x="40" y="920"/>
                </a:lnTo>
                <a:lnTo>
                  <a:pt x="83" y="876"/>
                </a:lnTo>
                <a:lnTo>
                  <a:pt x="83" y="876"/>
                </a:lnTo>
                <a:lnTo>
                  <a:pt x="106" y="896"/>
                </a:lnTo>
                <a:lnTo>
                  <a:pt x="130" y="916"/>
                </a:lnTo>
                <a:lnTo>
                  <a:pt x="155" y="934"/>
                </a:lnTo>
                <a:lnTo>
                  <a:pt x="180" y="952"/>
                </a:lnTo>
                <a:lnTo>
                  <a:pt x="207" y="968"/>
                </a:lnTo>
                <a:lnTo>
                  <a:pt x="234" y="983"/>
                </a:lnTo>
                <a:lnTo>
                  <a:pt x="263" y="997"/>
                </a:lnTo>
                <a:lnTo>
                  <a:pt x="292" y="1010"/>
                </a:lnTo>
                <a:lnTo>
                  <a:pt x="320" y="1020"/>
                </a:lnTo>
                <a:lnTo>
                  <a:pt x="351" y="1029"/>
                </a:lnTo>
                <a:lnTo>
                  <a:pt x="382" y="1038"/>
                </a:lnTo>
                <a:lnTo>
                  <a:pt x="412" y="1046"/>
                </a:lnTo>
                <a:lnTo>
                  <a:pt x="443" y="1051"/>
                </a:lnTo>
                <a:lnTo>
                  <a:pt x="475" y="1055"/>
                </a:lnTo>
                <a:lnTo>
                  <a:pt x="508" y="1056"/>
                </a:lnTo>
                <a:lnTo>
                  <a:pt x="542" y="1058"/>
                </a:lnTo>
                <a:lnTo>
                  <a:pt x="542" y="1058"/>
                </a:lnTo>
                <a:lnTo>
                  <a:pt x="574" y="1056"/>
                </a:lnTo>
                <a:lnTo>
                  <a:pt x="607" y="1055"/>
                </a:lnTo>
                <a:lnTo>
                  <a:pt x="639" y="1051"/>
                </a:lnTo>
                <a:lnTo>
                  <a:pt x="671" y="1046"/>
                </a:lnTo>
                <a:lnTo>
                  <a:pt x="702" y="1038"/>
                </a:lnTo>
                <a:lnTo>
                  <a:pt x="733" y="1029"/>
                </a:lnTo>
                <a:lnTo>
                  <a:pt x="761" y="1020"/>
                </a:lnTo>
                <a:lnTo>
                  <a:pt x="792" y="1010"/>
                </a:lnTo>
                <a:lnTo>
                  <a:pt x="821" y="997"/>
                </a:lnTo>
                <a:lnTo>
                  <a:pt x="848" y="983"/>
                </a:lnTo>
                <a:lnTo>
                  <a:pt x="875" y="968"/>
                </a:lnTo>
                <a:lnTo>
                  <a:pt x="902" y="952"/>
                </a:lnTo>
                <a:lnTo>
                  <a:pt x="927" y="934"/>
                </a:lnTo>
                <a:lnTo>
                  <a:pt x="952" y="916"/>
                </a:lnTo>
                <a:lnTo>
                  <a:pt x="976" y="896"/>
                </a:lnTo>
                <a:lnTo>
                  <a:pt x="999" y="876"/>
                </a:lnTo>
                <a:lnTo>
                  <a:pt x="1042" y="920"/>
                </a:lnTo>
                <a:lnTo>
                  <a:pt x="1042" y="920"/>
                </a:lnTo>
                <a:lnTo>
                  <a:pt x="1049" y="923"/>
                </a:lnTo>
                <a:lnTo>
                  <a:pt x="1055" y="927"/>
                </a:lnTo>
                <a:lnTo>
                  <a:pt x="1062" y="927"/>
                </a:lnTo>
                <a:lnTo>
                  <a:pt x="1067" y="925"/>
                </a:lnTo>
                <a:lnTo>
                  <a:pt x="1075" y="921"/>
                </a:lnTo>
                <a:lnTo>
                  <a:pt x="1078" y="916"/>
                </a:lnTo>
                <a:lnTo>
                  <a:pt x="1082" y="911"/>
                </a:lnTo>
                <a:lnTo>
                  <a:pt x="1082" y="903"/>
                </a:lnTo>
                <a:lnTo>
                  <a:pt x="1082" y="713"/>
                </a:lnTo>
                <a:lnTo>
                  <a:pt x="1082" y="713"/>
                </a:lnTo>
                <a:lnTo>
                  <a:pt x="1080" y="704"/>
                </a:lnTo>
                <a:lnTo>
                  <a:pt x="1076" y="695"/>
                </a:lnTo>
                <a:lnTo>
                  <a:pt x="1069" y="691"/>
                </a:lnTo>
                <a:lnTo>
                  <a:pt x="1058" y="689"/>
                </a:lnTo>
                <a:lnTo>
                  <a:pt x="1058" y="689"/>
                </a:lnTo>
                <a:close/>
                <a:moveTo>
                  <a:pt x="542" y="189"/>
                </a:moveTo>
                <a:lnTo>
                  <a:pt x="542" y="189"/>
                </a:lnTo>
                <a:lnTo>
                  <a:pt x="533" y="187"/>
                </a:lnTo>
                <a:lnTo>
                  <a:pt x="524" y="185"/>
                </a:lnTo>
                <a:lnTo>
                  <a:pt x="517" y="180"/>
                </a:lnTo>
                <a:lnTo>
                  <a:pt x="509" y="175"/>
                </a:lnTo>
                <a:lnTo>
                  <a:pt x="504" y="169"/>
                </a:lnTo>
                <a:lnTo>
                  <a:pt x="500" y="160"/>
                </a:lnTo>
                <a:lnTo>
                  <a:pt x="497" y="153"/>
                </a:lnTo>
                <a:lnTo>
                  <a:pt x="497" y="144"/>
                </a:lnTo>
                <a:lnTo>
                  <a:pt x="497" y="144"/>
                </a:lnTo>
                <a:lnTo>
                  <a:pt x="497" y="135"/>
                </a:lnTo>
                <a:lnTo>
                  <a:pt x="500" y="126"/>
                </a:lnTo>
                <a:lnTo>
                  <a:pt x="504" y="119"/>
                </a:lnTo>
                <a:lnTo>
                  <a:pt x="509" y="112"/>
                </a:lnTo>
                <a:lnTo>
                  <a:pt x="517" y="106"/>
                </a:lnTo>
                <a:lnTo>
                  <a:pt x="524" y="103"/>
                </a:lnTo>
                <a:lnTo>
                  <a:pt x="533" y="99"/>
                </a:lnTo>
                <a:lnTo>
                  <a:pt x="542" y="99"/>
                </a:lnTo>
                <a:lnTo>
                  <a:pt x="542" y="99"/>
                </a:lnTo>
                <a:lnTo>
                  <a:pt x="551" y="99"/>
                </a:lnTo>
                <a:lnTo>
                  <a:pt x="558" y="103"/>
                </a:lnTo>
                <a:lnTo>
                  <a:pt x="567" y="106"/>
                </a:lnTo>
                <a:lnTo>
                  <a:pt x="572" y="112"/>
                </a:lnTo>
                <a:lnTo>
                  <a:pt x="578" y="119"/>
                </a:lnTo>
                <a:lnTo>
                  <a:pt x="583" y="126"/>
                </a:lnTo>
                <a:lnTo>
                  <a:pt x="585" y="135"/>
                </a:lnTo>
                <a:lnTo>
                  <a:pt x="587" y="144"/>
                </a:lnTo>
                <a:lnTo>
                  <a:pt x="587" y="144"/>
                </a:lnTo>
                <a:lnTo>
                  <a:pt x="585" y="153"/>
                </a:lnTo>
                <a:lnTo>
                  <a:pt x="583" y="160"/>
                </a:lnTo>
                <a:lnTo>
                  <a:pt x="578" y="169"/>
                </a:lnTo>
                <a:lnTo>
                  <a:pt x="572" y="175"/>
                </a:lnTo>
                <a:lnTo>
                  <a:pt x="567" y="180"/>
                </a:lnTo>
                <a:lnTo>
                  <a:pt x="558" y="185"/>
                </a:lnTo>
                <a:lnTo>
                  <a:pt x="551" y="187"/>
                </a:lnTo>
                <a:lnTo>
                  <a:pt x="542" y="189"/>
                </a:lnTo>
                <a:lnTo>
                  <a:pt x="542" y="189"/>
                </a:lnTo>
                <a:close/>
              </a:path>
            </a:pathLst>
          </a:custGeom>
          <a:solidFill>
            <a:schemeClr val="accent2"/>
          </a:solidFill>
          <a:ln>
            <a:noFill/>
          </a:ln>
        </p:spPr>
        <p:txBody>
          <a:bodyPr vert="horz" wrap="square" lIns="121908" tIns="60954" rIns="121908" bIns="60954" numCol="1" anchor="t" anchorCtr="0" compatLnSpc="1"/>
          <a:lstStyle/>
          <a:p>
            <a:endParaRPr lang="zh-CN" altLang="en-US"/>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250" fill="hold"/>
                                        <p:tgtEl>
                                          <p:spTgt spid="101"/>
                                        </p:tgtEl>
                                        <p:attrNameLst>
                                          <p:attrName>ppt_w</p:attrName>
                                        </p:attrNameLst>
                                      </p:cBhvr>
                                      <p:tavLst>
                                        <p:tav tm="0">
                                          <p:val>
                                            <p:fltVal val="0"/>
                                          </p:val>
                                        </p:tav>
                                        <p:tav tm="100000">
                                          <p:val>
                                            <p:strVal val="#ppt_w"/>
                                          </p:val>
                                        </p:tav>
                                      </p:tavLst>
                                    </p:anim>
                                    <p:anim calcmode="lin" valueType="num">
                                      <p:cBhvr>
                                        <p:cTn id="8" dur="250" fill="hold"/>
                                        <p:tgtEl>
                                          <p:spTgt spid="101"/>
                                        </p:tgtEl>
                                        <p:attrNameLst>
                                          <p:attrName>ppt_h</p:attrName>
                                        </p:attrNameLst>
                                      </p:cBhvr>
                                      <p:tavLst>
                                        <p:tav tm="0">
                                          <p:val>
                                            <p:fltVal val="0"/>
                                          </p:val>
                                        </p:tav>
                                        <p:tav tm="100000">
                                          <p:val>
                                            <p:strVal val="#ppt_h"/>
                                          </p:val>
                                        </p:tav>
                                      </p:tavLst>
                                    </p:anim>
                                    <p:animEffect transition="in" filter="fade">
                                      <p:cBhvr>
                                        <p:cTn id="9" dur="250"/>
                                        <p:tgtEl>
                                          <p:spTgt spid="10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p:cTn id="13" dur="250" fill="hold"/>
                                        <p:tgtEl>
                                          <p:spTgt spid="109"/>
                                        </p:tgtEl>
                                        <p:attrNameLst>
                                          <p:attrName>ppt_w</p:attrName>
                                        </p:attrNameLst>
                                      </p:cBhvr>
                                      <p:tavLst>
                                        <p:tav tm="0">
                                          <p:val>
                                            <p:fltVal val="0"/>
                                          </p:val>
                                        </p:tav>
                                        <p:tav tm="100000">
                                          <p:val>
                                            <p:strVal val="#ppt_w"/>
                                          </p:val>
                                        </p:tav>
                                      </p:tavLst>
                                    </p:anim>
                                    <p:anim calcmode="lin" valueType="num">
                                      <p:cBhvr>
                                        <p:cTn id="14" dur="250" fill="hold"/>
                                        <p:tgtEl>
                                          <p:spTgt spid="109"/>
                                        </p:tgtEl>
                                        <p:attrNameLst>
                                          <p:attrName>ppt_h</p:attrName>
                                        </p:attrNameLst>
                                      </p:cBhvr>
                                      <p:tavLst>
                                        <p:tav tm="0">
                                          <p:val>
                                            <p:fltVal val="0"/>
                                          </p:val>
                                        </p:tav>
                                        <p:tav tm="100000">
                                          <p:val>
                                            <p:strVal val="#ppt_h"/>
                                          </p:val>
                                        </p:tav>
                                      </p:tavLst>
                                    </p:anim>
                                    <p:animEffect transition="in" filter="fade">
                                      <p:cBhvr>
                                        <p:cTn id="15" dur="250"/>
                                        <p:tgtEl>
                                          <p:spTgt spid="10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250" fill="hold"/>
                                        <p:tgtEl>
                                          <p:spTgt spid="119"/>
                                        </p:tgtEl>
                                        <p:attrNameLst>
                                          <p:attrName>ppt_w</p:attrName>
                                        </p:attrNameLst>
                                      </p:cBhvr>
                                      <p:tavLst>
                                        <p:tav tm="0">
                                          <p:val>
                                            <p:fltVal val="0"/>
                                          </p:val>
                                        </p:tav>
                                        <p:tav tm="100000">
                                          <p:val>
                                            <p:strVal val="#ppt_w"/>
                                          </p:val>
                                        </p:tav>
                                      </p:tavLst>
                                    </p:anim>
                                    <p:anim calcmode="lin" valueType="num">
                                      <p:cBhvr>
                                        <p:cTn id="20" dur="250" fill="hold"/>
                                        <p:tgtEl>
                                          <p:spTgt spid="119"/>
                                        </p:tgtEl>
                                        <p:attrNameLst>
                                          <p:attrName>ppt_h</p:attrName>
                                        </p:attrNameLst>
                                      </p:cBhvr>
                                      <p:tavLst>
                                        <p:tav tm="0">
                                          <p:val>
                                            <p:fltVal val="0"/>
                                          </p:val>
                                        </p:tav>
                                        <p:tav tm="100000">
                                          <p:val>
                                            <p:strVal val="#ppt_h"/>
                                          </p:val>
                                        </p:tav>
                                      </p:tavLst>
                                    </p:anim>
                                    <p:animEffect transition="in" filter="fade">
                                      <p:cBhvr>
                                        <p:cTn id="21" dur="250"/>
                                        <p:tgtEl>
                                          <p:spTgt spid="11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p:cTn id="25" dur="250" fill="hold"/>
                                        <p:tgtEl>
                                          <p:spTgt spid="95"/>
                                        </p:tgtEl>
                                        <p:attrNameLst>
                                          <p:attrName>ppt_w</p:attrName>
                                        </p:attrNameLst>
                                      </p:cBhvr>
                                      <p:tavLst>
                                        <p:tav tm="0">
                                          <p:val>
                                            <p:fltVal val="0"/>
                                          </p:val>
                                        </p:tav>
                                        <p:tav tm="100000">
                                          <p:val>
                                            <p:strVal val="#ppt_w"/>
                                          </p:val>
                                        </p:tav>
                                      </p:tavLst>
                                    </p:anim>
                                    <p:anim calcmode="lin" valueType="num">
                                      <p:cBhvr>
                                        <p:cTn id="26" dur="250" fill="hold"/>
                                        <p:tgtEl>
                                          <p:spTgt spid="95"/>
                                        </p:tgtEl>
                                        <p:attrNameLst>
                                          <p:attrName>ppt_h</p:attrName>
                                        </p:attrNameLst>
                                      </p:cBhvr>
                                      <p:tavLst>
                                        <p:tav tm="0">
                                          <p:val>
                                            <p:fltVal val="0"/>
                                          </p:val>
                                        </p:tav>
                                        <p:tav tm="100000">
                                          <p:val>
                                            <p:strVal val="#ppt_h"/>
                                          </p:val>
                                        </p:tav>
                                      </p:tavLst>
                                    </p:anim>
                                    <p:animEffect transition="in" filter="fade">
                                      <p:cBhvr>
                                        <p:cTn id="27" dur="250"/>
                                        <p:tgtEl>
                                          <p:spTgt spid="9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2"/>
                                        </p:tgtEl>
                                        <p:attrNameLst>
                                          <p:attrName>style.visibility</p:attrName>
                                        </p:attrNameLst>
                                      </p:cBhvr>
                                      <p:to>
                                        <p:strVal val="visible"/>
                                      </p:to>
                                    </p:set>
                                    <p:anim calcmode="lin" valueType="num">
                                      <p:cBhvr>
                                        <p:cTn id="31" dur="250" fill="hold"/>
                                        <p:tgtEl>
                                          <p:spTgt spid="112"/>
                                        </p:tgtEl>
                                        <p:attrNameLst>
                                          <p:attrName>ppt_w</p:attrName>
                                        </p:attrNameLst>
                                      </p:cBhvr>
                                      <p:tavLst>
                                        <p:tav tm="0">
                                          <p:val>
                                            <p:fltVal val="0"/>
                                          </p:val>
                                        </p:tav>
                                        <p:tav tm="100000">
                                          <p:val>
                                            <p:strVal val="#ppt_w"/>
                                          </p:val>
                                        </p:tav>
                                      </p:tavLst>
                                    </p:anim>
                                    <p:anim calcmode="lin" valueType="num">
                                      <p:cBhvr>
                                        <p:cTn id="32" dur="250" fill="hold"/>
                                        <p:tgtEl>
                                          <p:spTgt spid="112"/>
                                        </p:tgtEl>
                                        <p:attrNameLst>
                                          <p:attrName>ppt_h</p:attrName>
                                        </p:attrNameLst>
                                      </p:cBhvr>
                                      <p:tavLst>
                                        <p:tav tm="0">
                                          <p:val>
                                            <p:fltVal val="0"/>
                                          </p:val>
                                        </p:tav>
                                        <p:tav tm="100000">
                                          <p:val>
                                            <p:strVal val="#ppt_h"/>
                                          </p:val>
                                        </p:tav>
                                      </p:tavLst>
                                    </p:anim>
                                    <p:animEffect transition="in" filter="fade">
                                      <p:cBhvr>
                                        <p:cTn id="33" dur="250"/>
                                        <p:tgtEl>
                                          <p:spTgt spid="11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31"/>
                                        </p:tgtEl>
                                        <p:attrNameLst>
                                          <p:attrName>style.visibility</p:attrName>
                                        </p:attrNameLst>
                                      </p:cBhvr>
                                      <p:to>
                                        <p:strVal val="visible"/>
                                      </p:to>
                                    </p:set>
                                    <p:anim calcmode="lin" valueType="num">
                                      <p:cBhvr>
                                        <p:cTn id="37" dur="250" fill="hold"/>
                                        <p:tgtEl>
                                          <p:spTgt spid="131"/>
                                        </p:tgtEl>
                                        <p:attrNameLst>
                                          <p:attrName>ppt_w</p:attrName>
                                        </p:attrNameLst>
                                      </p:cBhvr>
                                      <p:tavLst>
                                        <p:tav tm="0">
                                          <p:val>
                                            <p:fltVal val="0"/>
                                          </p:val>
                                        </p:tav>
                                        <p:tav tm="100000">
                                          <p:val>
                                            <p:strVal val="#ppt_w"/>
                                          </p:val>
                                        </p:tav>
                                      </p:tavLst>
                                    </p:anim>
                                    <p:anim calcmode="lin" valueType="num">
                                      <p:cBhvr>
                                        <p:cTn id="38" dur="250" fill="hold"/>
                                        <p:tgtEl>
                                          <p:spTgt spid="131"/>
                                        </p:tgtEl>
                                        <p:attrNameLst>
                                          <p:attrName>ppt_h</p:attrName>
                                        </p:attrNameLst>
                                      </p:cBhvr>
                                      <p:tavLst>
                                        <p:tav tm="0">
                                          <p:val>
                                            <p:fltVal val="0"/>
                                          </p:val>
                                        </p:tav>
                                        <p:tav tm="100000">
                                          <p:val>
                                            <p:strVal val="#ppt_h"/>
                                          </p:val>
                                        </p:tav>
                                      </p:tavLst>
                                    </p:anim>
                                    <p:animEffect transition="in" filter="fade">
                                      <p:cBhvr>
                                        <p:cTn id="39" dur="250"/>
                                        <p:tgtEl>
                                          <p:spTgt spid="1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26"/>
                                        </p:tgtEl>
                                        <p:attrNameLst>
                                          <p:attrName>style.visibility</p:attrName>
                                        </p:attrNameLst>
                                      </p:cBhvr>
                                      <p:to>
                                        <p:strVal val="visible"/>
                                      </p:to>
                                    </p:set>
                                    <p:anim calcmode="lin" valueType="num">
                                      <p:cBhvr>
                                        <p:cTn id="43" dur="250" fill="hold"/>
                                        <p:tgtEl>
                                          <p:spTgt spid="126"/>
                                        </p:tgtEl>
                                        <p:attrNameLst>
                                          <p:attrName>ppt_w</p:attrName>
                                        </p:attrNameLst>
                                      </p:cBhvr>
                                      <p:tavLst>
                                        <p:tav tm="0">
                                          <p:val>
                                            <p:fltVal val="0"/>
                                          </p:val>
                                        </p:tav>
                                        <p:tav tm="100000">
                                          <p:val>
                                            <p:strVal val="#ppt_w"/>
                                          </p:val>
                                        </p:tav>
                                      </p:tavLst>
                                    </p:anim>
                                    <p:anim calcmode="lin" valueType="num">
                                      <p:cBhvr>
                                        <p:cTn id="44" dur="250" fill="hold"/>
                                        <p:tgtEl>
                                          <p:spTgt spid="126"/>
                                        </p:tgtEl>
                                        <p:attrNameLst>
                                          <p:attrName>ppt_h</p:attrName>
                                        </p:attrNameLst>
                                      </p:cBhvr>
                                      <p:tavLst>
                                        <p:tav tm="0">
                                          <p:val>
                                            <p:fltVal val="0"/>
                                          </p:val>
                                        </p:tav>
                                        <p:tav tm="100000">
                                          <p:val>
                                            <p:strVal val="#ppt_h"/>
                                          </p:val>
                                        </p:tav>
                                      </p:tavLst>
                                    </p:anim>
                                    <p:animEffect transition="in" filter="fade">
                                      <p:cBhvr>
                                        <p:cTn id="45" dur="250"/>
                                        <p:tgtEl>
                                          <p:spTgt spid="126"/>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38"/>
                                        </p:tgtEl>
                                        <p:attrNameLst>
                                          <p:attrName>style.visibility</p:attrName>
                                        </p:attrNameLst>
                                      </p:cBhvr>
                                      <p:to>
                                        <p:strVal val="visible"/>
                                      </p:to>
                                    </p:set>
                                    <p:anim calcmode="lin" valueType="num">
                                      <p:cBhvr>
                                        <p:cTn id="49" dur="250" fill="hold"/>
                                        <p:tgtEl>
                                          <p:spTgt spid="138"/>
                                        </p:tgtEl>
                                        <p:attrNameLst>
                                          <p:attrName>ppt_w</p:attrName>
                                        </p:attrNameLst>
                                      </p:cBhvr>
                                      <p:tavLst>
                                        <p:tav tm="0">
                                          <p:val>
                                            <p:fltVal val="0"/>
                                          </p:val>
                                        </p:tav>
                                        <p:tav tm="100000">
                                          <p:val>
                                            <p:strVal val="#ppt_w"/>
                                          </p:val>
                                        </p:tav>
                                      </p:tavLst>
                                    </p:anim>
                                    <p:anim calcmode="lin" valueType="num">
                                      <p:cBhvr>
                                        <p:cTn id="50" dur="250" fill="hold"/>
                                        <p:tgtEl>
                                          <p:spTgt spid="138"/>
                                        </p:tgtEl>
                                        <p:attrNameLst>
                                          <p:attrName>ppt_h</p:attrName>
                                        </p:attrNameLst>
                                      </p:cBhvr>
                                      <p:tavLst>
                                        <p:tav tm="0">
                                          <p:val>
                                            <p:fltVal val="0"/>
                                          </p:val>
                                        </p:tav>
                                        <p:tav tm="100000">
                                          <p:val>
                                            <p:strVal val="#ppt_h"/>
                                          </p:val>
                                        </p:tav>
                                      </p:tavLst>
                                    </p:anim>
                                    <p:animEffect transition="in" filter="fade">
                                      <p:cBhvr>
                                        <p:cTn id="51" dur="250"/>
                                        <p:tgtEl>
                                          <p:spTgt spid="138"/>
                                        </p:tgtEl>
                                      </p:cBhvr>
                                    </p:animEffect>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250" fill="hold"/>
                                        <p:tgtEl>
                                          <p:spTgt spid="88"/>
                                        </p:tgtEl>
                                        <p:attrNameLst>
                                          <p:attrName>ppt_x</p:attrName>
                                        </p:attrNameLst>
                                      </p:cBhvr>
                                      <p:tavLst>
                                        <p:tav tm="0">
                                          <p:val>
                                            <p:strVal val="0-#ppt_w/2"/>
                                          </p:val>
                                        </p:tav>
                                        <p:tav tm="100000">
                                          <p:val>
                                            <p:strVal val="#ppt_x"/>
                                          </p:val>
                                        </p:tav>
                                      </p:tavLst>
                                    </p:anim>
                                    <p:anim calcmode="lin" valueType="num">
                                      <p:cBhvr additive="base">
                                        <p:cTn id="56" dur="250" fill="hold"/>
                                        <p:tgtEl>
                                          <p:spTgt spid="88"/>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144"/>
                                        </p:tgtEl>
                                        <p:attrNameLst>
                                          <p:attrName>style.visibility</p:attrName>
                                        </p:attrNameLst>
                                      </p:cBhvr>
                                      <p:to>
                                        <p:strVal val="visible"/>
                                      </p:to>
                                    </p:set>
                                    <p:anim calcmode="lin" valueType="num">
                                      <p:cBhvr>
                                        <p:cTn id="60" dur="250" fill="hold"/>
                                        <p:tgtEl>
                                          <p:spTgt spid="144"/>
                                        </p:tgtEl>
                                        <p:attrNameLst>
                                          <p:attrName>ppt_w</p:attrName>
                                        </p:attrNameLst>
                                      </p:cBhvr>
                                      <p:tavLst>
                                        <p:tav tm="0">
                                          <p:val>
                                            <p:fltVal val="0"/>
                                          </p:val>
                                        </p:tav>
                                        <p:tav tm="100000">
                                          <p:val>
                                            <p:strVal val="#ppt_w"/>
                                          </p:val>
                                        </p:tav>
                                      </p:tavLst>
                                    </p:anim>
                                    <p:anim calcmode="lin" valueType="num">
                                      <p:cBhvr>
                                        <p:cTn id="61" dur="250" fill="hold"/>
                                        <p:tgtEl>
                                          <p:spTgt spid="144"/>
                                        </p:tgtEl>
                                        <p:attrNameLst>
                                          <p:attrName>ppt_h</p:attrName>
                                        </p:attrNameLst>
                                      </p:cBhvr>
                                      <p:tavLst>
                                        <p:tav tm="0">
                                          <p:val>
                                            <p:fltVal val="0"/>
                                          </p:val>
                                        </p:tav>
                                        <p:tav tm="100000">
                                          <p:val>
                                            <p:strVal val="#ppt_h"/>
                                          </p:val>
                                        </p:tav>
                                      </p:tavLst>
                                    </p:anim>
                                    <p:animEffect transition="in" filter="fade">
                                      <p:cBhvr>
                                        <p:cTn id="62" dur="250"/>
                                        <p:tgtEl>
                                          <p:spTgt spid="144"/>
                                        </p:tgtEl>
                                      </p:cBhvr>
                                    </p:animEffect>
                                  </p:childTnLst>
                                </p:cTn>
                              </p:par>
                            </p:childTnLst>
                          </p:cTn>
                        </p:par>
                        <p:par>
                          <p:cTn id="63" fill="hold">
                            <p:stCondLst>
                              <p:cond delay="5000"/>
                            </p:stCondLst>
                            <p:childTnLst>
                              <p:par>
                                <p:cTn id="64" presetID="2" presetClass="entr" presetSubtype="8" fill="hold" grpId="0" nodeType="afterEffect">
                                  <p:stCondLst>
                                    <p:cond delay="0"/>
                                  </p:stCondLst>
                                  <p:childTnLst>
                                    <p:set>
                                      <p:cBhvr>
                                        <p:cTn id="65" dur="1" fill="hold">
                                          <p:stCondLst>
                                            <p:cond delay="0"/>
                                          </p:stCondLst>
                                        </p:cTn>
                                        <p:tgtEl>
                                          <p:spTgt spid="89"/>
                                        </p:tgtEl>
                                        <p:attrNameLst>
                                          <p:attrName>style.visibility</p:attrName>
                                        </p:attrNameLst>
                                      </p:cBhvr>
                                      <p:to>
                                        <p:strVal val="visible"/>
                                      </p:to>
                                    </p:set>
                                    <p:anim calcmode="lin" valueType="num">
                                      <p:cBhvr additive="base">
                                        <p:cTn id="66" dur="250" fill="hold"/>
                                        <p:tgtEl>
                                          <p:spTgt spid="89"/>
                                        </p:tgtEl>
                                        <p:attrNameLst>
                                          <p:attrName>ppt_x</p:attrName>
                                        </p:attrNameLst>
                                      </p:cBhvr>
                                      <p:tavLst>
                                        <p:tav tm="0">
                                          <p:val>
                                            <p:strVal val="0-#ppt_w/2"/>
                                          </p:val>
                                        </p:tav>
                                        <p:tav tm="100000">
                                          <p:val>
                                            <p:strVal val="#ppt_x"/>
                                          </p:val>
                                        </p:tav>
                                      </p:tavLst>
                                    </p:anim>
                                    <p:anim calcmode="lin" valueType="num">
                                      <p:cBhvr additive="base">
                                        <p:cTn id="67" dur="250" fill="hold"/>
                                        <p:tgtEl>
                                          <p:spTgt spid="89"/>
                                        </p:tgtEl>
                                        <p:attrNameLst>
                                          <p:attrName>ppt_y</p:attrName>
                                        </p:attrNameLst>
                                      </p:cBhvr>
                                      <p:tavLst>
                                        <p:tav tm="0">
                                          <p:val>
                                            <p:strVal val="#ppt_y"/>
                                          </p:val>
                                        </p:tav>
                                        <p:tav tm="100000">
                                          <p:val>
                                            <p:strVal val="#ppt_y"/>
                                          </p:val>
                                        </p:tav>
                                      </p:tavLst>
                                    </p:anim>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50"/>
                                        </p:tgtEl>
                                        <p:attrNameLst>
                                          <p:attrName>style.visibility</p:attrName>
                                        </p:attrNameLst>
                                      </p:cBhvr>
                                      <p:to>
                                        <p:strVal val="visible"/>
                                      </p:to>
                                    </p:set>
                                    <p:anim calcmode="lin" valueType="num">
                                      <p:cBhvr>
                                        <p:cTn id="71" dur="250" fill="hold"/>
                                        <p:tgtEl>
                                          <p:spTgt spid="150"/>
                                        </p:tgtEl>
                                        <p:attrNameLst>
                                          <p:attrName>ppt_w</p:attrName>
                                        </p:attrNameLst>
                                      </p:cBhvr>
                                      <p:tavLst>
                                        <p:tav tm="0">
                                          <p:val>
                                            <p:fltVal val="0"/>
                                          </p:val>
                                        </p:tav>
                                        <p:tav tm="100000">
                                          <p:val>
                                            <p:strVal val="#ppt_w"/>
                                          </p:val>
                                        </p:tav>
                                      </p:tavLst>
                                    </p:anim>
                                    <p:anim calcmode="lin" valueType="num">
                                      <p:cBhvr>
                                        <p:cTn id="72" dur="250" fill="hold"/>
                                        <p:tgtEl>
                                          <p:spTgt spid="150"/>
                                        </p:tgtEl>
                                        <p:attrNameLst>
                                          <p:attrName>ppt_h</p:attrName>
                                        </p:attrNameLst>
                                      </p:cBhvr>
                                      <p:tavLst>
                                        <p:tav tm="0">
                                          <p:val>
                                            <p:fltVal val="0"/>
                                          </p:val>
                                        </p:tav>
                                        <p:tav tm="100000">
                                          <p:val>
                                            <p:strVal val="#ppt_h"/>
                                          </p:val>
                                        </p:tav>
                                      </p:tavLst>
                                    </p:anim>
                                    <p:animEffect transition="in" filter="fade">
                                      <p:cBhvr>
                                        <p:cTn id="73" dur="250"/>
                                        <p:tgtEl>
                                          <p:spTgt spid="150"/>
                                        </p:tgtEl>
                                      </p:cBhvr>
                                    </p:animEffect>
                                  </p:childTnLst>
                                </p:cTn>
                              </p:par>
                            </p:childTnLst>
                          </p:cTn>
                        </p:par>
                        <p:par>
                          <p:cTn id="74" fill="hold">
                            <p:stCondLst>
                              <p:cond delay="6000"/>
                            </p:stCondLst>
                            <p:childTnLst>
                              <p:par>
                                <p:cTn id="75" presetID="2" presetClass="entr" presetSubtype="8" fill="hold" grpId="0" nodeType="afterEffect">
                                  <p:stCondLst>
                                    <p:cond delay="0"/>
                                  </p:stCondLst>
                                  <p:childTnLst>
                                    <p:set>
                                      <p:cBhvr>
                                        <p:cTn id="76" dur="1" fill="hold">
                                          <p:stCondLst>
                                            <p:cond delay="0"/>
                                          </p:stCondLst>
                                        </p:cTn>
                                        <p:tgtEl>
                                          <p:spTgt spid="90"/>
                                        </p:tgtEl>
                                        <p:attrNameLst>
                                          <p:attrName>style.visibility</p:attrName>
                                        </p:attrNameLst>
                                      </p:cBhvr>
                                      <p:to>
                                        <p:strVal val="visible"/>
                                      </p:to>
                                    </p:set>
                                    <p:anim calcmode="lin" valueType="num">
                                      <p:cBhvr additive="base">
                                        <p:cTn id="77" dur="250" fill="hold"/>
                                        <p:tgtEl>
                                          <p:spTgt spid="90"/>
                                        </p:tgtEl>
                                        <p:attrNameLst>
                                          <p:attrName>ppt_x</p:attrName>
                                        </p:attrNameLst>
                                      </p:cBhvr>
                                      <p:tavLst>
                                        <p:tav tm="0">
                                          <p:val>
                                            <p:strVal val="0-#ppt_w/2"/>
                                          </p:val>
                                        </p:tav>
                                        <p:tav tm="100000">
                                          <p:val>
                                            <p:strVal val="#ppt_x"/>
                                          </p:val>
                                        </p:tav>
                                      </p:tavLst>
                                    </p:anim>
                                    <p:anim calcmode="lin" valueType="num">
                                      <p:cBhvr additive="base">
                                        <p:cTn id="78" dur="250" fill="hold"/>
                                        <p:tgtEl>
                                          <p:spTgt spid="90"/>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134"/>
                                        </p:tgtEl>
                                        <p:attrNameLst>
                                          <p:attrName>style.visibility</p:attrName>
                                        </p:attrNameLst>
                                      </p:cBhvr>
                                      <p:to>
                                        <p:strVal val="visible"/>
                                      </p:to>
                                    </p:set>
                                    <p:anim calcmode="lin" valueType="num">
                                      <p:cBhvr>
                                        <p:cTn id="82" dur="250" fill="hold"/>
                                        <p:tgtEl>
                                          <p:spTgt spid="134"/>
                                        </p:tgtEl>
                                        <p:attrNameLst>
                                          <p:attrName>ppt_w</p:attrName>
                                        </p:attrNameLst>
                                      </p:cBhvr>
                                      <p:tavLst>
                                        <p:tav tm="0">
                                          <p:val>
                                            <p:fltVal val="0"/>
                                          </p:val>
                                        </p:tav>
                                        <p:tav tm="100000">
                                          <p:val>
                                            <p:strVal val="#ppt_w"/>
                                          </p:val>
                                        </p:tav>
                                      </p:tavLst>
                                    </p:anim>
                                    <p:anim calcmode="lin" valueType="num">
                                      <p:cBhvr>
                                        <p:cTn id="83" dur="250" fill="hold"/>
                                        <p:tgtEl>
                                          <p:spTgt spid="134"/>
                                        </p:tgtEl>
                                        <p:attrNameLst>
                                          <p:attrName>ppt_h</p:attrName>
                                        </p:attrNameLst>
                                      </p:cBhvr>
                                      <p:tavLst>
                                        <p:tav tm="0">
                                          <p:val>
                                            <p:fltVal val="0"/>
                                          </p:val>
                                        </p:tav>
                                        <p:tav tm="100000">
                                          <p:val>
                                            <p:strVal val="#ppt_h"/>
                                          </p:val>
                                        </p:tav>
                                      </p:tavLst>
                                    </p:anim>
                                    <p:animEffect transition="in" filter="fade">
                                      <p:cBhvr>
                                        <p:cTn id="84" dur="250"/>
                                        <p:tgtEl>
                                          <p:spTgt spid="134"/>
                                        </p:tgtEl>
                                      </p:cBhvr>
                                    </p:animEffect>
                                  </p:childTnLst>
                                </p:cTn>
                              </p:par>
                            </p:childTnLst>
                          </p:cTn>
                        </p:par>
                        <p:par>
                          <p:cTn id="85" fill="hold">
                            <p:stCondLst>
                              <p:cond delay="7000"/>
                            </p:stCondLst>
                            <p:childTnLst>
                              <p:par>
                                <p:cTn id="86" presetID="2" presetClass="entr" presetSubtype="8" fill="hold" grpId="0" nodeType="afterEffect">
                                  <p:stCondLst>
                                    <p:cond delay="0"/>
                                  </p:stCondLst>
                                  <p:childTnLst>
                                    <p:set>
                                      <p:cBhvr>
                                        <p:cTn id="87" dur="1" fill="hold">
                                          <p:stCondLst>
                                            <p:cond delay="0"/>
                                          </p:stCondLst>
                                        </p:cTn>
                                        <p:tgtEl>
                                          <p:spTgt spid="91"/>
                                        </p:tgtEl>
                                        <p:attrNameLst>
                                          <p:attrName>style.visibility</p:attrName>
                                        </p:attrNameLst>
                                      </p:cBhvr>
                                      <p:to>
                                        <p:strVal val="visible"/>
                                      </p:to>
                                    </p:set>
                                    <p:anim calcmode="lin" valueType="num">
                                      <p:cBhvr additive="base">
                                        <p:cTn id="88" dur="250" fill="hold"/>
                                        <p:tgtEl>
                                          <p:spTgt spid="91"/>
                                        </p:tgtEl>
                                        <p:attrNameLst>
                                          <p:attrName>ppt_x</p:attrName>
                                        </p:attrNameLst>
                                      </p:cBhvr>
                                      <p:tavLst>
                                        <p:tav tm="0">
                                          <p:val>
                                            <p:strVal val="0-#ppt_w/2"/>
                                          </p:val>
                                        </p:tav>
                                        <p:tav tm="100000">
                                          <p:val>
                                            <p:strVal val="#ppt_x"/>
                                          </p:val>
                                        </p:tav>
                                      </p:tavLst>
                                    </p:anim>
                                    <p:anim calcmode="lin" valueType="num">
                                      <p:cBhvr additive="base">
                                        <p:cTn id="89" dur="250" fill="hold"/>
                                        <p:tgtEl>
                                          <p:spTgt spid="91"/>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45"/>
                                        </p:tgtEl>
                                        <p:attrNameLst>
                                          <p:attrName>style.visibility</p:attrName>
                                        </p:attrNameLst>
                                      </p:cBhvr>
                                      <p:to>
                                        <p:strVal val="visible"/>
                                      </p:to>
                                    </p:set>
                                    <p:anim calcmode="lin" valueType="num">
                                      <p:cBhvr>
                                        <p:cTn id="93" dur="250" fill="hold"/>
                                        <p:tgtEl>
                                          <p:spTgt spid="145"/>
                                        </p:tgtEl>
                                        <p:attrNameLst>
                                          <p:attrName>ppt_w</p:attrName>
                                        </p:attrNameLst>
                                      </p:cBhvr>
                                      <p:tavLst>
                                        <p:tav tm="0">
                                          <p:val>
                                            <p:fltVal val="0"/>
                                          </p:val>
                                        </p:tav>
                                        <p:tav tm="100000">
                                          <p:val>
                                            <p:strVal val="#ppt_w"/>
                                          </p:val>
                                        </p:tav>
                                      </p:tavLst>
                                    </p:anim>
                                    <p:anim calcmode="lin" valueType="num">
                                      <p:cBhvr>
                                        <p:cTn id="94" dur="250" fill="hold"/>
                                        <p:tgtEl>
                                          <p:spTgt spid="145"/>
                                        </p:tgtEl>
                                        <p:attrNameLst>
                                          <p:attrName>ppt_h</p:attrName>
                                        </p:attrNameLst>
                                      </p:cBhvr>
                                      <p:tavLst>
                                        <p:tav tm="0">
                                          <p:val>
                                            <p:fltVal val="0"/>
                                          </p:val>
                                        </p:tav>
                                        <p:tav tm="100000">
                                          <p:val>
                                            <p:strVal val="#ppt_h"/>
                                          </p:val>
                                        </p:tav>
                                      </p:tavLst>
                                    </p:anim>
                                    <p:animEffect transition="in" filter="fade">
                                      <p:cBhvr>
                                        <p:cTn id="95" dur="250"/>
                                        <p:tgtEl>
                                          <p:spTgt spid="145"/>
                                        </p:tgtEl>
                                      </p:cBhvr>
                                    </p:animEffect>
                                  </p:childTnLst>
                                </p:cTn>
                              </p:par>
                            </p:childTnLst>
                          </p:cTn>
                        </p:par>
                        <p:par>
                          <p:cTn id="96" fill="hold">
                            <p:stCondLst>
                              <p:cond delay="8000"/>
                            </p:stCondLst>
                            <p:childTnLst>
                              <p:par>
                                <p:cTn id="97" presetID="2" presetClass="entr" presetSubtype="2" fill="hold" grpId="0" nodeType="afterEffect">
                                  <p:stCondLst>
                                    <p:cond delay="0"/>
                                  </p:stCondLst>
                                  <p:childTnLst>
                                    <p:set>
                                      <p:cBhvr>
                                        <p:cTn id="98" dur="1" fill="hold">
                                          <p:stCondLst>
                                            <p:cond delay="0"/>
                                          </p:stCondLst>
                                        </p:cTn>
                                        <p:tgtEl>
                                          <p:spTgt spid="92"/>
                                        </p:tgtEl>
                                        <p:attrNameLst>
                                          <p:attrName>style.visibility</p:attrName>
                                        </p:attrNameLst>
                                      </p:cBhvr>
                                      <p:to>
                                        <p:strVal val="visible"/>
                                      </p:to>
                                    </p:set>
                                    <p:anim calcmode="lin" valueType="num">
                                      <p:cBhvr additive="base">
                                        <p:cTn id="99" dur="250" fill="hold"/>
                                        <p:tgtEl>
                                          <p:spTgt spid="92"/>
                                        </p:tgtEl>
                                        <p:attrNameLst>
                                          <p:attrName>ppt_x</p:attrName>
                                        </p:attrNameLst>
                                      </p:cBhvr>
                                      <p:tavLst>
                                        <p:tav tm="0">
                                          <p:val>
                                            <p:strVal val="1+#ppt_w/2"/>
                                          </p:val>
                                        </p:tav>
                                        <p:tav tm="100000">
                                          <p:val>
                                            <p:strVal val="#ppt_x"/>
                                          </p:val>
                                        </p:tav>
                                      </p:tavLst>
                                    </p:anim>
                                    <p:anim calcmode="lin" valueType="num">
                                      <p:cBhvr additive="base">
                                        <p:cTn id="100" dur="250" fill="hold"/>
                                        <p:tgtEl>
                                          <p:spTgt spid="92"/>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 calcmode="lin" valueType="num">
                                      <p:cBhvr>
                                        <p:cTn id="104" dur="250" fill="hold"/>
                                        <p:tgtEl>
                                          <p:spTgt spid="158"/>
                                        </p:tgtEl>
                                        <p:attrNameLst>
                                          <p:attrName>ppt_w</p:attrName>
                                        </p:attrNameLst>
                                      </p:cBhvr>
                                      <p:tavLst>
                                        <p:tav tm="0">
                                          <p:val>
                                            <p:fltVal val="0"/>
                                          </p:val>
                                        </p:tav>
                                        <p:tav tm="100000">
                                          <p:val>
                                            <p:strVal val="#ppt_w"/>
                                          </p:val>
                                        </p:tav>
                                      </p:tavLst>
                                    </p:anim>
                                    <p:anim calcmode="lin" valueType="num">
                                      <p:cBhvr>
                                        <p:cTn id="105" dur="250" fill="hold"/>
                                        <p:tgtEl>
                                          <p:spTgt spid="158"/>
                                        </p:tgtEl>
                                        <p:attrNameLst>
                                          <p:attrName>ppt_h</p:attrName>
                                        </p:attrNameLst>
                                      </p:cBhvr>
                                      <p:tavLst>
                                        <p:tav tm="0">
                                          <p:val>
                                            <p:fltVal val="0"/>
                                          </p:val>
                                        </p:tav>
                                        <p:tav tm="100000">
                                          <p:val>
                                            <p:strVal val="#ppt_h"/>
                                          </p:val>
                                        </p:tav>
                                      </p:tavLst>
                                    </p:anim>
                                    <p:animEffect transition="in" filter="fade">
                                      <p:cBhvr>
                                        <p:cTn id="106" dur="250"/>
                                        <p:tgtEl>
                                          <p:spTgt spid="158"/>
                                        </p:tgtEl>
                                      </p:cBhvr>
                                    </p:animEffect>
                                  </p:childTnLst>
                                </p:cTn>
                              </p:par>
                            </p:childTnLst>
                          </p:cTn>
                        </p:par>
                        <p:par>
                          <p:cTn id="107" fill="hold">
                            <p:stCondLst>
                              <p:cond delay="9000"/>
                            </p:stCondLst>
                            <p:childTnLst>
                              <p:par>
                                <p:cTn id="108" presetID="2" presetClass="entr" presetSubtype="2" fill="hold" grpId="0" nodeType="afterEffect">
                                  <p:stCondLst>
                                    <p:cond delay="0"/>
                                  </p:stCondLst>
                                  <p:childTnLst>
                                    <p:set>
                                      <p:cBhvr>
                                        <p:cTn id="109" dur="1" fill="hold">
                                          <p:stCondLst>
                                            <p:cond delay="0"/>
                                          </p:stCondLst>
                                        </p:cTn>
                                        <p:tgtEl>
                                          <p:spTgt spid="93"/>
                                        </p:tgtEl>
                                        <p:attrNameLst>
                                          <p:attrName>style.visibility</p:attrName>
                                        </p:attrNameLst>
                                      </p:cBhvr>
                                      <p:to>
                                        <p:strVal val="visible"/>
                                      </p:to>
                                    </p:set>
                                    <p:anim calcmode="lin" valueType="num">
                                      <p:cBhvr additive="base">
                                        <p:cTn id="110" dur="250" fill="hold"/>
                                        <p:tgtEl>
                                          <p:spTgt spid="93"/>
                                        </p:tgtEl>
                                        <p:attrNameLst>
                                          <p:attrName>ppt_x</p:attrName>
                                        </p:attrNameLst>
                                      </p:cBhvr>
                                      <p:tavLst>
                                        <p:tav tm="0">
                                          <p:val>
                                            <p:strVal val="1+#ppt_w/2"/>
                                          </p:val>
                                        </p:tav>
                                        <p:tav tm="100000">
                                          <p:val>
                                            <p:strVal val="#ppt_x"/>
                                          </p:val>
                                        </p:tav>
                                      </p:tavLst>
                                    </p:anim>
                                    <p:anim calcmode="lin" valueType="num">
                                      <p:cBhvr additive="base">
                                        <p:cTn id="111" dur="250" fill="hold"/>
                                        <p:tgtEl>
                                          <p:spTgt spid="93"/>
                                        </p:tgtEl>
                                        <p:attrNameLst>
                                          <p:attrName>ppt_y</p:attrName>
                                        </p:attrNameLst>
                                      </p:cBhvr>
                                      <p:tavLst>
                                        <p:tav tm="0">
                                          <p:val>
                                            <p:strVal val="#ppt_y"/>
                                          </p:val>
                                        </p:tav>
                                        <p:tav tm="100000">
                                          <p:val>
                                            <p:strVal val="#ppt_y"/>
                                          </p:val>
                                        </p:tav>
                                      </p:tavLst>
                                    </p:anim>
                                  </p:childTnLst>
                                </p:cTn>
                              </p:par>
                            </p:childTnLst>
                          </p:cTn>
                        </p:par>
                        <p:par>
                          <p:cTn id="112" fill="hold">
                            <p:stCondLst>
                              <p:cond delay="9500"/>
                            </p:stCondLst>
                            <p:childTnLst>
                              <p:par>
                                <p:cTn id="113" presetID="53" presetClass="entr" presetSubtype="16" fill="hold" nodeType="afterEffect">
                                  <p:stCondLst>
                                    <p:cond delay="0"/>
                                  </p:stCondLst>
                                  <p:childTnLst>
                                    <p:set>
                                      <p:cBhvr>
                                        <p:cTn id="114" dur="1" fill="hold">
                                          <p:stCondLst>
                                            <p:cond delay="0"/>
                                          </p:stCondLst>
                                        </p:cTn>
                                        <p:tgtEl>
                                          <p:spTgt spid="155"/>
                                        </p:tgtEl>
                                        <p:attrNameLst>
                                          <p:attrName>style.visibility</p:attrName>
                                        </p:attrNameLst>
                                      </p:cBhvr>
                                      <p:to>
                                        <p:strVal val="visible"/>
                                      </p:to>
                                    </p:set>
                                    <p:anim calcmode="lin" valueType="num">
                                      <p:cBhvr>
                                        <p:cTn id="115" dur="250" fill="hold"/>
                                        <p:tgtEl>
                                          <p:spTgt spid="155"/>
                                        </p:tgtEl>
                                        <p:attrNameLst>
                                          <p:attrName>ppt_w</p:attrName>
                                        </p:attrNameLst>
                                      </p:cBhvr>
                                      <p:tavLst>
                                        <p:tav tm="0">
                                          <p:val>
                                            <p:fltVal val="0"/>
                                          </p:val>
                                        </p:tav>
                                        <p:tav tm="100000">
                                          <p:val>
                                            <p:strVal val="#ppt_w"/>
                                          </p:val>
                                        </p:tav>
                                      </p:tavLst>
                                    </p:anim>
                                    <p:anim calcmode="lin" valueType="num">
                                      <p:cBhvr>
                                        <p:cTn id="116" dur="250" fill="hold"/>
                                        <p:tgtEl>
                                          <p:spTgt spid="155"/>
                                        </p:tgtEl>
                                        <p:attrNameLst>
                                          <p:attrName>ppt_h</p:attrName>
                                        </p:attrNameLst>
                                      </p:cBhvr>
                                      <p:tavLst>
                                        <p:tav tm="0">
                                          <p:val>
                                            <p:fltVal val="0"/>
                                          </p:val>
                                        </p:tav>
                                        <p:tav tm="100000">
                                          <p:val>
                                            <p:strVal val="#ppt_h"/>
                                          </p:val>
                                        </p:tav>
                                      </p:tavLst>
                                    </p:anim>
                                    <p:animEffect transition="in" filter="fade">
                                      <p:cBhvr>
                                        <p:cTn id="117" dur="250"/>
                                        <p:tgtEl>
                                          <p:spTgt spid="155"/>
                                        </p:tgtEl>
                                      </p:cBhvr>
                                    </p:animEffect>
                                  </p:childTnLst>
                                </p:cTn>
                              </p:par>
                            </p:childTnLst>
                          </p:cTn>
                        </p:par>
                        <p:par>
                          <p:cTn id="118" fill="hold">
                            <p:stCondLst>
                              <p:cond delay="10000"/>
                            </p:stCondLst>
                            <p:childTnLst>
                              <p:par>
                                <p:cTn id="119" presetID="2" presetClass="entr" presetSubtype="2" fill="hold" grpId="0" nodeType="afterEffect">
                                  <p:stCondLst>
                                    <p:cond delay="0"/>
                                  </p:stCondLst>
                                  <p:childTnLst>
                                    <p:set>
                                      <p:cBhvr>
                                        <p:cTn id="120" dur="1" fill="hold">
                                          <p:stCondLst>
                                            <p:cond delay="0"/>
                                          </p:stCondLst>
                                        </p:cTn>
                                        <p:tgtEl>
                                          <p:spTgt spid="94"/>
                                        </p:tgtEl>
                                        <p:attrNameLst>
                                          <p:attrName>style.visibility</p:attrName>
                                        </p:attrNameLst>
                                      </p:cBhvr>
                                      <p:to>
                                        <p:strVal val="visible"/>
                                      </p:to>
                                    </p:set>
                                    <p:anim calcmode="lin" valueType="num">
                                      <p:cBhvr additive="base">
                                        <p:cTn id="121" dur="250" fill="hold"/>
                                        <p:tgtEl>
                                          <p:spTgt spid="94"/>
                                        </p:tgtEl>
                                        <p:attrNameLst>
                                          <p:attrName>ppt_x</p:attrName>
                                        </p:attrNameLst>
                                      </p:cBhvr>
                                      <p:tavLst>
                                        <p:tav tm="0">
                                          <p:val>
                                            <p:strVal val="1+#ppt_w/2"/>
                                          </p:val>
                                        </p:tav>
                                        <p:tav tm="100000">
                                          <p:val>
                                            <p:strVal val="#ppt_x"/>
                                          </p:val>
                                        </p:tav>
                                      </p:tavLst>
                                    </p:anim>
                                    <p:anim calcmode="lin" valueType="num">
                                      <p:cBhvr additive="base">
                                        <p:cTn id="122" dur="2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144" grpId="0" animBg="1"/>
      <p:bldP spid="1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9"/>
          <p:cNvSpPr/>
          <p:nvPr/>
        </p:nvSpPr>
        <p:spPr bwMode="auto">
          <a:xfrm>
            <a:off x="5388699" y="4410371"/>
            <a:ext cx="1406217" cy="1214400"/>
          </a:xfrm>
          <a:custGeom>
            <a:avLst/>
            <a:gdLst>
              <a:gd name="T0" fmla="*/ 0 w 826"/>
              <a:gd name="T1" fmla="*/ 360 h 720"/>
              <a:gd name="T2" fmla="*/ 180 w 826"/>
              <a:gd name="T3" fmla="*/ 0 h 720"/>
              <a:gd name="T4" fmla="*/ 646 w 826"/>
              <a:gd name="T5" fmla="*/ 0 h 720"/>
              <a:gd name="T6" fmla="*/ 826 w 826"/>
              <a:gd name="T7" fmla="*/ 360 h 720"/>
              <a:gd name="T8" fmla="*/ 646 w 826"/>
              <a:gd name="T9" fmla="*/ 720 h 720"/>
              <a:gd name="T10" fmla="*/ 180 w 826"/>
              <a:gd name="T11" fmla="*/ 720 h 720"/>
              <a:gd name="T12" fmla="*/ 0 w 826"/>
              <a:gd name="T13" fmla="*/ 360 h 720"/>
              <a:gd name="T14" fmla="*/ 0 w 826"/>
              <a:gd name="T15" fmla="*/ 360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6" h="720">
                <a:moveTo>
                  <a:pt x="0" y="360"/>
                </a:moveTo>
                <a:lnTo>
                  <a:pt x="180" y="0"/>
                </a:lnTo>
                <a:lnTo>
                  <a:pt x="646" y="0"/>
                </a:lnTo>
                <a:lnTo>
                  <a:pt x="826" y="360"/>
                </a:lnTo>
                <a:lnTo>
                  <a:pt x="646" y="720"/>
                </a:lnTo>
                <a:lnTo>
                  <a:pt x="180" y="720"/>
                </a:lnTo>
                <a:lnTo>
                  <a:pt x="0" y="360"/>
                </a:lnTo>
                <a:lnTo>
                  <a:pt x="0" y="360"/>
                </a:lnTo>
                <a:close/>
              </a:path>
            </a:pathLst>
          </a:custGeom>
          <a:blipFill dpi="0" rotWithShape="1">
            <a:blip r:embed="rId1" cstate="print">
              <a:grayscl/>
              <a:extLst>
                <a:ext uri="{28A0092B-C50C-407E-A947-70E740481C1C}">
                  <a14:useLocalDpi xmlns:a14="http://schemas.microsoft.com/office/drawing/2010/main" val="0"/>
                </a:ext>
              </a:extLst>
            </a:blip>
            <a:srcRect/>
            <a:stretch>
              <a:fillRect/>
            </a:stretch>
          </a:blipFill>
          <a:ln w="28575">
            <a:solidFill>
              <a:schemeClr val="bg1">
                <a:lumMod val="95000"/>
              </a:schemeClr>
            </a:solidFill>
          </a:ln>
        </p:spPr>
        <p:txBody>
          <a:bodyPr vert="horz" wrap="square" lIns="121908" tIns="60954" rIns="121908" bIns="60954" numCol="1" anchor="t" anchorCtr="0" compatLnSpc="1"/>
          <a:lstStyle/>
          <a:p>
            <a:endParaRPr lang="zh-CN" altLang="en-US"/>
          </a:p>
        </p:txBody>
      </p:sp>
      <p:sp>
        <p:nvSpPr>
          <p:cNvPr id="69" name="Freeform 12"/>
          <p:cNvSpPr/>
          <p:nvPr/>
        </p:nvSpPr>
        <p:spPr bwMode="auto">
          <a:xfrm>
            <a:off x="5390716" y="1664881"/>
            <a:ext cx="1406217" cy="1214400"/>
          </a:xfrm>
          <a:custGeom>
            <a:avLst/>
            <a:gdLst>
              <a:gd name="T0" fmla="*/ 0 w 828"/>
              <a:gd name="T1" fmla="*/ 360 h 720"/>
              <a:gd name="T2" fmla="*/ 180 w 828"/>
              <a:gd name="T3" fmla="*/ 0 h 720"/>
              <a:gd name="T4" fmla="*/ 648 w 828"/>
              <a:gd name="T5" fmla="*/ 0 h 720"/>
              <a:gd name="T6" fmla="*/ 828 w 828"/>
              <a:gd name="T7" fmla="*/ 360 h 720"/>
              <a:gd name="T8" fmla="*/ 648 w 828"/>
              <a:gd name="T9" fmla="*/ 720 h 720"/>
              <a:gd name="T10" fmla="*/ 180 w 828"/>
              <a:gd name="T11" fmla="*/ 720 h 720"/>
              <a:gd name="T12" fmla="*/ 0 w 828"/>
              <a:gd name="T13" fmla="*/ 360 h 720"/>
              <a:gd name="T14" fmla="*/ 0 w 828"/>
              <a:gd name="T15" fmla="*/ 360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720">
                <a:moveTo>
                  <a:pt x="0" y="360"/>
                </a:moveTo>
                <a:lnTo>
                  <a:pt x="180" y="0"/>
                </a:lnTo>
                <a:lnTo>
                  <a:pt x="648" y="0"/>
                </a:lnTo>
                <a:lnTo>
                  <a:pt x="828" y="360"/>
                </a:lnTo>
                <a:lnTo>
                  <a:pt x="648" y="720"/>
                </a:lnTo>
                <a:lnTo>
                  <a:pt x="180" y="720"/>
                </a:lnTo>
                <a:lnTo>
                  <a:pt x="0" y="360"/>
                </a:lnTo>
                <a:lnTo>
                  <a:pt x="0" y="360"/>
                </a:lnTo>
                <a:close/>
              </a:path>
            </a:pathLst>
          </a:custGeom>
          <a:blipFill dpi="0" rotWithShape="1">
            <a:blip r:embed="rId2" cstate="print">
              <a:grayscl/>
              <a:extLst>
                <a:ext uri="{28A0092B-C50C-407E-A947-70E740481C1C}">
                  <a14:useLocalDpi xmlns:a14="http://schemas.microsoft.com/office/drawing/2010/main" val="0"/>
                </a:ext>
              </a:extLst>
            </a:blip>
            <a:srcRect/>
            <a:stretch>
              <a:fillRect/>
            </a:stretch>
          </a:blipFill>
          <a:ln w="28575">
            <a:solidFill>
              <a:schemeClr val="bg1">
                <a:lumMod val="95000"/>
              </a:schemeClr>
            </a:solidFill>
          </a:ln>
        </p:spPr>
        <p:txBody>
          <a:bodyPr vert="horz" wrap="square" lIns="121908" tIns="60954" rIns="121908" bIns="60954" numCol="1" anchor="t" anchorCtr="0" compatLnSpc="1"/>
          <a:lstStyle/>
          <a:p>
            <a:endParaRPr lang="zh-CN" altLang="en-US"/>
          </a:p>
        </p:txBody>
      </p:sp>
      <p:sp>
        <p:nvSpPr>
          <p:cNvPr id="70" name="Freeform 5"/>
          <p:cNvSpPr/>
          <p:nvPr/>
        </p:nvSpPr>
        <p:spPr bwMode="auto">
          <a:xfrm>
            <a:off x="5389707" y="3037317"/>
            <a:ext cx="1406217" cy="1214400"/>
          </a:xfrm>
          <a:custGeom>
            <a:avLst/>
            <a:gdLst>
              <a:gd name="T0" fmla="*/ 0 w 828"/>
              <a:gd name="T1" fmla="*/ 360 h 720"/>
              <a:gd name="T2" fmla="*/ 180 w 828"/>
              <a:gd name="T3" fmla="*/ 0 h 720"/>
              <a:gd name="T4" fmla="*/ 648 w 828"/>
              <a:gd name="T5" fmla="*/ 0 h 720"/>
              <a:gd name="T6" fmla="*/ 828 w 828"/>
              <a:gd name="T7" fmla="*/ 360 h 720"/>
              <a:gd name="T8" fmla="*/ 648 w 828"/>
              <a:gd name="T9" fmla="*/ 720 h 720"/>
              <a:gd name="T10" fmla="*/ 180 w 828"/>
              <a:gd name="T11" fmla="*/ 720 h 720"/>
              <a:gd name="T12" fmla="*/ 0 w 828"/>
              <a:gd name="T13" fmla="*/ 360 h 720"/>
              <a:gd name="T14" fmla="*/ 0 w 828"/>
              <a:gd name="T15" fmla="*/ 360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720">
                <a:moveTo>
                  <a:pt x="0" y="360"/>
                </a:moveTo>
                <a:lnTo>
                  <a:pt x="180" y="0"/>
                </a:lnTo>
                <a:lnTo>
                  <a:pt x="648" y="0"/>
                </a:lnTo>
                <a:lnTo>
                  <a:pt x="828" y="360"/>
                </a:lnTo>
                <a:lnTo>
                  <a:pt x="648" y="720"/>
                </a:lnTo>
                <a:lnTo>
                  <a:pt x="180" y="720"/>
                </a:lnTo>
                <a:lnTo>
                  <a:pt x="0" y="360"/>
                </a:lnTo>
                <a:lnTo>
                  <a:pt x="0" y="360"/>
                </a:lnTo>
                <a:close/>
              </a:path>
            </a:pathLst>
          </a:custGeom>
          <a:blipFill dpi="0" rotWithShape="1">
            <a:blip r:embed="rId3" cstate="print">
              <a:grayscl/>
              <a:extLst>
                <a:ext uri="{28A0092B-C50C-407E-A947-70E740481C1C}">
                  <a14:useLocalDpi xmlns:a14="http://schemas.microsoft.com/office/drawing/2010/main" val="0"/>
                </a:ext>
              </a:extLst>
            </a:blip>
            <a:srcRect/>
            <a:stretch>
              <a:fillRect/>
            </a:stretch>
          </a:blipFill>
          <a:ln w="28575">
            <a:solidFill>
              <a:schemeClr val="bg1">
                <a:lumMod val="95000"/>
              </a:schemeClr>
            </a:solidFill>
          </a:ln>
        </p:spPr>
        <p:txBody>
          <a:bodyPr vert="horz" wrap="square" lIns="121908" tIns="60954" rIns="121908" bIns="60954" numCol="1" anchor="t" anchorCtr="0" compatLnSpc="1"/>
          <a:lstStyle/>
          <a:p>
            <a:endParaRPr lang="zh-CN" altLang="en-US"/>
          </a:p>
        </p:txBody>
      </p:sp>
      <p:sp>
        <p:nvSpPr>
          <p:cNvPr id="71" name="内容占位符 2"/>
          <p:cNvSpPr txBox="1"/>
          <p:nvPr/>
        </p:nvSpPr>
        <p:spPr>
          <a:xfrm>
            <a:off x="493099" y="3011006"/>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6"/>
                </a:solidFill>
              </a:rPr>
              <a:t>在此输入您的文字标题</a:t>
            </a:r>
            <a:endParaRPr lang="en-US" altLang="zh-CN" sz="1300" dirty="0">
              <a:solidFill>
                <a:schemeClr val="accent6"/>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72" name="内容占位符 2"/>
          <p:cNvSpPr txBox="1"/>
          <p:nvPr/>
        </p:nvSpPr>
        <p:spPr>
          <a:xfrm>
            <a:off x="493099" y="1427223"/>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1">
                    <a:lumMod val="60000"/>
                    <a:lumOff val="40000"/>
                  </a:schemeClr>
                </a:solidFill>
              </a:rPr>
              <a:t>在此输入您的文字标题</a:t>
            </a:r>
            <a:endParaRPr lang="en-US" altLang="zh-CN" sz="1300" dirty="0">
              <a:solidFill>
                <a:schemeClr val="accent1">
                  <a:lumMod val="60000"/>
                  <a:lumOff val="40000"/>
                </a:schemeClr>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73" name="内容占位符 2"/>
          <p:cNvSpPr txBox="1"/>
          <p:nvPr/>
        </p:nvSpPr>
        <p:spPr>
          <a:xfrm>
            <a:off x="493099" y="4594789"/>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5"/>
                </a:solidFill>
              </a:rPr>
              <a:t>在此输入您的文字标题</a:t>
            </a:r>
            <a:endParaRPr lang="en-US" altLang="zh-CN" sz="1300" dirty="0">
              <a:solidFill>
                <a:schemeClr val="accent5"/>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74" name="内容占位符 2"/>
          <p:cNvSpPr txBox="1"/>
          <p:nvPr/>
        </p:nvSpPr>
        <p:spPr>
          <a:xfrm>
            <a:off x="9336977" y="3011006"/>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3"/>
                </a:solidFill>
              </a:rPr>
              <a:t>在此输入您的文字标题</a:t>
            </a:r>
            <a:endParaRPr lang="en-US" altLang="zh-CN" sz="1300" dirty="0">
              <a:solidFill>
                <a:schemeClr val="accent3"/>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75" name="内容占位符 2"/>
          <p:cNvSpPr txBox="1"/>
          <p:nvPr/>
        </p:nvSpPr>
        <p:spPr>
          <a:xfrm>
            <a:off x="9336977" y="1427223"/>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rPr>
              <a:t>在此输入您的文字标题</a:t>
            </a:r>
            <a:endParaRPr lang="en-US" altLang="zh-CN" sz="1300" dirty="0">
              <a:solidFill>
                <a:schemeClr val="accent2"/>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76" name="内容占位符 2"/>
          <p:cNvSpPr txBox="1"/>
          <p:nvPr/>
        </p:nvSpPr>
        <p:spPr>
          <a:xfrm>
            <a:off x="9336977" y="4594789"/>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4"/>
                </a:solidFill>
              </a:rPr>
              <a:t>在此输入您的文字标题</a:t>
            </a:r>
            <a:endParaRPr lang="en-US" altLang="zh-CN" sz="1300" dirty="0">
              <a:solidFill>
                <a:schemeClr val="accent4"/>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grpSp>
        <p:nvGrpSpPr>
          <p:cNvPr id="77" name="组合 76"/>
          <p:cNvGrpSpPr/>
          <p:nvPr/>
        </p:nvGrpSpPr>
        <p:grpSpPr>
          <a:xfrm>
            <a:off x="2936175" y="1962326"/>
            <a:ext cx="1931952" cy="325691"/>
            <a:chOff x="2911418" y="1310370"/>
            <a:chExt cx="739557" cy="594360"/>
          </a:xfrm>
        </p:grpSpPr>
        <p:cxnSp>
          <p:nvCxnSpPr>
            <p:cNvPr id="78" name="直接连接符 77"/>
            <p:cNvCxnSpPr/>
            <p:nvPr/>
          </p:nvCxnSpPr>
          <p:spPr>
            <a:xfrm>
              <a:off x="3650975" y="1310370"/>
              <a:ext cx="0" cy="594360"/>
            </a:xfrm>
            <a:prstGeom prst="line">
              <a:avLst/>
            </a:prstGeom>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2911418" y="1310370"/>
              <a:ext cx="738800" cy="0"/>
            </a:xfrm>
            <a:prstGeom prst="line">
              <a:avLst/>
            </a:prstGeom>
            <a:ln w="12700">
              <a:solidFill>
                <a:schemeClr val="bg1">
                  <a:lumMod val="7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flipH="1">
            <a:off x="7307061" y="1962326"/>
            <a:ext cx="1931952" cy="325691"/>
            <a:chOff x="2911418" y="1310370"/>
            <a:chExt cx="739557" cy="594360"/>
          </a:xfrm>
        </p:grpSpPr>
        <p:cxnSp>
          <p:nvCxnSpPr>
            <p:cNvPr id="81" name="直接连接符 80"/>
            <p:cNvCxnSpPr/>
            <p:nvPr/>
          </p:nvCxnSpPr>
          <p:spPr>
            <a:xfrm>
              <a:off x="3650975" y="1310370"/>
              <a:ext cx="0" cy="594360"/>
            </a:xfrm>
            <a:prstGeom prst="line">
              <a:avLst/>
            </a:prstGeom>
            <a:ln w="12700">
              <a:solidFill>
                <a:schemeClr val="bg1">
                  <a:lumMod val="7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2911418" y="1310370"/>
              <a:ext cx="738800" cy="0"/>
            </a:xfrm>
            <a:prstGeom prst="line">
              <a:avLst/>
            </a:prstGeom>
            <a:ln w="12700">
              <a:solidFill>
                <a:schemeClr val="bg1">
                  <a:lumMod val="7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flipV="1">
            <a:off x="2936175" y="5011689"/>
            <a:ext cx="1931952" cy="325691"/>
            <a:chOff x="2911418" y="1310370"/>
            <a:chExt cx="739557" cy="594360"/>
          </a:xfrm>
        </p:grpSpPr>
        <p:cxnSp>
          <p:nvCxnSpPr>
            <p:cNvPr id="84" name="直接连接符 83"/>
            <p:cNvCxnSpPr/>
            <p:nvPr/>
          </p:nvCxnSpPr>
          <p:spPr>
            <a:xfrm>
              <a:off x="3650975" y="1310370"/>
              <a:ext cx="0" cy="594360"/>
            </a:xfrm>
            <a:prstGeom prst="line">
              <a:avLst/>
            </a:prstGeom>
            <a:ln w="12700">
              <a:solidFill>
                <a:schemeClr val="bg1">
                  <a:lumMod val="7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2911418" y="1310370"/>
              <a:ext cx="738800" cy="0"/>
            </a:xfrm>
            <a:prstGeom prst="line">
              <a:avLst/>
            </a:prstGeom>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flipH="1" flipV="1">
            <a:off x="7307061" y="5011689"/>
            <a:ext cx="1931952" cy="325691"/>
            <a:chOff x="2911418" y="1310370"/>
            <a:chExt cx="739557" cy="594360"/>
          </a:xfrm>
        </p:grpSpPr>
        <p:cxnSp>
          <p:nvCxnSpPr>
            <p:cNvPr id="87" name="直接连接符 86"/>
            <p:cNvCxnSpPr/>
            <p:nvPr/>
          </p:nvCxnSpPr>
          <p:spPr>
            <a:xfrm>
              <a:off x="3650975" y="1310370"/>
              <a:ext cx="0" cy="594360"/>
            </a:xfrm>
            <a:prstGeom prst="line">
              <a:avLst/>
            </a:prstGeom>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2911418" y="1310370"/>
              <a:ext cx="738800" cy="0"/>
            </a:xfrm>
            <a:prstGeom prst="line">
              <a:avLst/>
            </a:prstGeom>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4163002" y="3723846"/>
            <a:ext cx="1408234" cy="1214153"/>
            <a:chOff x="3122062" y="2902476"/>
            <a:chExt cx="1056313" cy="910615"/>
          </a:xfrm>
        </p:grpSpPr>
        <p:sp>
          <p:nvSpPr>
            <p:cNvPr id="90" name="六边形 89"/>
            <p:cNvSpPr/>
            <p:nvPr/>
          </p:nvSpPr>
          <p:spPr>
            <a:xfrm>
              <a:off x="3122062" y="2902476"/>
              <a:ext cx="1056313" cy="910615"/>
            </a:xfrm>
            <a:prstGeom prst="hexagon">
              <a:avLst/>
            </a:prstGeom>
            <a:solidFill>
              <a:schemeClr val="accent5"/>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3525857" y="3178114"/>
              <a:ext cx="248722" cy="359338"/>
              <a:chOff x="6689725" y="4826000"/>
              <a:chExt cx="588963" cy="850901"/>
            </a:xfrm>
          </p:grpSpPr>
          <p:sp>
            <p:nvSpPr>
              <p:cNvPr id="92"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Line 6"/>
              <p:cNvSpPr>
                <a:spLocks noChangeShapeType="1"/>
              </p:cNvSpPr>
              <p:nvPr/>
            </p:nvSpPr>
            <p:spPr bwMode="auto">
              <a:xfrm flipH="1" flipV="1">
                <a:off x="6850063" y="5551488"/>
                <a:ext cx="252413" cy="55563"/>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4" name="Line 7"/>
              <p:cNvSpPr>
                <a:spLocks noChangeShapeType="1"/>
              </p:cNvSpPr>
              <p:nvPr/>
            </p:nvSpPr>
            <p:spPr bwMode="auto">
              <a:xfrm flipH="1" flipV="1">
                <a:off x="6870700" y="5630863"/>
                <a:ext cx="211138" cy="46038"/>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95" name="组合 94"/>
          <p:cNvGrpSpPr/>
          <p:nvPr/>
        </p:nvGrpSpPr>
        <p:grpSpPr>
          <a:xfrm>
            <a:off x="6615446" y="3723846"/>
            <a:ext cx="1408235" cy="1214153"/>
            <a:chOff x="4961634" y="2902476"/>
            <a:chExt cx="1056314" cy="910615"/>
          </a:xfrm>
        </p:grpSpPr>
        <p:sp>
          <p:nvSpPr>
            <p:cNvPr id="96" name="六边形 95"/>
            <p:cNvSpPr/>
            <p:nvPr/>
          </p:nvSpPr>
          <p:spPr>
            <a:xfrm>
              <a:off x="4961634" y="2902476"/>
              <a:ext cx="1056314" cy="910615"/>
            </a:xfrm>
            <a:prstGeom prst="hexagon">
              <a:avLst/>
            </a:prstGeom>
            <a:solidFill>
              <a:schemeClr val="accent4"/>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5318503" y="3178114"/>
              <a:ext cx="342577" cy="359338"/>
              <a:chOff x="2847975" y="6135688"/>
              <a:chExt cx="811213" cy="850900"/>
            </a:xfrm>
          </p:grpSpPr>
          <p:sp>
            <p:nvSpPr>
              <p:cNvPr id="98"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01" name="组合 100"/>
          <p:cNvGrpSpPr/>
          <p:nvPr/>
        </p:nvGrpSpPr>
        <p:grpSpPr>
          <a:xfrm>
            <a:off x="4164011" y="2351162"/>
            <a:ext cx="1408234" cy="1214153"/>
            <a:chOff x="3122819" y="1872963"/>
            <a:chExt cx="1056313" cy="910615"/>
          </a:xfrm>
        </p:grpSpPr>
        <p:sp>
          <p:nvSpPr>
            <p:cNvPr id="102" name="六边形 101"/>
            <p:cNvSpPr/>
            <p:nvPr/>
          </p:nvSpPr>
          <p:spPr>
            <a:xfrm>
              <a:off x="3122819" y="1872963"/>
              <a:ext cx="1056313" cy="910615"/>
            </a:xfrm>
            <a:prstGeom prst="hexagon">
              <a:avLst/>
            </a:prstGeom>
            <a:solidFill>
              <a:schemeClr val="accent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组合 102"/>
            <p:cNvGrpSpPr/>
            <p:nvPr/>
          </p:nvGrpSpPr>
          <p:grpSpPr>
            <a:xfrm>
              <a:off x="3470971" y="2148601"/>
              <a:ext cx="360008" cy="359338"/>
              <a:chOff x="4064000" y="6135688"/>
              <a:chExt cx="852488" cy="850900"/>
            </a:xfrm>
          </p:grpSpPr>
          <p:sp>
            <p:nvSpPr>
              <p:cNvPr id="104"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Line 12"/>
              <p:cNvSpPr>
                <a:spLocks noChangeShapeType="1"/>
              </p:cNvSpPr>
              <p:nvPr/>
            </p:nvSpPr>
            <p:spPr bwMode="auto">
              <a:xfrm>
                <a:off x="4646613" y="6229350"/>
                <a:ext cx="176213" cy="17462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6" name="Line 13"/>
              <p:cNvSpPr>
                <a:spLocks noChangeShapeType="1"/>
              </p:cNvSpPr>
              <p:nvPr/>
            </p:nvSpPr>
            <p:spPr bwMode="auto">
              <a:xfrm flipH="1">
                <a:off x="4210050" y="6272213"/>
                <a:ext cx="479425" cy="481013"/>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7" name="Line 14"/>
              <p:cNvSpPr>
                <a:spLocks noChangeShapeType="1"/>
              </p:cNvSpPr>
              <p:nvPr/>
            </p:nvSpPr>
            <p:spPr bwMode="auto">
              <a:xfrm flipH="1">
                <a:off x="4297363" y="6361113"/>
                <a:ext cx="481013" cy="47942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8"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Line 16"/>
              <p:cNvSpPr>
                <a:spLocks noChangeShapeType="1"/>
              </p:cNvSpPr>
              <p:nvPr/>
            </p:nvSpPr>
            <p:spPr bwMode="auto">
              <a:xfrm flipV="1">
                <a:off x="4149725" y="6269038"/>
                <a:ext cx="117475" cy="119063"/>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Line 17"/>
              <p:cNvSpPr>
                <a:spLocks noChangeShapeType="1"/>
              </p:cNvSpPr>
              <p:nvPr/>
            </p:nvSpPr>
            <p:spPr bwMode="auto">
              <a:xfrm flipV="1">
                <a:off x="4214813" y="6370638"/>
                <a:ext cx="82550" cy="8255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1" name="Line 18"/>
              <p:cNvSpPr>
                <a:spLocks noChangeShapeType="1"/>
              </p:cNvSpPr>
              <p:nvPr/>
            </p:nvSpPr>
            <p:spPr bwMode="auto">
              <a:xfrm flipV="1">
                <a:off x="4662488" y="6783388"/>
                <a:ext cx="119063" cy="119063"/>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2" name="Line 19"/>
              <p:cNvSpPr>
                <a:spLocks noChangeShapeType="1"/>
              </p:cNvSpPr>
              <p:nvPr/>
            </p:nvSpPr>
            <p:spPr bwMode="auto">
              <a:xfrm flipV="1">
                <a:off x="4597400" y="6753225"/>
                <a:ext cx="82550" cy="8255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3"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15" name="组合 114"/>
          <p:cNvGrpSpPr/>
          <p:nvPr/>
        </p:nvGrpSpPr>
        <p:grpSpPr>
          <a:xfrm>
            <a:off x="2936175" y="3037565"/>
            <a:ext cx="1408234" cy="1214153"/>
            <a:chOff x="2201822" y="2387765"/>
            <a:chExt cx="1056313" cy="910615"/>
          </a:xfrm>
        </p:grpSpPr>
        <p:sp>
          <p:nvSpPr>
            <p:cNvPr id="116" name="六边形 115"/>
            <p:cNvSpPr/>
            <p:nvPr/>
          </p:nvSpPr>
          <p:spPr>
            <a:xfrm>
              <a:off x="2201822" y="2387765"/>
              <a:ext cx="1056313" cy="910615"/>
            </a:xfrm>
            <a:prstGeom prst="hexagon">
              <a:avLst/>
            </a:prstGeom>
            <a:solidFill>
              <a:schemeClr val="accent6"/>
            </a:solidFill>
            <a:ln w="285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组合 116"/>
            <p:cNvGrpSpPr/>
            <p:nvPr/>
          </p:nvGrpSpPr>
          <p:grpSpPr>
            <a:xfrm>
              <a:off x="2549304" y="2663403"/>
              <a:ext cx="361349" cy="359338"/>
              <a:chOff x="4083050" y="4826000"/>
              <a:chExt cx="855663" cy="850900"/>
            </a:xfrm>
          </p:grpSpPr>
          <p:sp>
            <p:nvSpPr>
              <p:cNvPr id="118" name="Freeform 25"/>
              <p:cNvSpPr/>
              <p:nvPr/>
            </p:nvSpPr>
            <p:spPr bwMode="auto">
              <a:xfrm>
                <a:off x="4083050" y="4826000"/>
                <a:ext cx="855663" cy="850900"/>
              </a:xfrm>
              <a:custGeom>
                <a:avLst/>
                <a:gdLst>
                  <a:gd name="T0" fmla="*/ 217 w 539"/>
                  <a:gd name="T1" fmla="*/ 202 h 536"/>
                  <a:gd name="T2" fmla="*/ 206 w 539"/>
                  <a:gd name="T3" fmla="*/ 199 h 536"/>
                  <a:gd name="T4" fmla="*/ 182 w 539"/>
                  <a:gd name="T5" fmla="*/ 196 h 536"/>
                  <a:gd name="T6" fmla="*/ 169 w 539"/>
                  <a:gd name="T7" fmla="*/ 195 h 536"/>
                  <a:gd name="T8" fmla="*/ 135 w 539"/>
                  <a:gd name="T9" fmla="*/ 199 h 536"/>
                  <a:gd name="T10" fmla="*/ 103 w 539"/>
                  <a:gd name="T11" fmla="*/ 209 h 536"/>
                  <a:gd name="T12" fmla="*/ 74 w 539"/>
                  <a:gd name="T13" fmla="*/ 224 h 536"/>
                  <a:gd name="T14" fmla="*/ 49 w 539"/>
                  <a:gd name="T15" fmla="*/ 246 h 536"/>
                  <a:gd name="T16" fmla="*/ 29 w 539"/>
                  <a:gd name="T17" fmla="*/ 271 h 536"/>
                  <a:gd name="T18" fmla="*/ 13 w 539"/>
                  <a:gd name="T19" fmla="*/ 300 h 536"/>
                  <a:gd name="T20" fmla="*/ 3 w 539"/>
                  <a:gd name="T21" fmla="*/ 332 h 536"/>
                  <a:gd name="T22" fmla="*/ 0 w 539"/>
                  <a:gd name="T23" fmla="*/ 366 h 536"/>
                  <a:gd name="T24" fmla="*/ 0 w 539"/>
                  <a:gd name="T25" fmla="*/ 383 h 536"/>
                  <a:gd name="T26" fmla="*/ 7 w 539"/>
                  <a:gd name="T27" fmla="*/ 417 h 536"/>
                  <a:gd name="T28" fmla="*/ 20 w 539"/>
                  <a:gd name="T29" fmla="*/ 447 h 536"/>
                  <a:gd name="T30" fmla="*/ 38 w 539"/>
                  <a:gd name="T31" fmla="*/ 474 h 536"/>
                  <a:gd name="T32" fmla="*/ 61 w 539"/>
                  <a:gd name="T33" fmla="*/ 497 h 536"/>
                  <a:gd name="T34" fmla="*/ 88 w 539"/>
                  <a:gd name="T35" fmla="*/ 516 h 536"/>
                  <a:gd name="T36" fmla="*/ 119 w 539"/>
                  <a:gd name="T37" fmla="*/ 528 h 536"/>
                  <a:gd name="T38" fmla="*/ 152 w 539"/>
                  <a:gd name="T39" fmla="*/ 535 h 536"/>
                  <a:gd name="T40" fmla="*/ 169 w 539"/>
                  <a:gd name="T41" fmla="*/ 536 h 536"/>
                  <a:gd name="T42" fmla="*/ 204 w 539"/>
                  <a:gd name="T43" fmla="*/ 533 h 536"/>
                  <a:gd name="T44" fmla="*/ 237 w 539"/>
                  <a:gd name="T45" fmla="*/ 523 h 536"/>
                  <a:gd name="T46" fmla="*/ 265 w 539"/>
                  <a:gd name="T47" fmla="*/ 507 h 536"/>
                  <a:gd name="T48" fmla="*/ 291 w 539"/>
                  <a:gd name="T49" fmla="*/ 486 h 536"/>
                  <a:gd name="T50" fmla="*/ 311 w 539"/>
                  <a:gd name="T51" fmla="*/ 461 h 536"/>
                  <a:gd name="T52" fmla="*/ 327 w 539"/>
                  <a:gd name="T53" fmla="*/ 432 h 536"/>
                  <a:gd name="T54" fmla="*/ 337 w 539"/>
                  <a:gd name="T55" fmla="*/ 400 h 536"/>
                  <a:gd name="T56" fmla="*/ 340 w 539"/>
                  <a:gd name="T57" fmla="*/ 366 h 536"/>
                  <a:gd name="T58" fmla="*/ 340 w 539"/>
                  <a:gd name="T59" fmla="*/ 354 h 536"/>
                  <a:gd name="T60" fmla="*/ 337 w 539"/>
                  <a:gd name="T61" fmla="*/ 332 h 536"/>
                  <a:gd name="T62" fmla="*/ 394 w 539"/>
                  <a:gd name="T63" fmla="*/ 261 h 536"/>
                  <a:gd name="T64" fmla="*/ 468 w 539"/>
                  <a:gd name="T65" fmla="*/ 189 h 536"/>
                  <a:gd name="T66" fmla="*/ 539 w 539"/>
                  <a:gd name="T67" fmla="*/ 108 h 536"/>
                  <a:gd name="T68" fmla="*/ 443 w 539"/>
                  <a:gd name="T6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9" h="536">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Freeform 26"/>
              <p:cNvSpPr/>
              <p:nvPr/>
            </p:nvSpPr>
            <p:spPr bwMode="auto">
              <a:xfrm>
                <a:off x="4219575" y="5362575"/>
                <a:ext cx="184150" cy="184150"/>
              </a:xfrm>
              <a:custGeom>
                <a:avLst/>
                <a:gdLst>
                  <a:gd name="T0" fmla="*/ 116 w 116"/>
                  <a:gd name="T1" fmla="*/ 58 h 116"/>
                  <a:gd name="T2" fmla="*/ 116 w 116"/>
                  <a:gd name="T3" fmla="*/ 58 h 116"/>
                  <a:gd name="T4" fmla="*/ 116 w 116"/>
                  <a:gd name="T5" fmla="*/ 64 h 116"/>
                  <a:gd name="T6" fmla="*/ 115 w 116"/>
                  <a:gd name="T7" fmla="*/ 69 h 116"/>
                  <a:gd name="T8" fmla="*/ 111 w 116"/>
                  <a:gd name="T9" fmla="*/ 80 h 116"/>
                  <a:gd name="T10" fmla="*/ 106 w 116"/>
                  <a:gd name="T11" fmla="*/ 90 h 116"/>
                  <a:gd name="T12" fmla="*/ 99 w 116"/>
                  <a:gd name="T13" fmla="*/ 99 h 116"/>
                  <a:gd name="T14" fmla="*/ 90 w 116"/>
                  <a:gd name="T15" fmla="*/ 106 h 116"/>
                  <a:gd name="T16" fmla="*/ 81 w 116"/>
                  <a:gd name="T17" fmla="*/ 111 h 116"/>
                  <a:gd name="T18" fmla="*/ 70 w 116"/>
                  <a:gd name="T19" fmla="*/ 114 h 116"/>
                  <a:gd name="T20" fmla="*/ 64 w 116"/>
                  <a:gd name="T21" fmla="*/ 115 h 116"/>
                  <a:gd name="T22" fmla="*/ 58 w 116"/>
                  <a:gd name="T23" fmla="*/ 116 h 116"/>
                  <a:gd name="T24" fmla="*/ 58 w 116"/>
                  <a:gd name="T25" fmla="*/ 116 h 116"/>
                  <a:gd name="T26" fmla="*/ 52 w 116"/>
                  <a:gd name="T27" fmla="*/ 115 h 116"/>
                  <a:gd name="T28" fmla="*/ 46 w 116"/>
                  <a:gd name="T29" fmla="*/ 114 h 116"/>
                  <a:gd name="T30" fmla="*/ 36 w 116"/>
                  <a:gd name="T31" fmla="*/ 111 h 116"/>
                  <a:gd name="T32" fmla="*/ 26 w 116"/>
                  <a:gd name="T33" fmla="*/ 106 h 116"/>
                  <a:gd name="T34" fmla="*/ 17 w 116"/>
                  <a:gd name="T35" fmla="*/ 99 h 116"/>
                  <a:gd name="T36" fmla="*/ 10 w 116"/>
                  <a:gd name="T37" fmla="*/ 90 h 116"/>
                  <a:gd name="T38" fmla="*/ 5 w 116"/>
                  <a:gd name="T39" fmla="*/ 80 h 116"/>
                  <a:gd name="T40" fmla="*/ 1 w 116"/>
                  <a:gd name="T41" fmla="*/ 69 h 116"/>
                  <a:gd name="T42" fmla="*/ 1 w 116"/>
                  <a:gd name="T43" fmla="*/ 64 h 116"/>
                  <a:gd name="T44" fmla="*/ 0 w 116"/>
                  <a:gd name="T45" fmla="*/ 58 h 116"/>
                  <a:gd name="T46" fmla="*/ 0 w 116"/>
                  <a:gd name="T47" fmla="*/ 58 h 116"/>
                  <a:gd name="T48" fmla="*/ 1 w 116"/>
                  <a:gd name="T49" fmla="*/ 52 h 116"/>
                  <a:gd name="T50" fmla="*/ 1 w 116"/>
                  <a:gd name="T51" fmla="*/ 46 h 116"/>
                  <a:gd name="T52" fmla="*/ 5 w 116"/>
                  <a:gd name="T53" fmla="*/ 35 h 116"/>
                  <a:gd name="T54" fmla="*/ 10 w 116"/>
                  <a:gd name="T55" fmla="*/ 25 h 116"/>
                  <a:gd name="T56" fmla="*/ 17 w 116"/>
                  <a:gd name="T57" fmla="*/ 17 h 116"/>
                  <a:gd name="T58" fmla="*/ 26 w 116"/>
                  <a:gd name="T59" fmla="*/ 10 h 116"/>
                  <a:gd name="T60" fmla="*/ 36 w 116"/>
                  <a:gd name="T61" fmla="*/ 4 h 116"/>
                  <a:gd name="T62" fmla="*/ 46 w 116"/>
                  <a:gd name="T63" fmla="*/ 1 h 116"/>
                  <a:gd name="T64" fmla="*/ 52 w 116"/>
                  <a:gd name="T65" fmla="*/ 0 h 116"/>
                  <a:gd name="T66" fmla="*/ 58 w 116"/>
                  <a:gd name="T67" fmla="*/ 0 h 116"/>
                  <a:gd name="T68" fmla="*/ 58 w 116"/>
                  <a:gd name="T69" fmla="*/ 0 h 116"/>
                  <a:gd name="T70" fmla="*/ 64 w 116"/>
                  <a:gd name="T71" fmla="*/ 0 h 116"/>
                  <a:gd name="T72" fmla="*/ 70 w 116"/>
                  <a:gd name="T73" fmla="*/ 1 h 116"/>
                  <a:gd name="T74" fmla="*/ 81 w 116"/>
                  <a:gd name="T75" fmla="*/ 4 h 116"/>
                  <a:gd name="T76" fmla="*/ 90 w 116"/>
                  <a:gd name="T77" fmla="*/ 10 h 116"/>
                  <a:gd name="T78" fmla="*/ 99 w 116"/>
                  <a:gd name="T79" fmla="*/ 17 h 116"/>
                  <a:gd name="T80" fmla="*/ 106 w 116"/>
                  <a:gd name="T81" fmla="*/ 25 h 116"/>
                  <a:gd name="T82" fmla="*/ 111 w 116"/>
                  <a:gd name="T83" fmla="*/ 35 h 116"/>
                  <a:gd name="T84" fmla="*/ 115 w 116"/>
                  <a:gd name="T85" fmla="*/ 46 h 116"/>
                  <a:gd name="T86" fmla="*/ 116 w 116"/>
                  <a:gd name="T87" fmla="*/ 52 h 116"/>
                  <a:gd name="T88" fmla="*/ 116 w 116"/>
                  <a:gd name="T89" fmla="*/ 58 h 116"/>
                  <a:gd name="T90" fmla="*/ 116 w 116"/>
                  <a:gd name="T9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16">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0" name="Line 27"/>
              <p:cNvSpPr>
                <a:spLocks noChangeShapeType="1"/>
              </p:cNvSpPr>
              <p:nvPr/>
            </p:nvSpPr>
            <p:spPr bwMode="auto">
              <a:xfrm flipH="1">
                <a:off x="4481513" y="4926013"/>
                <a:ext cx="303213" cy="274638"/>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21" name="组合 120"/>
          <p:cNvGrpSpPr/>
          <p:nvPr/>
        </p:nvGrpSpPr>
        <p:grpSpPr>
          <a:xfrm>
            <a:off x="6614436" y="2351162"/>
            <a:ext cx="1408234" cy="1214153"/>
            <a:chOff x="4960877" y="1872963"/>
            <a:chExt cx="1056313" cy="910615"/>
          </a:xfrm>
        </p:grpSpPr>
        <p:sp>
          <p:nvSpPr>
            <p:cNvPr id="122" name="六边形 121"/>
            <p:cNvSpPr/>
            <p:nvPr/>
          </p:nvSpPr>
          <p:spPr>
            <a:xfrm>
              <a:off x="4960877" y="1872963"/>
              <a:ext cx="1056313" cy="910615"/>
            </a:xfrm>
            <a:prstGeom prst="hexagon">
              <a:avLst/>
            </a:prstGeom>
            <a:solidFill>
              <a:schemeClr val="accent2"/>
            </a:solidFill>
            <a:ln w="285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5306347" y="2148601"/>
              <a:ext cx="365373" cy="359338"/>
              <a:chOff x="5294313" y="6135688"/>
              <a:chExt cx="865188" cy="850900"/>
            </a:xfrm>
          </p:grpSpPr>
          <p:sp>
            <p:nvSpPr>
              <p:cNvPr id="124"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6" name="Line 30"/>
              <p:cNvSpPr>
                <a:spLocks noChangeShapeType="1"/>
              </p:cNvSpPr>
              <p:nvPr/>
            </p:nvSpPr>
            <p:spPr bwMode="auto">
              <a:xfrm>
                <a:off x="5495925" y="6135688"/>
                <a:ext cx="463550" cy="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7" name="Line 31"/>
              <p:cNvSpPr>
                <a:spLocks noChangeShapeType="1"/>
              </p:cNvSpPr>
              <p:nvPr/>
            </p:nvSpPr>
            <p:spPr bwMode="auto">
              <a:xfrm>
                <a:off x="5727700" y="6743700"/>
                <a:ext cx="0" cy="9207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8"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29" name="组合 128"/>
          <p:cNvGrpSpPr/>
          <p:nvPr/>
        </p:nvGrpSpPr>
        <p:grpSpPr>
          <a:xfrm>
            <a:off x="7847592" y="3037814"/>
            <a:ext cx="1408234" cy="1214153"/>
            <a:chOff x="5885864" y="2387952"/>
            <a:chExt cx="1056313" cy="910615"/>
          </a:xfrm>
        </p:grpSpPr>
        <p:sp>
          <p:nvSpPr>
            <p:cNvPr id="130" name="六边形 129"/>
            <p:cNvSpPr/>
            <p:nvPr/>
          </p:nvSpPr>
          <p:spPr>
            <a:xfrm>
              <a:off x="5885864" y="2387952"/>
              <a:ext cx="1056313" cy="910615"/>
            </a:xfrm>
            <a:prstGeom prst="hexagon">
              <a:avLst/>
            </a:prstGeom>
            <a:solidFill>
              <a:schemeClr val="accent3"/>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1" name="组合 130"/>
            <p:cNvGrpSpPr/>
            <p:nvPr/>
          </p:nvGrpSpPr>
          <p:grpSpPr>
            <a:xfrm>
              <a:off x="6299716" y="2663590"/>
              <a:ext cx="228609" cy="359338"/>
              <a:chOff x="6694488" y="6135688"/>
              <a:chExt cx="541338" cy="850900"/>
            </a:xfrm>
          </p:grpSpPr>
          <p:sp>
            <p:nvSpPr>
              <p:cNvPr id="132" name="Freeform 33"/>
              <p:cNvSpPr/>
              <p:nvPr/>
            </p:nvSpPr>
            <p:spPr bwMode="auto">
              <a:xfrm>
                <a:off x="6723063" y="6188075"/>
                <a:ext cx="482600" cy="742950"/>
              </a:xfrm>
              <a:custGeom>
                <a:avLst/>
                <a:gdLst>
                  <a:gd name="T0" fmla="*/ 304 w 304"/>
                  <a:gd name="T1" fmla="*/ 0 h 468"/>
                  <a:gd name="T2" fmla="*/ 0 w 304"/>
                  <a:gd name="T3" fmla="*/ 86 h 468"/>
                  <a:gd name="T4" fmla="*/ 1 w 304"/>
                  <a:gd name="T5" fmla="*/ 98 h 468"/>
                  <a:gd name="T6" fmla="*/ 4 w 304"/>
                  <a:gd name="T7" fmla="*/ 120 h 468"/>
                  <a:gd name="T8" fmla="*/ 11 w 304"/>
                  <a:gd name="T9" fmla="*/ 142 h 468"/>
                  <a:gd name="T10" fmla="*/ 21 w 304"/>
                  <a:gd name="T11" fmla="*/ 162 h 468"/>
                  <a:gd name="T12" fmla="*/ 34 w 304"/>
                  <a:gd name="T13" fmla="*/ 180 h 468"/>
                  <a:gd name="T14" fmla="*/ 49 w 304"/>
                  <a:gd name="T15" fmla="*/ 197 h 468"/>
                  <a:gd name="T16" fmla="*/ 66 w 304"/>
                  <a:gd name="T17" fmla="*/ 210 h 468"/>
                  <a:gd name="T18" fmla="*/ 85 w 304"/>
                  <a:gd name="T19" fmla="*/ 222 h 468"/>
                  <a:gd name="T20" fmla="*/ 95 w 304"/>
                  <a:gd name="T21" fmla="*/ 226 h 468"/>
                  <a:gd name="T22" fmla="*/ 75 w 304"/>
                  <a:gd name="T23" fmla="*/ 236 h 468"/>
                  <a:gd name="T24" fmla="*/ 57 w 304"/>
                  <a:gd name="T25" fmla="*/ 249 h 468"/>
                  <a:gd name="T26" fmla="*/ 41 w 304"/>
                  <a:gd name="T27" fmla="*/ 264 h 468"/>
                  <a:gd name="T28" fmla="*/ 27 w 304"/>
                  <a:gd name="T29" fmla="*/ 282 h 468"/>
                  <a:gd name="T30" fmla="*/ 16 w 304"/>
                  <a:gd name="T31" fmla="*/ 301 h 468"/>
                  <a:gd name="T32" fmla="*/ 7 w 304"/>
                  <a:gd name="T33" fmla="*/ 322 h 468"/>
                  <a:gd name="T34" fmla="*/ 2 w 304"/>
                  <a:gd name="T35" fmla="*/ 344 h 468"/>
                  <a:gd name="T36" fmla="*/ 0 w 304"/>
                  <a:gd name="T37" fmla="*/ 368 h 468"/>
                  <a:gd name="T38" fmla="*/ 304 w 304"/>
                  <a:gd name="T39" fmla="*/ 468 h 468"/>
                  <a:gd name="T40" fmla="*/ 304 w 304"/>
                  <a:gd name="T41" fmla="*/ 368 h 468"/>
                  <a:gd name="T42" fmla="*/ 302 w 304"/>
                  <a:gd name="T43" fmla="*/ 344 h 468"/>
                  <a:gd name="T44" fmla="*/ 297 w 304"/>
                  <a:gd name="T45" fmla="*/ 322 h 468"/>
                  <a:gd name="T46" fmla="*/ 289 w 304"/>
                  <a:gd name="T47" fmla="*/ 301 h 468"/>
                  <a:gd name="T48" fmla="*/ 277 w 304"/>
                  <a:gd name="T49" fmla="*/ 282 h 468"/>
                  <a:gd name="T50" fmla="*/ 264 w 304"/>
                  <a:gd name="T51" fmla="*/ 264 h 468"/>
                  <a:gd name="T52" fmla="*/ 247 w 304"/>
                  <a:gd name="T53" fmla="*/ 249 h 468"/>
                  <a:gd name="T54" fmla="*/ 229 w 304"/>
                  <a:gd name="T55" fmla="*/ 236 h 468"/>
                  <a:gd name="T56" fmla="*/ 209 w 304"/>
                  <a:gd name="T57" fmla="*/ 226 h 468"/>
                  <a:gd name="T58" fmla="*/ 219 w 304"/>
                  <a:gd name="T59" fmla="*/ 222 h 468"/>
                  <a:gd name="T60" fmla="*/ 238 w 304"/>
                  <a:gd name="T61" fmla="*/ 210 h 468"/>
                  <a:gd name="T62" fmla="*/ 256 w 304"/>
                  <a:gd name="T63" fmla="*/ 197 h 468"/>
                  <a:gd name="T64" fmla="*/ 271 w 304"/>
                  <a:gd name="T65" fmla="*/ 180 h 468"/>
                  <a:gd name="T66" fmla="*/ 283 w 304"/>
                  <a:gd name="T67" fmla="*/ 162 h 468"/>
                  <a:gd name="T68" fmla="*/ 293 w 304"/>
                  <a:gd name="T69" fmla="*/ 142 h 468"/>
                  <a:gd name="T70" fmla="*/ 300 w 304"/>
                  <a:gd name="T71" fmla="*/ 120 h 468"/>
                  <a:gd name="T72" fmla="*/ 304 w 304"/>
                  <a:gd name="T73" fmla="*/ 98 h 468"/>
                  <a:gd name="T74" fmla="*/ 304 w 304"/>
                  <a:gd name="T75" fmla="*/ 8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68">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3" name="Line 34"/>
              <p:cNvSpPr>
                <a:spLocks noChangeShapeType="1"/>
              </p:cNvSpPr>
              <p:nvPr/>
            </p:nvSpPr>
            <p:spPr bwMode="auto">
              <a:xfrm>
                <a:off x="6694488" y="6135688"/>
                <a:ext cx="541338" cy="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4" name="Line 35"/>
              <p:cNvSpPr>
                <a:spLocks noChangeShapeType="1"/>
              </p:cNvSpPr>
              <p:nvPr/>
            </p:nvSpPr>
            <p:spPr bwMode="auto">
              <a:xfrm>
                <a:off x="6694488" y="6986588"/>
                <a:ext cx="541338" cy="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5" name="Freeform 36"/>
              <p:cNvSpPr/>
              <p:nvPr/>
            </p:nvSpPr>
            <p:spPr bwMode="auto">
              <a:xfrm>
                <a:off x="6799263" y="6765925"/>
                <a:ext cx="331788" cy="165100"/>
              </a:xfrm>
              <a:custGeom>
                <a:avLst/>
                <a:gdLst>
                  <a:gd name="T0" fmla="*/ 0 w 209"/>
                  <a:gd name="T1" fmla="*/ 104 h 104"/>
                  <a:gd name="T2" fmla="*/ 105 w 209"/>
                  <a:gd name="T3" fmla="*/ 0 h 104"/>
                  <a:gd name="T4" fmla="*/ 209 w 209"/>
                  <a:gd name="T5" fmla="*/ 104 h 104"/>
                  <a:gd name="T6" fmla="*/ 0 w 209"/>
                  <a:gd name="T7" fmla="*/ 104 h 104"/>
                </a:gdLst>
                <a:ahLst/>
                <a:cxnLst>
                  <a:cxn ang="0">
                    <a:pos x="T0" y="T1"/>
                  </a:cxn>
                  <a:cxn ang="0">
                    <a:pos x="T2" y="T3"/>
                  </a:cxn>
                  <a:cxn ang="0">
                    <a:pos x="T4" y="T5"/>
                  </a:cxn>
                  <a:cxn ang="0">
                    <a:pos x="T6" y="T7"/>
                  </a:cxn>
                </a:cxnLst>
                <a:rect l="0" t="0" r="r" b="b"/>
                <a:pathLst>
                  <a:path w="209" h="104">
                    <a:moveTo>
                      <a:pt x="0" y="104"/>
                    </a:moveTo>
                    <a:lnTo>
                      <a:pt x="105" y="0"/>
                    </a:lnTo>
                    <a:lnTo>
                      <a:pt x="209" y="104"/>
                    </a:lnTo>
                    <a:lnTo>
                      <a:pt x="0" y="104"/>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6" name="Freeform 37"/>
              <p:cNvSpPr/>
              <p:nvPr/>
            </p:nvSpPr>
            <p:spPr bwMode="auto">
              <a:xfrm>
                <a:off x="6842125" y="6394450"/>
                <a:ext cx="246063" cy="122238"/>
              </a:xfrm>
              <a:custGeom>
                <a:avLst/>
                <a:gdLst>
                  <a:gd name="T0" fmla="*/ 155 w 155"/>
                  <a:gd name="T1" fmla="*/ 0 h 77"/>
                  <a:gd name="T2" fmla="*/ 78 w 155"/>
                  <a:gd name="T3" fmla="*/ 77 h 77"/>
                  <a:gd name="T4" fmla="*/ 0 w 155"/>
                  <a:gd name="T5" fmla="*/ 0 h 77"/>
                  <a:gd name="T6" fmla="*/ 155 w 155"/>
                  <a:gd name="T7" fmla="*/ 0 h 77"/>
                </a:gdLst>
                <a:ahLst/>
                <a:cxnLst>
                  <a:cxn ang="0">
                    <a:pos x="T0" y="T1"/>
                  </a:cxn>
                  <a:cxn ang="0">
                    <a:pos x="T2" y="T3"/>
                  </a:cxn>
                  <a:cxn ang="0">
                    <a:pos x="T4" y="T5"/>
                  </a:cxn>
                  <a:cxn ang="0">
                    <a:pos x="T6" y="T7"/>
                  </a:cxn>
                </a:cxnLst>
                <a:rect l="0" t="0" r="r" b="b"/>
                <a:pathLst>
                  <a:path w="155" h="77">
                    <a:moveTo>
                      <a:pt x="155" y="0"/>
                    </a:moveTo>
                    <a:lnTo>
                      <a:pt x="78" y="77"/>
                    </a:lnTo>
                    <a:lnTo>
                      <a:pt x="0" y="0"/>
                    </a:lnTo>
                    <a:lnTo>
                      <a:pt x="155" y="0"/>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7" name="Line 38"/>
              <p:cNvSpPr>
                <a:spLocks noChangeShapeType="1"/>
              </p:cNvSpPr>
              <p:nvPr/>
            </p:nvSpPr>
            <p:spPr bwMode="auto">
              <a:xfrm>
                <a:off x="6965950" y="6559550"/>
                <a:ext cx="0" cy="42863"/>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8" name="Line 39"/>
              <p:cNvSpPr>
                <a:spLocks noChangeShapeType="1"/>
              </p:cNvSpPr>
              <p:nvPr/>
            </p:nvSpPr>
            <p:spPr bwMode="auto">
              <a:xfrm>
                <a:off x="6965950" y="6640513"/>
                <a:ext cx="0" cy="4127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9" name="Line 40"/>
              <p:cNvSpPr>
                <a:spLocks noChangeShapeType="1"/>
              </p:cNvSpPr>
              <p:nvPr/>
            </p:nvSpPr>
            <p:spPr bwMode="auto">
              <a:xfrm>
                <a:off x="6965950" y="6718300"/>
                <a:ext cx="0" cy="42863"/>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300" fill="hold"/>
                                        <p:tgtEl>
                                          <p:spTgt spid="70"/>
                                        </p:tgtEl>
                                        <p:attrNameLst>
                                          <p:attrName>ppt_w</p:attrName>
                                        </p:attrNameLst>
                                      </p:cBhvr>
                                      <p:tavLst>
                                        <p:tav tm="0">
                                          <p:val>
                                            <p:fltVal val="0"/>
                                          </p:val>
                                        </p:tav>
                                        <p:tav tm="100000">
                                          <p:val>
                                            <p:strVal val="#ppt_w"/>
                                          </p:val>
                                        </p:tav>
                                      </p:tavLst>
                                    </p:anim>
                                    <p:anim calcmode="lin" valueType="num">
                                      <p:cBhvr>
                                        <p:cTn id="8" dur="300" fill="hold"/>
                                        <p:tgtEl>
                                          <p:spTgt spid="70"/>
                                        </p:tgtEl>
                                        <p:attrNameLst>
                                          <p:attrName>ppt_h</p:attrName>
                                        </p:attrNameLst>
                                      </p:cBhvr>
                                      <p:tavLst>
                                        <p:tav tm="0">
                                          <p:val>
                                            <p:fltVal val="0"/>
                                          </p:val>
                                        </p:tav>
                                        <p:tav tm="100000">
                                          <p:val>
                                            <p:strVal val="#ppt_h"/>
                                          </p:val>
                                        </p:tav>
                                      </p:tavLst>
                                    </p:anim>
                                    <p:animEffect transition="in" filter="fade">
                                      <p:cBhvr>
                                        <p:cTn id="9" dur="300"/>
                                        <p:tgtEl>
                                          <p:spTgt spid="7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300" fill="hold"/>
                                        <p:tgtEl>
                                          <p:spTgt spid="69"/>
                                        </p:tgtEl>
                                        <p:attrNameLst>
                                          <p:attrName>ppt_w</p:attrName>
                                        </p:attrNameLst>
                                      </p:cBhvr>
                                      <p:tavLst>
                                        <p:tav tm="0">
                                          <p:val>
                                            <p:fltVal val="0"/>
                                          </p:val>
                                        </p:tav>
                                        <p:tav tm="100000">
                                          <p:val>
                                            <p:strVal val="#ppt_w"/>
                                          </p:val>
                                        </p:tav>
                                      </p:tavLst>
                                    </p:anim>
                                    <p:anim calcmode="lin" valueType="num">
                                      <p:cBhvr>
                                        <p:cTn id="14" dur="300" fill="hold"/>
                                        <p:tgtEl>
                                          <p:spTgt spid="69"/>
                                        </p:tgtEl>
                                        <p:attrNameLst>
                                          <p:attrName>ppt_h</p:attrName>
                                        </p:attrNameLst>
                                      </p:cBhvr>
                                      <p:tavLst>
                                        <p:tav tm="0">
                                          <p:val>
                                            <p:fltVal val="0"/>
                                          </p:val>
                                        </p:tav>
                                        <p:tav tm="100000">
                                          <p:val>
                                            <p:strVal val="#ppt_h"/>
                                          </p:val>
                                        </p:tav>
                                      </p:tavLst>
                                    </p:anim>
                                    <p:animEffect transition="in" filter="fade">
                                      <p:cBhvr>
                                        <p:cTn id="15" dur="300"/>
                                        <p:tgtEl>
                                          <p:spTgt spid="6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p:cTn id="18" dur="300" fill="hold"/>
                                        <p:tgtEl>
                                          <p:spTgt spid="68"/>
                                        </p:tgtEl>
                                        <p:attrNameLst>
                                          <p:attrName>ppt_w</p:attrName>
                                        </p:attrNameLst>
                                      </p:cBhvr>
                                      <p:tavLst>
                                        <p:tav tm="0">
                                          <p:val>
                                            <p:fltVal val="0"/>
                                          </p:val>
                                        </p:tav>
                                        <p:tav tm="100000">
                                          <p:val>
                                            <p:strVal val="#ppt_w"/>
                                          </p:val>
                                        </p:tav>
                                      </p:tavLst>
                                    </p:anim>
                                    <p:anim calcmode="lin" valueType="num">
                                      <p:cBhvr>
                                        <p:cTn id="19" dur="300" fill="hold"/>
                                        <p:tgtEl>
                                          <p:spTgt spid="68"/>
                                        </p:tgtEl>
                                        <p:attrNameLst>
                                          <p:attrName>ppt_h</p:attrName>
                                        </p:attrNameLst>
                                      </p:cBhvr>
                                      <p:tavLst>
                                        <p:tav tm="0">
                                          <p:val>
                                            <p:fltVal val="0"/>
                                          </p:val>
                                        </p:tav>
                                        <p:tav tm="100000">
                                          <p:val>
                                            <p:strVal val="#ppt_h"/>
                                          </p:val>
                                        </p:tav>
                                      </p:tavLst>
                                    </p:anim>
                                    <p:animEffect transition="in" filter="fade">
                                      <p:cBhvr>
                                        <p:cTn id="20" dur="300"/>
                                        <p:tgtEl>
                                          <p:spTgt spid="6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21"/>
                                        </p:tgtEl>
                                        <p:attrNameLst>
                                          <p:attrName>style.visibility</p:attrName>
                                        </p:attrNameLst>
                                      </p:cBhvr>
                                      <p:to>
                                        <p:strVal val="visible"/>
                                      </p:to>
                                    </p:set>
                                    <p:anim calcmode="lin" valueType="num">
                                      <p:cBhvr>
                                        <p:cTn id="24" dur="300" fill="hold"/>
                                        <p:tgtEl>
                                          <p:spTgt spid="121"/>
                                        </p:tgtEl>
                                        <p:attrNameLst>
                                          <p:attrName>ppt_w</p:attrName>
                                        </p:attrNameLst>
                                      </p:cBhvr>
                                      <p:tavLst>
                                        <p:tav tm="0">
                                          <p:val>
                                            <p:fltVal val="0"/>
                                          </p:val>
                                        </p:tav>
                                        <p:tav tm="100000">
                                          <p:val>
                                            <p:strVal val="#ppt_w"/>
                                          </p:val>
                                        </p:tav>
                                      </p:tavLst>
                                    </p:anim>
                                    <p:anim calcmode="lin" valueType="num">
                                      <p:cBhvr>
                                        <p:cTn id="25" dur="300" fill="hold"/>
                                        <p:tgtEl>
                                          <p:spTgt spid="121"/>
                                        </p:tgtEl>
                                        <p:attrNameLst>
                                          <p:attrName>ppt_h</p:attrName>
                                        </p:attrNameLst>
                                      </p:cBhvr>
                                      <p:tavLst>
                                        <p:tav tm="0">
                                          <p:val>
                                            <p:fltVal val="0"/>
                                          </p:val>
                                        </p:tav>
                                        <p:tav tm="100000">
                                          <p:val>
                                            <p:strVal val="#ppt_h"/>
                                          </p:val>
                                        </p:tav>
                                      </p:tavLst>
                                    </p:anim>
                                    <p:animEffect transition="in" filter="fade">
                                      <p:cBhvr>
                                        <p:cTn id="26" dur="300"/>
                                        <p:tgtEl>
                                          <p:spTgt spid="12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300"/>
                                        <p:tgtEl>
                                          <p:spTgt spid="80"/>
                                        </p:tgtEl>
                                      </p:cBhvr>
                                    </p:animEffect>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additive="base">
                                        <p:cTn id="34" dur="300" fill="hold"/>
                                        <p:tgtEl>
                                          <p:spTgt spid="75"/>
                                        </p:tgtEl>
                                        <p:attrNameLst>
                                          <p:attrName>ppt_x</p:attrName>
                                        </p:attrNameLst>
                                      </p:cBhvr>
                                      <p:tavLst>
                                        <p:tav tm="0">
                                          <p:val>
                                            <p:strVal val="1+#ppt_w/2"/>
                                          </p:val>
                                        </p:tav>
                                        <p:tav tm="100000">
                                          <p:val>
                                            <p:strVal val="#ppt_x"/>
                                          </p:val>
                                        </p:tav>
                                      </p:tavLst>
                                    </p:anim>
                                    <p:anim calcmode="lin" valueType="num">
                                      <p:cBhvr additive="base">
                                        <p:cTn id="35" dur="300" fill="hold"/>
                                        <p:tgtEl>
                                          <p:spTgt spid="7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p:cTn id="39" dur="300" fill="hold"/>
                                        <p:tgtEl>
                                          <p:spTgt spid="101"/>
                                        </p:tgtEl>
                                        <p:attrNameLst>
                                          <p:attrName>ppt_w</p:attrName>
                                        </p:attrNameLst>
                                      </p:cBhvr>
                                      <p:tavLst>
                                        <p:tav tm="0">
                                          <p:val>
                                            <p:fltVal val="0"/>
                                          </p:val>
                                        </p:tav>
                                        <p:tav tm="100000">
                                          <p:val>
                                            <p:strVal val="#ppt_w"/>
                                          </p:val>
                                        </p:tav>
                                      </p:tavLst>
                                    </p:anim>
                                    <p:anim calcmode="lin" valueType="num">
                                      <p:cBhvr>
                                        <p:cTn id="40" dur="300" fill="hold"/>
                                        <p:tgtEl>
                                          <p:spTgt spid="101"/>
                                        </p:tgtEl>
                                        <p:attrNameLst>
                                          <p:attrName>ppt_h</p:attrName>
                                        </p:attrNameLst>
                                      </p:cBhvr>
                                      <p:tavLst>
                                        <p:tav tm="0">
                                          <p:val>
                                            <p:fltVal val="0"/>
                                          </p:val>
                                        </p:tav>
                                        <p:tav tm="100000">
                                          <p:val>
                                            <p:strVal val="#ppt_h"/>
                                          </p:val>
                                        </p:tav>
                                      </p:tavLst>
                                    </p:anim>
                                    <p:animEffect transition="in" filter="fade">
                                      <p:cBhvr>
                                        <p:cTn id="41" dur="300"/>
                                        <p:tgtEl>
                                          <p:spTgt spid="101"/>
                                        </p:tgtEl>
                                      </p:cBhvr>
                                    </p:animEffect>
                                  </p:childTnLst>
                                </p:cTn>
                              </p:par>
                            </p:childTnLst>
                          </p:cTn>
                        </p:par>
                        <p:par>
                          <p:cTn id="42" fill="hold">
                            <p:stCondLst>
                              <p:cond delay="3000"/>
                            </p:stCondLst>
                            <p:childTnLst>
                              <p:par>
                                <p:cTn id="43" presetID="22" presetClass="entr" presetSubtype="2" fill="hold"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right)">
                                      <p:cBhvr>
                                        <p:cTn id="45" dur="300"/>
                                        <p:tgtEl>
                                          <p:spTgt spid="77"/>
                                        </p:tgtEl>
                                      </p:cBhvr>
                                    </p:animEffect>
                                  </p:childTnLst>
                                </p:cTn>
                              </p:par>
                            </p:childTnLst>
                          </p:cTn>
                        </p:par>
                        <p:par>
                          <p:cTn id="46" fill="hold">
                            <p:stCondLst>
                              <p:cond delay="3500"/>
                            </p:stCondLst>
                            <p:childTnLst>
                              <p:par>
                                <p:cTn id="47" presetID="2" presetClass="entr" presetSubtype="8"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300" fill="hold"/>
                                        <p:tgtEl>
                                          <p:spTgt spid="72"/>
                                        </p:tgtEl>
                                        <p:attrNameLst>
                                          <p:attrName>ppt_x</p:attrName>
                                        </p:attrNameLst>
                                      </p:cBhvr>
                                      <p:tavLst>
                                        <p:tav tm="0">
                                          <p:val>
                                            <p:strVal val="0-#ppt_w/2"/>
                                          </p:val>
                                        </p:tav>
                                        <p:tav tm="100000">
                                          <p:val>
                                            <p:strVal val="#ppt_x"/>
                                          </p:val>
                                        </p:tav>
                                      </p:tavLst>
                                    </p:anim>
                                    <p:anim calcmode="lin" valueType="num">
                                      <p:cBhvr additive="base">
                                        <p:cTn id="50" dur="300" fill="hold"/>
                                        <p:tgtEl>
                                          <p:spTgt spid="72"/>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300" fill="hold"/>
                                        <p:tgtEl>
                                          <p:spTgt spid="95"/>
                                        </p:tgtEl>
                                        <p:attrNameLst>
                                          <p:attrName>ppt_w</p:attrName>
                                        </p:attrNameLst>
                                      </p:cBhvr>
                                      <p:tavLst>
                                        <p:tav tm="0">
                                          <p:val>
                                            <p:fltVal val="0"/>
                                          </p:val>
                                        </p:tav>
                                        <p:tav tm="100000">
                                          <p:val>
                                            <p:strVal val="#ppt_w"/>
                                          </p:val>
                                        </p:tav>
                                      </p:tavLst>
                                    </p:anim>
                                    <p:anim calcmode="lin" valueType="num">
                                      <p:cBhvr>
                                        <p:cTn id="55" dur="300" fill="hold"/>
                                        <p:tgtEl>
                                          <p:spTgt spid="95"/>
                                        </p:tgtEl>
                                        <p:attrNameLst>
                                          <p:attrName>ppt_h</p:attrName>
                                        </p:attrNameLst>
                                      </p:cBhvr>
                                      <p:tavLst>
                                        <p:tav tm="0">
                                          <p:val>
                                            <p:fltVal val="0"/>
                                          </p:val>
                                        </p:tav>
                                        <p:tav tm="100000">
                                          <p:val>
                                            <p:strVal val="#ppt_h"/>
                                          </p:val>
                                        </p:tav>
                                      </p:tavLst>
                                    </p:anim>
                                    <p:animEffect transition="in" filter="fade">
                                      <p:cBhvr>
                                        <p:cTn id="56" dur="300"/>
                                        <p:tgtEl>
                                          <p:spTgt spid="95"/>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left)">
                                      <p:cBhvr>
                                        <p:cTn id="60" dur="300"/>
                                        <p:tgtEl>
                                          <p:spTgt spid="86"/>
                                        </p:tgtEl>
                                      </p:cBhvr>
                                    </p:animEffect>
                                  </p:childTnLst>
                                </p:cTn>
                              </p:par>
                            </p:childTnLst>
                          </p:cTn>
                        </p:par>
                        <p:par>
                          <p:cTn id="61" fill="hold">
                            <p:stCondLst>
                              <p:cond delay="5000"/>
                            </p:stCondLst>
                            <p:childTnLst>
                              <p:par>
                                <p:cTn id="62" presetID="2" presetClass="entr" presetSubtype="2"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300" fill="hold"/>
                                        <p:tgtEl>
                                          <p:spTgt spid="76"/>
                                        </p:tgtEl>
                                        <p:attrNameLst>
                                          <p:attrName>ppt_x</p:attrName>
                                        </p:attrNameLst>
                                      </p:cBhvr>
                                      <p:tavLst>
                                        <p:tav tm="0">
                                          <p:val>
                                            <p:strVal val="1+#ppt_w/2"/>
                                          </p:val>
                                        </p:tav>
                                        <p:tav tm="100000">
                                          <p:val>
                                            <p:strVal val="#ppt_x"/>
                                          </p:val>
                                        </p:tav>
                                      </p:tavLst>
                                    </p:anim>
                                    <p:anim calcmode="lin" valueType="num">
                                      <p:cBhvr additive="base">
                                        <p:cTn id="65" dur="300" fill="hold"/>
                                        <p:tgtEl>
                                          <p:spTgt spid="76"/>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89"/>
                                        </p:tgtEl>
                                        <p:attrNameLst>
                                          <p:attrName>style.visibility</p:attrName>
                                        </p:attrNameLst>
                                      </p:cBhvr>
                                      <p:to>
                                        <p:strVal val="visible"/>
                                      </p:to>
                                    </p:set>
                                    <p:anim calcmode="lin" valueType="num">
                                      <p:cBhvr>
                                        <p:cTn id="69" dur="300" fill="hold"/>
                                        <p:tgtEl>
                                          <p:spTgt spid="89"/>
                                        </p:tgtEl>
                                        <p:attrNameLst>
                                          <p:attrName>ppt_w</p:attrName>
                                        </p:attrNameLst>
                                      </p:cBhvr>
                                      <p:tavLst>
                                        <p:tav tm="0">
                                          <p:val>
                                            <p:fltVal val="0"/>
                                          </p:val>
                                        </p:tav>
                                        <p:tav tm="100000">
                                          <p:val>
                                            <p:strVal val="#ppt_w"/>
                                          </p:val>
                                        </p:tav>
                                      </p:tavLst>
                                    </p:anim>
                                    <p:anim calcmode="lin" valueType="num">
                                      <p:cBhvr>
                                        <p:cTn id="70" dur="300" fill="hold"/>
                                        <p:tgtEl>
                                          <p:spTgt spid="89"/>
                                        </p:tgtEl>
                                        <p:attrNameLst>
                                          <p:attrName>ppt_h</p:attrName>
                                        </p:attrNameLst>
                                      </p:cBhvr>
                                      <p:tavLst>
                                        <p:tav tm="0">
                                          <p:val>
                                            <p:fltVal val="0"/>
                                          </p:val>
                                        </p:tav>
                                        <p:tav tm="100000">
                                          <p:val>
                                            <p:strVal val="#ppt_h"/>
                                          </p:val>
                                        </p:tav>
                                      </p:tavLst>
                                    </p:anim>
                                    <p:animEffect transition="in" filter="fade">
                                      <p:cBhvr>
                                        <p:cTn id="71" dur="300"/>
                                        <p:tgtEl>
                                          <p:spTgt spid="89"/>
                                        </p:tgtEl>
                                      </p:cBhvr>
                                    </p:animEffect>
                                  </p:childTnLst>
                                </p:cTn>
                              </p:par>
                            </p:childTnLst>
                          </p:cTn>
                        </p:par>
                        <p:par>
                          <p:cTn id="72" fill="hold">
                            <p:stCondLst>
                              <p:cond delay="6000"/>
                            </p:stCondLst>
                            <p:childTnLst>
                              <p:par>
                                <p:cTn id="73" presetID="22" presetClass="entr" presetSubtype="2" fill="hold" nodeType="after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wipe(right)">
                                      <p:cBhvr>
                                        <p:cTn id="75" dur="300"/>
                                        <p:tgtEl>
                                          <p:spTgt spid="83"/>
                                        </p:tgtEl>
                                      </p:cBhvr>
                                    </p:animEffect>
                                  </p:childTnLst>
                                </p:cTn>
                              </p:par>
                            </p:childTnLst>
                          </p:cTn>
                        </p:par>
                        <p:par>
                          <p:cTn id="76" fill="hold">
                            <p:stCondLst>
                              <p:cond delay="6500"/>
                            </p:stCondLst>
                            <p:childTnLst>
                              <p:par>
                                <p:cTn id="77" presetID="2" presetClass="entr" presetSubtype="8"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 calcmode="lin" valueType="num">
                                      <p:cBhvr additive="base">
                                        <p:cTn id="79" dur="300" fill="hold"/>
                                        <p:tgtEl>
                                          <p:spTgt spid="73"/>
                                        </p:tgtEl>
                                        <p:attrNameLst>
                                          <p:attrName>ppt_x</p:attrName>
                                        </p:attrNameLst>
                                      </p:cBhvr>
                                      <p:tavLst>
                                        <p:tav tm="0">
                                          <p:val>
                                            <p:strVal val="0-#ppt_w/2"/>
                                          </p:val>
                                        </p:tav>
                                        <p:tav tm="100000">
                                          <p:val>
                                            <p:strVal val="#ppt_x"/>
                                          </p:val>
                                        </p:tav>
                                      </p:tavLst>
                                    </p:anim>
                                    <p:anim calcmode="lin" valueType="num">
                                      <p:cBhvr additive="base">
                                        <p:cTn id="80" dur="300" fill="hold"/>
                                        <p:tgtEl>
                                          <p:spTgt spid="73"/>
                                        </p:tgtEl>
                                        <p:attrNameLst>
                                          <p:attrName>ppt_y</p:attrName>
                                        </p:attrNameLst>
                                      </p:cBhvr>
                                      <p:tavLst>
                                        <p:tav tm="0">
                                          <p:val>
                                            <p:strVal val="#ppt_y"/>
                                          </p:val>
                                        </p:tav>
                                        <p:tav tm="100000">
                                          <p:val>
                                            <p:strVal val="#ppt_y"/>
                                          </p:val>
                                        </p:tav>
                                      </p:tavLst>
                                    </p:anim>
                                  </p:childTnLst>
                                </p:cTn>
                              </p:par>
                            </p:childTnLst>
                          </p:cTn>
                        </p:par>
                        <p:par>
                          <p:cTn id="81" fill="hold">
                            <p:stCondLst>
                              <p:cond delay="7000"/>
                            </p:stCondLst>
                            <p:childTnLst>
                              <p:par>
                                <p:cTn id="82" presetID="53" presetClass="entr" presetSubtype="16" fill="hold" nodeType="afterEffect">
                                  <p:stCondLst>
                                    <p:cond delay="0"/>
                                  </p:stCondLst>
                                  <p:childTnLst>
                                    <p:set>
                                      <p:cBhvr>
                                        <p:cTn id="83" dur="1" fill="hold">
                                          <p:stCondLst>
                                            <p:cond delay="0"/>
                                          </p:stCondLst>
                                        </p:cTn>
                                        <p:tgtEl>
                                          <p:spTgt spid="129"/>
                                        </p:tgtEl>
                                        <p:attrNameLst>
                                          <p:attrName>style.visibility</p:attrName>
                                        </p:attrNameLst>
                                      </p:cBhvr>
                                      <p:to>
                                        <p:strVal val="visible"/>
                                      </p:to>
                                    </p:set>
                                    <p:anim calcmode="lin" valueType="num">
                                      <p:cBhvr>
                                        <p:cTn id="84" dur="300" fill="hold"/>
                                        <p:tgtEl>
                                          <p:spTgt spid="129"/>
                                        </p:tgtEl>
                                        <p:attrNameLst>
                                          <p:attrName>ppt_w</p:attrName>
                                        </p:attrNameLst>
                                      </p:cBhvr>
                                      <p:tavLst>
                                        <p:tav tm="0">
                                          <p:val>
                                            <p:fltVal val="0"/>
                                          </p:val>
                                        </p:tav>
                                        <p:tav tm="100000">
                                          <p:val>
                                            <p:strVal val="#ppt_w"/>
                                          </p:val>
                                        </p:tav>
                                      </p:tavLst>
                                    </p:anim>
                                    <p:anim calcmode="lin" valueType="num">
                                      <p:cBhvr>
                                        <p:cTn id="85" dur="300" fill="hold"/>
                                        <p:tgtEl>
                                          <p:spTgt spid="129"/>
                                        </p:tgtEl>
                                        <p:attrNameLst>
                                          <p:attrName>ppt_h</p:attrName>
                                        </p:attrNameLst>
                                      </p:cBhvr>
                                      <p:tavLst>
                                        <p:tav tm="0">
                                          <p:val>
                                            <p:fltVal val="0"/>
                                          </p:val>
                                        </p:tav>
                                        <p:tav tm="100000">
                                          <p:val>
                                            <p:strVal val="#ppt_h"/>
                                          </p:val>
                                        </p:tav>
                                      </p:tavLst>
                                    </p:anim>
                                    <p:animEffect transition="in" filter="fade">
                                      <p:cBhvr>
                                        <p:cTn id="86" dur="300"/>
                                        <p:tgtEl>
                                          <p:spTgt spid="129"/>
                                        </p:tgtEl>
                                      </p:cBhvr>
                                    </p:animEffect>
                                  </p:childTnLst>
                                </p:cTn>
                              </p:par>
                            </p:childTnLst>
                          </p:cTn>
                        </p:par>
                        <p:par>
                          <p:cTn id="87" fill="hold">
                            <p:stCondLst>
                              <p:cond delay="7500"/>
                            </p:stCondLst>
                            <p:childTnLst>
                              <p:par>
                                <p:cTn id="88" presetID="2" presetClass="entr" presetSubtype="2" fill="hold" grpId="0" nodeType="afterEffect">
                                  <p:stCondLst>
                                    <p:cond delay="0"/>
                                  </p:stCondLst>
                                  <p:childTnLst>
                                    <p:set>
                                      <p:cBhvr>
                                        <p:cTn id="89" dur="1" fill="hold">
                                          <p:stCondLst>
                                            <p:cond delay="0"/>
                                          </p:stCondLst>
                                        </p:cTn>
                                        <p:tgtEl>
                                          <p:spTgt spid="74"/>
                                        </p:tgtEl>
                                        <p:attrNameLst>
                                          <p:attrName>style.visibility</p:attrName>
                                        </p:attrNameLst>
                                      </p:cBhvr>
                                      <p:to>
                                        <p:strVal val="visible"/>
                                      </p:to>
                                    </p:set>
                                    <p:anim calcmode="lin" valueType="num">
                                      <p:cBhvr additive="base">
                                        <p:cTn id="90" dur="300" fill="hold"/>
                                        <p:tgtEl>
                                          <p:spTgt spid="74"/>
                                        </p:tgtEl>
                                        <p:attrNameLst>
                                          <p:attrName>ppt_x</p:attrName>
                                        </p:attrNameLst>
                                      </p:cBhvr>
                                      <p:tavLst>
                                        <p:tav tm="0">
                                          <p:val>
                                            <p:strVal val="1+#ppt_w/2"/>
                                          </p:val>
                                        </p:tav>
                                        <p:tav tm="100000">
                                          <p:val>
                                            <p:strVal val="#ppt_x"/>
                                          </p:val>
                                        </p:tav>
                                      </p:tavLst>
                                    </p:anim>
                                    <p:anim calcmode="lin" valueType="num">
                                      <p:cBhvr additive="base">
                                        <p:cTn id="91" dur="300" fill="hold"/>
                                        <p:tgtEl>
                                          <p:spTgt spid="74"/>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53" presetClass="entr" presetSubtype="16" fill="hold" nodeType="afterEffect">
                                  <p:stCondLst>
                                    <p:cond delay="0"/>
                                  </p:stCondLst>
                                  <p:childTnLst>
                                    <p:set>
                                      <p:cBhvr>
                                        <p:cTn id="94" dur="1" fill="hold">
                                          <p:stCondLst>
                                            <p:cond delay="0"/>
                                          </p:stCondLst>
                                        </p:cTn>
                                        <p:tgtEl>
                                          <p:spTgt spid="115"/>
                                        </p:tgtEl>
                                        <p:attrNameLst>
                                          <p:attrName>style.visibility</p:attrName>
                                        </p:attrNameLst>
                                      </p:cBhvr>
                                      <p:to>
                                        <p:strVal val="visible"/>
                                      </p:to>
                                    </p:set>
                                    <p:anim calcmode="lin" valueType="num">
                                      <p:cBhvr>
                                        <p:cTn id="95" dur="300" fill="hold"/>
                                        <p:tgtEl>
                                          <p:spTgt spid="115"/>
                                        </p:tgtEl>
                                        <p:attrNameLst>
                                          <p:attrName>ppt_w</p:attrName>
                                        </p:attrNameLst>
                                      </p:cBhvr>
                                      <p:tavLst>
                                        <p:tav tm="0">
                                          <p:val>
                                            <p:fltVal val="0"/>
                                          </p:val>
                                        </p:tav>
                                        <p:tav tm="100000">
                                          <p:val>
                                            <p:strVal val="#ppt_w"/>
                                          </p:val>
                                        </p:tav>
                                      </p:tavLst>
                                    </p:anim>
                                    <p:anim calcmode="lin" valueType="num">
                                      <p:cBhvr>
                                        <p:cTn id="96" dur="300" fill="hold"/>
                                        <p:tgtEl>
                                          <p:spTgt spid="115"/>
                                        </p:tgtEl>
                                        <p:attrNameLst>
                                          <p:attrName>ppt_h</p:attrName>
                                        </p:attrNameLst>
                                      </p:cBhvr>
                                      <p:tavLst>
                                        <p:tav tm="0">
                                          <p:val>
                                            <p:fltVal val="0"/>
                                          </p:val>
                                        </p:tav>
                                        <p:tav tm="100000">
                                          <p:val>
                                            <p:strVal val="#ppt_h"/>
                                          </p:val>
                                        </p:tav>
                                      </p:tavLst>
                                    </p:anim>
                                    <p:animEffect transition="in" filter="fade">
                                      <p:cBhvr>
                                        <p:cTn id="97" dur="300"/>
                                        <p:tgtEl>
                                          <p:spTgt spid="115"/>
                                        </p:tgtEl>
                                      </p:cBhvr>
                                    </p:animEffect>
                                  </p:childTnLst>
                                </p:cTn>
                              </p:par>
                            </p:childTnLst>
                          </p:cTn>
                        </p:par>
                        <p:par>
                          <p:cTn id="98" fill="hold">
                            <p:stCondLst>
                              <p:cond delay="8500"/>
                            </p:stCondLst>
                            <p:childTnLst>
                              <p:par>
                                <p:cTn id="99" presetID="2" presetClass="entr" presetSubtype="8" fill="hold" grpId="0"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300" fill="hold"/>
                                        <p:tgtEl>
                                          <p:spTgt spid="71"/>
                                        </p:tgtEl>
                                        <p:attrNameLst>
                                          <p:attrName>ppt_x</p:attrName>
                                        </p:attrNameLst>
                                      </p:cBhvr>
                                      <p:tavLst>
                                        <p:tav tm="0">
                                          <p:val>
                                            <p:strVal val="0-#ppt_w/2"/>
                                          </p:val>
                                        </p:tav>
                                        <p:tav tm="100000">
                                          <p:val>
                                            <p:strVal val="#ppt_x"/>
                                          </p:val>
                                        </p:tav>
                                      </p:tavLst>
                                    </p:anim>
                                    <p:anim calcmode="lin" valueType="num">
                                      <p:cBhvr additive="base">
                                        <p:cTn id="102" dur="3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p:bldP spid="72" grpId="0"/>
      <p:bldP spid="73" grpId="0"/>
      <p:bldP spid="74" grpId="0"/>
      <p:bldP spid="75" grpId="0"/>
      <p:bldP spid="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01"/>
          <p:cNvSpPr/>
          <p:nvPr/>
        </p:nvSpPr>
        <p:spPr>
          <a:xfrm>
            <a:off x="1957396" y="1280160"/>
            <a:ext cx="3023036" cy="3023036"/>
          </a:xfrm>
          <a:prstGeom prst="ellipse">
            <a:avLst/>
          </a:prstGeom>
          <a:solidFill>
            <a:srgbClr val="3C789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01"/>
          <p:cNvSpPr/>
          <p:nvPr/>
        </p:nvSpPr>
        <p:spPr>
          <a:xfrm>
            <a:off x="4868103" y="777241"/>
            <a:ext cx="706386" cy="706384"/>
          </a:xfrm>
          <a:prstGeom prst="ellipse">
            <a:avLst/>
          </a:prstGeom>
          <a:solidFill>
            <a:srgbClr val="3C7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01"/>
          <p:cNvSpPr txBox="1"/>
          <p:nvPr/>
        </p:nvSpPr>
        <p:spPr>
          <a:xfrm>
            <a:off x="2029219" y="1580783"/>
            <a:ext cx="2879387" cy="2421753"/>
          </a:xfrm>
          <a:prstGeom prst="rect">
            <a:avLst/>
          </a:prstGeom>
          <a:noFill/>
        </p:spPr>
        <p:txBody>
          <a:bodyPr wrap="square" lIns="0" tIns="0" rIns="0" bIns="0" rtlCol="0">
            <a:spAutoFit/>
          </a:bodyPr>
          <a:lstStyle/>
          <a:p>
            <a:pPr algn="ctr"/>
            <a:r>
              <a:rPr lang="en-US" altLang="zh-CN" sz="15735"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15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01"/>
          <p:cNvSpPr txBox="1"/>
          <p:nvPr/>
        </p:nvSpPr>
        <p:spPr>
          <a:xfrm>
            <a:off x="5403236" y="1944244"/>
            <a:ext cx="2441694" cy="834844"/>
          </a:xfrm>
          <a:prstGeom prst="rect">
            <a:avLst/>
          </a:prstGeom>
          <a:noFill/>
        </p:spPr>
        <p:txBody>
          <a:bodyPr wrap="none" rtlCol="0">
            <a:spAutoFit/>
          </a:bodyPr>
          <a:lstStyle/>
          <a:p>
            <a:pPr latinLnBrk="1">
              <a:lnSpc>
                <a:spcPct val="120000"/>
              </a:lnSpc>
              <a:defRPr/>
            </a:pPr>
            <a:r>
              <a:rPr kumimoji="1" lang="zh-CN" altLang="en-US" sz="4400" b="1" dirty="0" smtClean="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教学过程</a:t>
            </a:r>
            <a:endParaRPr kumimoji="1" lang="en-US" altLang="ko-KR" sz="4400" b="1"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01"/>
          <p:cNvSpPr txBox="1"/>
          <p:nvPr/>
        </p:nvSpPr>
        <p:spPr>
          <a:xfrm>
            <a:off x="5464196" y="2805866"/>
            <a:ext cx="1838736"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01"/>
          <p:cNvSpPr txBox="1"/>
          <p:nvPr/>
        </p:nvSpPr>
        <p:spPr>
          <a:xfrm>
            <a:off x="5464196" y="3239679"/>
            <a:ext cx="1992890"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01"/>
          <p:cNvSpPr txBox="1"/>
          <p:nvPr/>
        </p:nvSpPr>
        <p:spPr>
          <a:xfrm>
            <a:off x="7734590" y="2810209"/>
            <a:ext cx="1838736"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01"/>
          <p:cNvSpPr txBox="1"/>
          <p:nvPr/>
        </p:nvSpPr>
        <p:spPr>
          <a:xfrm>
            <a:off x="7734594" y="3244622"/>
            <a:ext cx="1838733"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p:nvPr/>
        </p:nvCxnSpPr>
        <p:spPr>
          <a:xfrm flipV="1">
            <a:off x="595985" y="1898531"/>
            <a:ext cx="10581410" cy="1048291"/>
          </a:xfrm>
          <a:prstGeom prst="bentConnector3">
            <a:avLst>
              <a:gd name="adj1" fmla="val 50000"/>
            </a:avLst>
          </a:prstGeom>
          <a:ln w="28575">
            <a:solidFill>
              <a:srgbClr val="3C7895"/>
            </a:solidFill>
          </a:ln>
        </p:spPr>
        <p:style>
          <a:lnRef idx="1">
            <a:schemeClr val="accent1"/>
          </a:lnRef>
          <a:fillRef idx="0">
            <a:schemeClr val="accent1"/>
          </a:fillRef>
          <a:effectRef idx="0">
            <a:schemeClr val="accent1"/>
          </a:effectRef>
          <a:fontRef idx="minor">
            <a:schemeClr val="tx1"/>
          </a:fontRef>
        </p:style>
      </p:cxnSp>
      <p:cxnSp>
        <p:nvCxnSpPr>
          <p:cNvPr id="3" name="肘形连接符 2"/>
          <p:cNvCxnSpPr/>
          <p:nvPr/>
        </p:nvCxnSpPr>
        <p:spPr>
          <a:xfrm flipV="1">
            <a:off x="595984" y="2317244"/>
            <a:ext cx="10548000" cy="1059164"/>
          </a:xfrm>
          <a:prstGeom prst="bentConnector3">
            <a:avLst>
              <a:gd name="adj1" fmla="val 46685"/>
            </a:avLst>
          </a:prstGeom>
          <a:ln w="28575">
            <a:solidFill>
              <a:srgbClr val="3C7895"/>
            </a:solidFill>
          </a:ln>
        </p:spPr>
        <p:style>
          <a:lnRef idx="1">
            <a:schemeClr val="accent1"/>
          </a:lnRef>
          <a:fillRef idx="0">
            <a:schemeClr val="accent1"/>
          </a:fillRef>
          <a:effectRef idx="0">
            <a:schemeClr val="accent1"/>
          </a:effectRef>
          <a:fontRef idx="minor">
            <a:schemeClr val="tx1"/>
          </a:fontRef>
        </p:style>
      </p:cxnSp>
      <p:cxnSp>
        <p:nvCxnSpPr>
          <p:cNvPr id="4" name="肘形连接符 3"/>
          <p:cNvCxnSpPr/>
          <p:nvPr/>
        </p:nvCxnSpPr>
        <p:spPr>
          <a:xfrm flipV="1">
            <a:off x="595984" y="2149553"/>
            <a:ext cx="10548000" cy="1023753"/>
          </a:xfrm>
          <a:prstGeom prst="bentConnector3">
            <a:avLst>
              <a:gd name="adj1" fmla="val 48696"/>
            </a:avLst>
          </a:prstGeom>
          <a:ln w="28575">
            <a:solidFill>
              <a:srgbClr val="3C7895"/>
            </a:solidFill>
          </a:ln>
        </p:spPr>
        <p:style>
          <a:lnRef idx="1">
            <a:schemeClr val="accent1"/>
          </a:lnRef>
          <a:fillRef idx="0">
            <a:schemeClr val="accent1"/>
          </a:fillRef>
          <a:effectRef idx="0">
            <a:schemeClr val="accent1"/>
          </a:effectRef>
          <a:fontRef idx="minor">
            <a:schemeClr val="tx1"/>
          </a:fontRef>
        </p:style>
      </p:cxnSp>
      <p:grpSp>
        <p:nvGrpSpPr>
          <p:cNvPr id="5" name="01 76"/>
          <p:cNvGrpSpPr/>
          <p:nvPr/>
        </p:nvGrpSpPr>
        <p:grpSpPr>
          <a:xfrm>
            <a:off x="6451587" y="953454"/>
            <a:ext cx="3148609" cy="711511"/>
            <a:chOff x="6240567" y="2980374"/>
            <a:chExt cx="3148609" cy="711511"/>
          </a:xfrm>
        </p:grpSpPr>
        <p:grpSp>
          <p:nvGrpSpPr>
            <p:cNvPr id="6" name="01 72"/>
            <p:cNvGrpSpPr/>
            <p:nvPr/>
          </p:nvGrpSpPr>
          <p:grpSpPr>
            <a:xfrm>
              <a:off x="6409828" y="3087477"/>
              <a:ext cx="2979348" cy="604408"/>
              <a:chOff x="6409828" y="3087477"/>
              <a:chExt cx="2979348" cy="604408"/>
            </a:xfrm>
          </p:grpSpPr>
          <p:sp>
            <p:nvSpPr>
              <p:cNvPr id="11" name="01 79"/>
              <p:cNvSpPr txBox="1"/>
              <p:nvPr/>
            </p:nvSpPr>
            <p:spPr>
              <a:xfrm>
                <a:off x="6537511" y="3094778"/>
                <a:ext cx="2566728" cy="58477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r>
                  <a:rPr lang="en-US" altLang="zh-CN" dirty="0" smtClean="0">
                    <a:solidFill>
                      <a:srgbClr val="3C7895"/>
                    </a:solidFill>
                  </a:rPr>
                  <a:t>3    </a:t>
                </a:r>
                <a:r>
                  <a:rPr lang="zh-CN" altLang="en-US" dirty="0" smtClean="0">
                    <a:solidFill>
                      <a:srgbClr val="3C7895"/>
                    </a:solidFill>
                  </a:rPr>
                  <a:t>教学</a:t>
                </a:r>
                <a:r>
                  <a:rPr lang="zh-CN" altLang="en-US" dirty="0">
                    <a:solidFill>
                      <a:srgbClr val="3C7895"/>
                    </a:solidFill>
                  </a:rPr>
                  <a:t>过程</a:t>
                </a:r>
                <a:endParaRPr lang="zh-CN" altLang="en-US" dirty="0">
                  <a:solidFill>
                    <a:srgbClr val="3C7895"/>
                  </a:solidFill>
                </a:endParaRPr>
              </a:p>
            </p:txBody>
          </p:sp>
          <p:sp>
            <p:nvSpPr>
              <p:cNvPr id="12" name="圆角01 43"/>
              <p:cNvSpPr/>
              <p:nvPr/>
            </p:nvSpPr>
            <p:spPr>
              <a:xfrm>
                <a:off x="6409828" y="3087477"/>
                <a:ext cx="2979348" cy="604408"/>
              </a:xfrm>
              <a:prstGeom prst="roundRect">
                <a:avLst/>
              </a:prstGeom>
              <a:noFill/>
              <a:ln w="6350">
                <a:solidFill>
                  <a:srgbClr val="3C78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95"/>
                  </a:solidFill>
                </a:endParaRPr>
              </a:p>
            </p:txBody>
          </p:sp>
        </p:grpSp>
        <p:grpSp>
          <p:nvGrpSpPr>
            <p:cNvPr id="7" name="01 45"/>
            <p:cNvGrpSpPr/>
            <p:nvPr/>
          </p:nvGrpSpPr>
          <p:grpSpPr>
            <a:xfrm rot="2731254">
              <a:off x="6341934" y="2879007"/>
              <a:ext cx="109793" cy="312528"/>
              <a:chOff x="4454660" y="3810474"/>
              <a:chExt cx="406107" cy="1155987"/>
            </a:xfrm>
          </p:grpSpPr>
          <p:sp>
            <p:nvSpPr>
              <p:cNvPr id="8" name="01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sp>
            <p:nvSpPr>
              <p:cNvPr id="9" name="01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sp>
            <p:nvSpPr>
              <p:cNvPr id="10" name="01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grpSp>
      </p:grpSp>
      <p:grpSp>
        <p:nvGrpSpPr>
          <p:cNvPr id="13" name="01 74"/>
          <p:cNvGrpSpPr/>
          <p:nvPr/>
        </p:nvGrpSpPr>
        <p:grpSpPr>
          <a:xfrm>
            <a:off x="1311106" y="1996908"/>
            <a:ext cx="3132977" cy="761829"/>
            <a:chOff x="1311106" y="4023828"/>
            <a:chExt cx="3132977" cy="761829"/>
          </a:xfrm>
        </p:grpSpPr>
        <p:grpSp>
          <p:nvGrpSpPr>
            <p:cNvPr id="14" name="01 70"/>
            <p:cNvGrpSpPr/>
            <p:nvPr/>
          </p:nvGrpSpPr>
          <p:grpSpPr>
            <a:xfrm>
              <a:off x="1464735" y="4153349"/>
              <a:ext cx="2979348" cy="632308"/>
              <a:chOff x="1464735" y="4153349"/>
              <a:chExt cx="2979348" cy="632308"/>
            </a:xfrm>
          </p:grpSpPr>
          <p:sp>
            <p:nvSpPr>
              <p:cNvPr id="19" name="圆角01 34"/>
              <p:cNvSpPr/>
              <p:nvPr/>
            </p:nvSpPr>
            <p:spPr>
              <a:xfrm>
                <a:off x="1464735" y="4153349"/>
                <a:ext cx="2979348" cy="604408"/>
              </a:xfrm>
              <a:prstGeom prst="roundRect">
                <a:avLst/>
              </a:prstGeom>
              <a:noFill/>
              <a:ln w="6350">
                <a:solidFill>
                  <a:srgbClr val="3C78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95"/>
                  </a:solidFill>
                </a:endParaRPr>
              </a:p>
            </p:txBody>
          </p:sp>
          <p:sp>
            <p:nvSpPr>
              <p:cNvPr id="20" name="01 78"/>
              <p:cNvSpPr txBox="1"/>
              <p:nvPr/>
            </p:nvSpPr>
            <p:spPr>
              <a:xfrm>
                <a:off x="1605414" y="4200882"/>
                <a:ext cx="2566728" cy="58477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r>
                  <a:rPr lang="en-US" altLang="zh-CN" dirty="0" smtClean="0">
                    <a:solidFill>
                      <a:srgbClr val="3C7895"/>
                    </a:solidFill>
                  </a:rPr>
                  <a:t>1    </a:t>
                </a:r>
                <a:r>
                  <a:rPr lang="zh-CN" altLang="en-US" dirty="0" smtClean="0">
                    <a:solidFill>
                      <a:srgbClr val="3C7895"/>
                    </a:solidFill>
                  </a:rPr>
                  <a:t>教学</a:t>
                </a:r>
                <a:r>
                  <a:rPr lang="zh-CN" altLang="en-US" dirty="0">
                    <a:solidFill>
                      <a:srgbClr val="3C7895"/>
                    </a:solidFill>
                  </a:rPr>
                  <a:t>分析</a:t>
                </a:r>
                <a:endParaRPr lang="zh-CN" altLang="en-US" dirty="0">
                  <a:solidFill>
                    <a:srgbClr val="3C7895"/>
                  </a:solidFill>
                </a:endParaRPr>
              </a:p>
            </p:txBody>
          </p:sp>
        </p:grpSp>
        <p:grpSp>
          <p:nvGrpSpPr>
            <p:cNvPr id="15" name="01 49"/>
            <p:cNvGrpSpPr/>
            <p:nvPr/>
          </p:nvGrpSpPr>
          <p:grpSpPr>
            <a:xfrm rot="2731254">
              <a:off x="1412473" y="3922461"/>
              <a:ext cx="109793" cy="312528"/>
              <a:chOff x="4454660" y="3810474"/>
              <a:chExt cx="406107" cy="1155987"/>
            </a:xfrm>
          </p:grpSpPr>
          <p:sp>
            <p:nvSpPr>
              <p:cNvPr id="16" name="01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sp>
            <p:nvSpPr>
              <p:cNvPr id="17" name="01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sp>
            <p:nvSpPr>
              <p:cNvPr id="18" name="01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grpSp>
      </p:grpSp>
      <p:grpSp>
        <p:nvGrpSpPr>
          <p:cNvPr id="21" name="01 77"/>
          <p:cNvGrpSpPr/>
          <p:nvPr/>
        </p:nvGrpSpPr>
        <p:grpSpPr>
          <a:xfrm>
            <a:off x="6492638" y="2447602"/>
            <a:ext cx="3135613" cy="707382"/>
            <a:chOff x="6281618" y="4474522"/>
            <a:chExt cx="3135613" cy="707382"/>
          </a:xfrm>
        </p:grpSpPr>
        <p:grpSp>
          <p:nvGrpSpPr>
            <p:cNvPr id="22" name="01 73"/>
            <p:cNvGrpSpPr/>
            <p:nvPr/>
          </p:nvGrpSpPr>
          <p:grpSpPr>
            <a:xfrm>
              <a:off x="6437883" y="4577496"/>
              <a:ext cx="2979348" cy="604408"/>
              <a:chOff x="6437883" y="4577496"/>
              <a:chExt cx="2979348" cy="604408"/>
            </a:xfrm>
          </p:grpSpPr>
          <p:sp>
            <p:nvSpPr>
              <p:cNvPr id="27" name="01 80"/>
              <p:cNvSpPr txBox="1"/>
              <p:nvPr/>
            </p:nvSpPr>
            <p:spPr>
              <a:xfrm>
                <a:off x="6550507" y="4597129"/>
                <a:ext cx="2566728" cy="584775"/>
              </a:xfrm>
              <a:prstGeom prst="rect">
                <a:avLst/>
              </a:prstGeom>
              <a:noFill/>
            </p:spPr>
            <p:txBody>
              <a:bodyPr wrap="none" rtlCol="0">
                <a:spAutoFit/>
              </a:bodyPr>
              <a:lstStyle/>
              <a:p>
                <a:r>
                  <a:rPr lang="en-US" altLang="zh-CN" sz="3200" b="1" dirty="0" smtClean="0">
                    <a:solidFill>
                      <a:srgbClr val="3C7895"/>
                    </a:solidFill>
                    <a:latin typeface="微软雅黑" panose="020B0503020204020204" pitchFamily="34" charset="-122"/>
                    <a:ea typeface="微软雅黑" panose="020B0503020204020204" pitchFamily="34" charset="-122"/>
                  </a:rPr>
                  <a:t>4    </a:t>
                </a:r>
                <a:r>
                  <a:rPr lang="zh-CN" altLang="en-US" sz="3200" b="1" dirty="0" smtClean="0">
                    <a:solidFill>
                      <a:srgbClr val="3C7895"/>
                    </a:solidFill>
                    <a:latin typeface="微软雅黑" panose="020B0503020204020204" pitchFamily="34" charset="-122"/>
                    <a:ea typeface="微软雅黑" panose="020B0503020204020204" pitchFamily="34" charset="-122"/>
                  </a:rPr>
                  <a:t>教学反思</a:t>
                </a:r>
                <a:endParaRPr lang="zh-CN" altLang="en-US" sz="2800" b="1" dirty="0">
                  <a:solidFill>
                    <a:srgbClr val="3C7895"/>
                  </a:solidFill>
                  <a:latin typeface="微软雅黑" panose="020B0503020204020204" pitchFamily="34" charset="-122"/>
                  <a:ea typeface="微软雅黑" panose="020B0503020204020204" pitchFamily="34" charset="-122"/>
                </a:endParaRPr>
              </a:p>
            </p:txBody>
          </p:sp>
          <p:sp>
            <p:nvSpPr>
              <p:cNvPr id="28" name="圆角01 44"/>
              <p:cNvSpPr/>
              <p:nvPr/>
            </p:nvSpPr>
            <p:spPr>
              <a:xfrm>
                <a:off x="6437883" y="4577496"/>
                <a:ext cx="2979348" cy="604408"/>
              </a:xfrm>
              <a:prstGeom prst="roundRect">
                <a:avLst/>
              </a:prstGeom>
              <a:noFill/>
              <a:ln w="6350">
                <a:solidFill>
                  <a:srgbClr val="3C78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95"/>
                  </a:solidFill>
                </a:endParaRPr>
              </a:p>
            </p:txBody>
          </p:sp>
        </p:grpSp>
        <p:grpSp>
          <p:nvGrpSpPr>
            <p:cNvPr id="23" name="01 53"/>
            <p:cNvGrpSpPr/>
            <p:nvPr/>
          </p:nvGrpSpPr>
          <p:grpSpPr>
            <a:xfrm rot="2731254">
              <a:off x="6382985" y="4373155"/>
              <a:ext cx="109793" cy="312528"/>
              <a:chOff x="4454660" y="3810474"/>
              <a:chExt cx="406107" cy="1155987"/>
            </a:xfrm>
          </p:grpSpPr>
          <p:sp>
            <p:nvSpPr>
              <p:cNvPr id="24" name="01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sp>
            <p:nvSpPr>
              <p:cNvPr id="25" name="01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sp>
            <p:nvSpPr>
              <p:cNvPr id="26" name="01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grpSp>
      </p:grpSp>
      <p:grpSp>
        <p:nvGrpSpPr>
          <p:cNvPr id="29" name="01 75"/>
          <p:cNvGrpSpPr/>
          <p:nvPr/>
        </p:nvGrpSpPr>
        <p:grpSpPr>
          <a:xfrm>
            <a:off x="1267826" y="3500678"/>
            <a:ext cx="3173679" cy="700412"/>
            <a:chOff x="1267826" y="5527598"/>
            <a:chExt cx="3173679" cy="700412"/>
          </a:xfrm>
        </p:grpSpPr>
        <p:grpSp>
          <p:nvGrpSpPr>
            <p:cNvPr id="30" name="01 71"/>
            <p:cNvGrpSpPr/>
            <p:nvPr/>
          </p:nvGrpSpPr>
          <p:grpSpPr>
            <a:xfrm>
              <a:off x="1462157" y="5622788"/>
              <a:ext cx="2979348" cy="605222"/>
              <a:chOff x="1462157" y="5622788"/>
              <a:chExt cx="2979348" cy="605222"/>
            </a:xfrm>
          </p:grpSpPr>
          <p:sp>
            <p:nvSpPr>
              <p:cNvPr id="35" name="01 81"/>
              <p:cNvSpPr txBox="1"/>
              <p:nvPr/>
            </p:nvSpPr>
            <p:spPr>
              <a:xfrm>
                <a:off x="1634897" y="5643235"/>
                <a:ext cx="2566728" cy="58477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r>
                  <a:rPr lang="en-US" altLang="zh-CN" dirty="0" smtClean="0">
                    <a:solidFill>
                      <a:srgbClr val="3C7895"/>
                    </a:solidFill>
                  </a:rPr>
                  <a:t>2    </a:t>
                </a:r>
                <a:r>
                  <a:rPr lang="zh-CN" altLang="en-US" dirty="0" smtClean="0">
                    <a:solidFill>
                      <a:srgbClr val="3C7895"/>
                    </a:solidFill>
                  </a:rPr>
                  <a:t>教学</a:t>
                </a:r>
                <a:r>
                  <a:rPr lang="zh-CN" altLang="en-US" dirty="0">
                    <a:solidFill>
                      <a:srgbClr val="3C7895"/>
                    </a:solidFill>
                  </a:rPr>
                  <a:t>设计</a:t>
                </a:r>
                <a:endParaRPr lang="zh-CN" altLang="en-US" dirty="0">
                  <a:solidFill>
                    <a:srgbClr val="3C7895"/>
                  </a:solidFill>
                </a:endParaRPr>
              </a:p>
            </p:txBody>
          </p:sp>
          <p:sp>
            <p:nvSpPr>
              <p:cNvPr id="36" name="圆角01 42"/>
              <p:cNvSpPr/>
              <p:nvPr/>
            </p:nvSpPr>
            <p:spPr>
              <a:xfrm>
                <a:off x="1462157" y="5622788"/>
                <a:ext cx="2979348" cy="604408"/>
              </a:xfrm>
              <a:prstGeom prst="roundRect">
                <a:avLst/>
              </a:prstGeom>
              <a:noFill/>
              <a:ln w="6350">
                <a:solidFill>
                  <a:srgbClr val="3C78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95"/>
                  </a:solidFill>
                </a:endParaRPr>
              </a:p>
            </p:txBody>
          </p:sp>
        </p:grpSp>
        <p:grpSp>
          <p:nvGrpSpPr>
            <p:cNvPr id="31" name="01 57"/>
            <p:cNvGrpSpPr/>
            <p:nvPr/>
          </p:nvGrpSpPr>
          <p:grpSpPr>
            <a:xfrm rot="2731254">
              <a:off x="1369193" y="5426231"/>
              <a:ext cx="109793" cy="312528"/>
              <a:chOff x="4454660" y="3810474"/>
              <a:chExt cx="406107" cy="1155987"/>
            </a:xfrm>
          </p:grpSpPr>
          <p:sp>
            <p:nvSpPr>
              <p:cNvPr id="32" name="01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sp>
            <p:nvSpPr>
              <p:cNvPr id="33" name="01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sp>
            <p:nvSpPr>
              <p:cNvPr id="34" name="01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3C7895"/>
                  </a:solidFill>
                </a:endParaRPr>
              </a:p>
            </p:txBody>
          </p:sp>
        </p:grpSp>
      </p:grpSp>
      <p:sp>
        <p:nvSpPr>
          <p:cNvPr id="37" name="01 95"/>
          <p:cNvSpPr txBox="1"/>
          <p:nvPr/>
        </p:nvSpPr>
        <p:spPr>
          <a:xfrm>
            <a:off x="195874" y="183331"/>
            <a:ext cx="800219" cy="1118255"/>
          </a:xfrm>
          <a:prstGeom prst="rect">
            <a:avLst/>
          </a:prstGeom>
          <a:noFill/>
        </p:spPr>
        <p:txBody>
          <a:bodyPr vert="eaVert" wrap="none" rtlCol="0">
            <a:spAutoFit/>
          </a:bodyPr>
          <a:lstStyle/>
          <a:p>
            <a:pPr algn="ctr"/>
            <a:r>
              <a:rPr lang="zh-CN" altLang="en-US" sz="4000" b="1" dirty="0" smtClean="0">
                <a:solidFill>
                  <a:srgbClr val="3C7895"/>
                </a:solidFill>
                <a:latin typeface="微软雅黑" panose="020B0503020204020204" pitchFamily="34" charset="-122"/>
                <a:ea typeface="微软雅黑" panose="020B0503020204020204" pitchFamily="34" charset="-122"/>
              </a:rPr>
              <a:t>目录</a:t>
            </a:r>
            <a:endParaRPr lang="en-US" altLang="zh-CN" sz="4000" b="1" dirty="0" smtClean="0">
              <a:solidFill>
                <a:srgbClr val="3C789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75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22" presetClass="entr" presetSubtype="2"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750"/>
                                        <p:tgtEl>
                                          <p:spTgt spid="3"/>
                                        </p:tgtEl>
                                      </p:cBhvr>
                                    </p:animEffect>
                                  </p:childTnLst>
                                </p:cTn>
                              </p:par>
                            </p:childTnLst>
                          </p:cTn>
                        </p:par>
                        <p:par>
                          <p:cTn id="18" fill="hold">
                            <p:stCondLst>
                              <p:cond delay="500"/>
                            </p:stCondLst>
                            <p:childTnLst>
                              <p:par>
                                <p:cTn id="19" presetID="49" presetClass="entr" presetSubtype="0" decel="10000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360"/>
                                          </p:val>
                                        </p:tav>
                                        <p:tav tm="100000">
                                          <p:val>
                                            <p:fltVal val="0"/>
                                          </p:val>
                                        </p:tav>
                                      </p:tavLst>
                                    </p:anim>
                                    <p:animEffect transition="in" filter="fade">
                                      <p:cBhvr>
                                        <p:cTn id="24" dur="1000"/>
                                        <p:tgtEl>
                                          <p:spTgt spid="13"/>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000" fill="hold"/>
                                        <p:tgtEl>
                                          <p:spTgt spid="29"/>
                                        </p:tgtEl>
                                        <p:attrNameLst>
                                          <p:attrName>ppt_w</p:attrName>
                                        </p:attrNameLst>
                                      </p:cBhvr>
                                      <p:tavLst>
                                        <p:tav tm="0">
                                          <p:val>
                                            <p:fltVal val="0"/>
                                          </p:val>
                                        </p:tav>
                                        <p:tav tm="100000">
                                          <p:val>
                                            <p:strVal val="#ppt_w"/>
                                          </p:val>
                                        </p:tav>
                                      </p:tavLst>
                                    </p:anim>
                                    <p:anim calcmode="lin" valueType="num">
                                      <p:cBhvr>
                                        <p:cTn id="28" dur="1000" fill="hold"/>
                                        <p:tgtEl>
                                          <p:spTgt spid="29"/>
                                        </p:tgtEl>
                                        <p:attrNameLst>
                                          <p:attrName>ppt_h</p:attrName>
                                        </p:attrNameLst>
                                      </p:cBhvr>
                                      <p:tavLst>
                                        <p:tav tm="0">
                                          <p:val>
                                            <p:fltVal val="0"/>
                                          </p:val>
                                        </p:tav>
                                        <p:tav tm="100000">
                                          <p:val>
                                            <p:strVal val="#ppt_h"/>
                                          </p:val>
                                        </p:tav>
                                      </p:tavLst>
                                    </p:anim>
                                    <p:anim calcmode="lin" valueType="num">
                                      <p:cBhvr>
                                        <p:cTn id="29" dur="1000" fill="hold"/>
                                        <p:tgtEl>
                                          <p:spTgt spid="29"/>
                                        </p:tgtEl>
                                        <p:attrNameLst>
                                          <p:attrName>style.rotation</p:attrName>
                                        </p:attrNameLst>
                                      </p:cBhvr>
                                      <p:tavLst>
                                        <p:tav tm="0">
                                          <p:val>
                                            <p:fltVal val="360"/>
                                          </p:val>
                                        </p:tav>
                                        <p:tav tm="100000">
                                          <p:val>
                                            <p:fltVal val="0"/>
                                          </p:val>
                                        </p:tav>
                                      </p:tavLst>
                                    </p:anim>
                                    <p:animEffect transition="in" filter="fade">
                                      <p:cBhvr>
                                        <p:cTn id="30" dur="1000"/>
                                        <p:tgtEl>
                                          <p:spTgt spid="29"/>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360"/>
                                          </p:val>
                                        </p:tav>
                                        <p:tav tm="100000">
                                          <p:val>
                                            <p:fltVal val="0"/>
                                          </p:val>
                                        </p:tav>
                                      </p:tavLst>
                                    </p:anim>
                                    <p:animEffect transition="in" filter="fade">
                                      <p:cBhvr>
                                        <p:cTn id="36" dur="1000"/>
                                        <p:tgtEl>
                                          <p:spTgt spid="5"/>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360"/>
                                          </p:val>
                                        </p:tav>
                                        <p:tav tm="100000">
                                          <p:val>
                                            <p:fltVal val="0"/>
                                          </p:val>
                                        </p:tav>
                                      </p:tavLst>
                                    </p:anim>
                                    <p:animEffect transition="in" filter="fade">
                                      <p:cBhvr>
                                        <p:cTn id="4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738224" y="4696452"/>
            <a:ext cx="2715556" cy="843416"/>
            <a:chOff x="98425" y="1392238"/>
            <a:chExt cx="8947150" cy="2359025"/>
          </a:xfrm>
        </p:grpSpPr>
        <p:sp>
          <p:nvSpPr>
            <p:cNvPr id="33" name="Freeform 5"/>
            <p:cNvSpPr/>
            <p:nvPr/>
          </p:nvSpPr>
          <p:spPr bwMode="auto">
            <a:xfrm>
              <a:off x="98425" y="1392238"/>
              <a:ext cx="8947150" cy="2178050"/>
            </a:xfrm>
            <a:custGeom>
              <a:avLst/>
              <a:gdLst>
                <a:gd name="T0" fmla="*/ 5636 w 5636"/>
                <a:gd name="T1" fmla="*/ 704 h 1372"/>
                <a:gd name="T2" fmla="*/ 5622 w 5636"/>
                <a:gd name="T3" fmla="*/ 756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2 h 1372"/>
                <a:gd name="T14" fmla="*/ 4714 w 5636"/>
                <a:gd name="T15" fmla="*/ 1194 h 1372"/>
                <a:gd name="T16" fmla="*/ 4394 w 5636"/>
                <a:gd name="T17" fmla="*/ 1254 h 1372"/>
                <a:gd name="T18" fmla="*/ 4040 w 5636"/>
                <a:gd name="T19" fmla="*/ 1304 h 1372"/>
                <a:gd name="T20" fmla="*/ 3656 w 5636"/>
                <a:gd name="T21" fmla="*/ 1342 h 1372"/>
                <a:gd name="T22" fmla="*/ 3248 w 5636"/>
                <a:gd name="T23" fmla="*/ 1364 h 1372"/>
                <a:gd name="T24" fmla="*/ 2818 w 5636"/>
                <a:gd name="T25" fmla="*/ 1372 h 1372"/>
                <a:gd name="T26" fmla="*/ 2530 w 5636"/>
                <a:gd name="T27" fmla="*/ 1368 h 1372"/>
                <a:gd name="T28" fmla="*/ 2114 w 5636"/>
                <a:gd name="T29" fmla="*/ 1350 h 1372"/>
                <a:gd name="T30" fmla="*/ 1720 w 5636"/>
                <a:gd name="T31" fmla="*/ 1318 h 1372"/>
                <a:gd name="T32" fmla="*/ 1356 w 5636"/>
                <a:gd name="T33" fmla="*/ 1272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4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0 h 1372"/>
                <a:gd name="T60" fmla="*/ 340 w 5636"/>
                <a:gd name="T61" fmla="*/ 360 h 1372"/>
                <a:gd name="T62" fmla="*/ 560 w 5636"/>
                <a:gd name="T63" fmla="*/ 276 h 1372"/>
                <a:gd name="T64" fmla="*/ 824 w 5636"/>
                <a:gd name="T65" fmla="*/ 200 h 1372"/>
                <a:gd name="T66" fmla="*/ 1132 w 5636"/>
                <a:gd name="T67" fmla="*/ 136 h 1372"/>
                <a:gd name="T68" fmla="*/ 1474 w 5636"/>
                <a:gd name="T69" fmla="*/ 82 h 1372"/>
                <a:gd name="T70" fmla="*/ 1848 w 5636"/>
                <a:gd name="T71" fmla="*/ 42 h 1372"/>
                <a:gd name="T72" fmla="*/ 2250 w 5636"/>
                <a:gd name="T73" fmla="*/ 14 h 1372"/>
                <a:gd name="T74" fmla="*/ 2672 w 5636"/>
                <a:gd name="T75" fmla="*/ 0 h 1372"/>
                <a:gd name="T76" fmla="*/ 2964 w 5636"/>
                <a:gd name="T77" fmla="*/ 0 h 1372"/>
                <a:gd name="T78" fmla="*/ 3386 w 5636"/>
                <a:gd name="T79" fmla="*/ 14 h 1372"/>
                <a:gd name="T80" fmla="*/ 3788 w 5636"/>
                <a:gd name="T81" fmla="*/ 42 h 1372"/>
                <a:gd name="T82" fmla="*/ 4162 w 5636"/>
                <a:gd name="T83" fmla="*/ 82 h 1372"/>
                <a:gd name="T84" fmla="*/ 4504 w 5636"/>
                <a:gd name="T85" fmla="*/ 136 h 1372"/>
                <a:gd name="T86" fmla="*/ 4812 w 5636"/>
                <a:gd name="T87" fmla="*/ 200 h 1372"/>
                <a:gd name="T88" fmla="*/ 5076 w 5636"/>
                <a:gd name="T89" fmla="*/ 276 h 1372"/>
                <a:gd name="T90" fmla="*/ 5296 w 5636"/>
                <a:gd name="T91" fmla="*/ 360 h 1372"/>
                <a:gd name="T92" fmla="*/ 5466 w 5636"/>
                <a:gd name="T93" fmla="*/ 450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38"/>
                  </a:lnTo>
                  <a:lnTo>
                    <a:pt x="5622" y="756"/>
                  </a:lnTo>
                  <a:lnTo>
                    <a:pt x="5614" y="774"/>
                  </a:lnTo>
                  <a:lnTo>
                    <a:pt x="5604" y="790"/>
                  </a:lnTo>
                  <a:lnTo>
                    <a:pt x="5592" y="808"/>
                  </a:lnTo>
                  <a:lnTo>
                    <a:pt x="5580" y="824"/>
                  </a:lnTo>
                  <a:lnTo>
                    <a:pt x="5564" y="840"/>
                  </a:lnTo>
                  <a:lnTo>
                    <a:pt x="5548" y="858"/>
                  </a:lnTo>
                  <a:lnTo>
                    <a:pt x="5510" y="890"/>
                  </a:lnTo>
                  <a:lnTo>
                    <a:pt x="5466" y="922"/>
                  </a:lnTo>
                  <a:lnTo>
                    <a:pt x="5416" y="954"/>
                  </a:lnTo>
                  <a:lnTo>
                    <a:pt x="5358" y="984"/>
                  </a:lnTo>
                  <a:lnTo>
                    <a:pt x="5296" y="1014"/>
                  </a:lnTo>
                  <a:lnTo>
                    <a:pt x="5228" y="1042"/>
                  </a:lnTo>
                  <a:lnTo>
                    <a:pt x="5156" y="1070"/>
                  </a:lnTo>
                  <a:lnTo>
                    <a:pt x="5076" y="1096"/>
                  </a:lnTo>
                  <a:lnTo>
                    <a:pt x="4994" y="1122"/>
                  </a:lnTo>
                  <a:lnTo>
                    <a:pt x="4904" y="1148"/>
                  </a:lnTo>
                  <a:lnTo>
                    <a:pt x="4812" y="1172"/>
                  </a:lnTo>
                  <a:lnTo>
                    <a:pt x="4714" y="1194"/>
                  </a:lnTo>
                  <a:lnTo>
                    <a:pt x="4610" y="1216"/>
                  </a:lnTo>
                  <a:lnTo>
                    <a:pt x="4504" y="1236"/>
                  </a:lnTo>
                  <a:lnTo>
                    <a:pt x="4394" y="1254"/>
                  </a:lnTo>
                  <a:lnTo>
                    <a:pt x="4280" y="1272"/>
                  </a:lnTo>
                  <a:lnTo>
                    <a:pt x="4162" y="1290"/>
                  </a:lnTo>
                  <a:lnTo>
                    <a:pt x="4040" y="1304"/>
                  </a:lnTo>
                  <a:lnTo>
                    <a:pt x="3916" y="1318"/>
                  </a:lnTo>
                  <a:lnTo>
                    <a:pt x="3788" y="1330"/>
                  </a:lnTo>
                  <a:lnTo>
                    <a:pt x="3656" y="1342"/>
                  </a:lnTo>
                  <a:lnTo>
                    <a:pt x="3522" y="1350"/>
                  </a:lnTo>
                  <a:lnTo>
                    <a:pt x="3386" y="1358"/>
                  </a:lnTo>
                  <a:lnTo>
                    <a:pt x="3248" y="1364"/>
                  </a:lnTo>
                  <a:lnTo>
                    <a:pt x="3106" y="1368"/>
                  </a:lnTo>
                  <a:lnTo>
                    <a:pt x="2964" y="1372"/>
                  </a:lnTo>
                  <a:lnTo>
                    <a:pt x="2818" y="1372"/>
                  </a:lnTo>
                  <a:lnTo>
                    <a:pt x="2818" y="1372"/>
                  </a:lnTo>
                  <a:lnTo>
                    <a:pt x="2672" y="1372"/>
                  </a:lnTo>
                  <a:lnTo>
                    <a:pt x="2530" y="1368"/>
                  </a:lnTo>
                  <a:lnTo>
                    <a:pt x="2388" y="1364"/>
                  </a:lnTo>
                  <a:lnTo>
                    <a:pt x="2250" y="1358"/>
                  </a:lnTo>
                  <a:lnTo>
                    <a:pt x="2114" y="1350"/>
                  </a:lnTo>
                  <a:lnTo>
                    <a:pt x="1980" y="1342"/>
                  </a:lnTo>
                  <a:lnTo>
                    <a:pt x="1848" y="1330"/>
                  </a:lnTo>
                  <a:lnTo>
                    <a:pt x="1720" y="1318"/>
                  </a:lnTo>
                  <a:lnTo>
                    <a:pt x="1596" y="1304"/>
                  </a:lnTo>
                  <a:lnTo>
                    <a:pt x="1474" y="1290"/>
                  </a:lnTo>
                  <a:lnTo>
                    <a:pt x="1356" y="1272"/>
                  </a:lnTo>
                  <a:lnTo>
                    <a:pt x="1242" y="1254"/>
                  </a:lnTo>
                  <a:lnTo>
                    <a:pt x="1132" y="1236"/>
                  </a:lnTo>
                  <a:lnTo>
                    <a:pt x="1026" y="1216"/>
                  </a:lnTo>
                  <a:lnTo>
                    <a:pt x="922" y="1194"/>
                  </a:lnTo>
                  <a:lnTo>
                    <a:pt x="824" y="1172"/>
                  </a:lnTo>
                  <a:lnTo>
                    <a:pt x="732" y="1148"/>
                  </a:lnTo>
                  <a:lnTo>
                    <a:pt x="642" y="1122"/>
                  </a:lnTo>
                  <a:lnTo>
                    <a:pt x="560" y="1096"/>
                  </a:lnTo>
                  <a:lnTo>
                    <a:pt x="480" y="1070"/>
                  </a:lnTo>
                  <a:lnTo>
                    <a:pt x="408" y="1042"/>
                  </a:lnTo>
                  <a:lnTo>
                    <a:pt x="340" y="1014"/>
                  </a:lnTo>
                  <a:lnTo>
                    <a:pt x="278" y="984"/>
                  </a:lnTo>
                  <a:lnTo>
                    <a:pt x="220" y="954"/>
                  </a:lnTo>
                  <a:lnTo>
                    <a:pt x="170" y="922"/>
                  </a:lnTo>
                  <a:lnTo>
                    <a:pt x="126" y="890"/>
                  </a:lnTo>
                  <a:lnTo>
                    <a:pt x="88" y="858"/>
                  </a:lnTo>
                  <a:lnTo>
                    <a:pt x="72" y="840"/>
                  </a:lnTo>
                  <a:lnTo>
                    <a:pt x="56" y="824"/>
                  </a:lnTo>
                  <a:lnTo>
                    <a:pt x="44" y="808"/>
                  </a:lnTo>
                  <a:lnTo>
                    <a:pt x="32" y="790"/>
                  </a:lnTo>
                  <a:lnTo>
                    <a:pt x="22" y="774"/>
                  </a:lnTo>
                  <a:lnTo>
                    <a:pt x="14" y="756"/>
                  </a:lnTo>
                  <a:lnTo>
                    <a:pt x="8" y="738"/>
                  </a:lnTo>
                  <a:lnTo>
                    <a:pt x="4" y="722"/>
                  </a:lnTo>
                  <a:lnTo>
                    <a:pt x="0" y="704"/>
                  </a:lnTo>
                  <a:lnTo>
                    <a:pt x="0" y="686"/>
                  </a:lnTo>
                  <a:lnTo>
                    <a:pt x="0" y="686"/>
                  </a:lnTo>
                  <a:lnTo>
                    <a:pt x="0" y="668"/>
                  </a:lnTo>
                  <a:lnTo>
                    <a:pt x="4" y="650"/>
                  </a:lnTo>
                  <a:lnTo>
                    <a:pt x="8" y="634"/>
                  </a:lnTo>
                  <a:lnTo>
                    <a:pt x="14" y="616"/>
                  </a:lnTo>
                  <a:lnTo>
                    <a:pt x="22" y="598"/>
                  </a:lnTo>
                  <a:lnTo>
                    <a:pt x="32" y="582"/>
                  </a:lnTo>
                  <a:lnTo>
                    <a:pt x="44" y="564"/>
                  </a:lnTo>
                  <a:lnTo>
                    <a:pt x="56" y="548"/>
                  </a:lnTo>
                  <a:lnTo>
                    <a:pt x="72" y="532"/>
                  </a:lnTo>
                  <a:lnTo>
                    <a:pt x="88" y="514"/>
                  </a:lnTo>
                  <a:lnTo>
                    <a:pt x="126" y="482"/>
                  </a:lnTo>
                  <a:lnTo>
                    <a:pt x="170" y="450"/>
                  </a:lnTo>
                  <a:lnTo>
                    <a:pt x="220" y="418"/>
                  </a:lnTo>
                  <a:lnTo>
                    <a:pt x="278" y="388"/>
                  </a:lnTo>
                  <a:lnTo>
                    <a:pt x="340" y="360"/>
                  </a:lnTo>
                  <a:lnTo>
                    <a:pt x="408" y="330"/>
                  </a:lnTo>
                  <a:lnTo>
                    <a:pt x="480" y="302"/>
                  </a:lnTo>
                  <a:lnTo>
                    <a:pt x="560" y="276"/>
                  </a:lnTo>
                  <a:lnTo>
                    <a:pt x="642" y="250"/>
                  </a:lnTo>
                  <a:lnTo>
                    <a:pt x="732" y="224"/>
                  </a:lnTo>
                  <a:lnTo>
                    <a:pt x="824" y="200"/>
                  </a:lnTo>
                  <a:lnTo>
                    <a:pt x="922" y="178"/>
                  </a:lnTo>
                  <a:lnTo>
                    <a:pt x="1026" y="156"/>
                  </a:lnTo>
                  <a:lnTo>
                    <a:pt x="1132" y="136"/>
                  </a:lnTo>
                  <a:lnTo>
                    <a:pt x="1242" y="118"/>
                  </a:lnTo>
                  <a:lnTo>
                    <a:pt x="1356" y="100"/>
                  </a:lnTo>
                  <a:lnTo>
                    <a:pt x="1474" y="82"/>
                  </a:lnTo>
                  <a:lnTo>
                    <a:pt x="1596" y="68"/>
                  </a:lnTo>
                  <a:lnTo>
                    <a:pt x="1720" y="54"/>
                  </a:lnTo>
                  <a:lnTo>
                    <a:pt x="1848" y="42"/>
                  </a:lnTo>
                  <a:lnTo>
                    <a:pt x="1980" y="30"/>
                  </a:lnTo>
                  <a:lnTo>
                    <a:pt x="2114" y="22"/>
                  </a:lnTo>
                  <a:lnTo>
                    <a:pt x="2250" y="14"/>
                  </a:lnTo>
                  <a:lnTo>
                    <a:pt x="2388" y="8"/>
                  </a:lnTo>
                  <a:lnTo>
                    <a:pt x="2530" y="4"/>
                  </a:lnTo>
                  <a:lnTo>
                    <a:pt x="2672" y="0"/>
                  </a:lnTo>
                  <a:lnTo>
                    <a:pt x="2818" y="0"/>
                  </a:lnTo>
                  <a:lnTo>
                    <a:pt x="2818" y="0"/>
                  </a:lnTo>
                  <a:lnTo>
                    <a:pt x="2964" y="0"/>
                  </a:lnTo>
                  <a:lnTo>
                    <a:pt x="3106" y="4"/>
                  </a:lnTo>
                  <a:lnTo>
                    <a:pt x="3248" y="8"/>
                  </a:lnTo>
                  <a:lnTo>
                    <a:pt x="3386" y="14"/>
                  </a:lnTo>
                  <a:lnTo>
                    <a:pt x="3522" y="22"/>
                  </a:lnTo>
                  <a:lnTo>
                    <a:pt x="3656" y="30"/>
                  </a:lnTo>
                  <a:lnTo>
                    <a:pt x="3788" y="42"/>
                  </a:lnTo>
                  <a:lnTo>
                    <a:pt x="3916" y="54"/>
                  </a:lnTo>
                  <a:lnTo>
                    <a:pt x="4040" y="68"/>
                  </a:lnTo>
                  <a:lnTo>
                    <a:pt x="4162" y="82"/>
                  </a:lnTo>
                  <a:lnTo>
                    <a:pt x="4280" y="100"/>
                  </a:lnTo>
                  <a:lnTo>
                    <a:pt x="4394" y="118"/>
                  </a:lnTo>
                  <a:lnTo>
                    <a:pt x="4504" y="136"/>
                  </a:lnTo>
                  <a:lnTo>
                    <a:pt x="4610" y="156"/>
                  </a:lnTo>
                  <a:lnTo>
                    <a:pt x="4714" y="178"/>
                  </a:lnTo>
                  <a:lnTo>
                    <a:pt x="4812" y="200"/>
                  </a:lnTo>
                  <a:lnTo>
                    <a:pt x="4904" y="224"/>
                  </a:lnTo>
                  <a:lnTo>
                    <a:pt x="4994" y="250"/>
                  </a:lnTo>
                  <a:lnTo>
                    <a:pt x="5076" y="276"/>
                  </a:lnTo>
                  <a:lnTo>
                    <a:pt x="5156" y="302"/>
                  </a:lnTo>
                  <a:lnTo>
                    <a:pt x="5228" y="330"/>
                  </a:lnTo>
                  <a:lnTo>
                    <a:pt x="5296" y="360"/>
                  </a:lnTo>
                  <a:lnTo>
                    <a:pt x="5358" y="388"/>
                  </a:lnTo>
                  <a:lnTo>
                    <a:pt x="5416" y="418"/>
                  </a:lnTo>
                  <a:lnTo>
                    <a:pt x="5466" y="450"/>
                  </a:lnTo>
                  <a:lnTo>
                    <a:pt x="5510" y="482"/>
                  </a:lnTo>
                  <a:lnTo>
                    <a:pt x="5548" y="514"/>
                  </a:lnTo>
                  <a:lnTo>
                    <a:pt x="5564" y="532"/>
                  </a:lnTo>
                  <a:lnTo>
                    <a:pt x="5580" y="548"/>
                  </a:lnTo>
                  <a:lnTo>
                    <a:pt x="5592" y="564"/>
                  </a:lnTo>
                  <a:lnTo>
                    <a:pt x="5604" y="582"/>
                  </a:lnTo>
                  <a:lnTo>
                    <a:pt x="5614" y="598"/>
                  </a:lnTo>
                  <a:lnTo>
                    <a:pt x="5622" y="616"/>
                  </a:lnTo>
                  <a:lnTo>
                    <a:pt x="5628" y="634"/>
                  </a:lnTo>
                  <a:lnTo>
                    <a:pt x="5632" y="650"/>
                  </a:lnTo>
                  <a:lnTo>
                    <a:pt x="5636" y="668"/>
                  </a:lnTo>
                  <a:lnTo>
                    <a:pt x="5636" y="686"/>
                  </a:lnTo>
                  <a:lnTo>
                    <a:pt x="5636" y="686"/>
                  </a:lnTo>
                  <a:close/>
                </a:path>
              </a:pathLst>
            </a:custGeom>
            <a:gradFill flip="none" rotWithShape="1">
              <a:gsLst>
                <a:gs pos="0">
                  <a:srgbClr val="FFC000">
                    <a:alpha val="10000"/>
                  </a:srgbClr>
                </a:gs>
                <a:gs pos="100000">
                  <a:srgbClr val="FFC000">
                    <a:alpha val="30000"/>
                  </a:srgb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34" name="Freeform 6"/>
            <p:cNvSpPr/>
            <p:nvPr/>
          </p:nvSpPr>
          <p:spPr bwMode="auto">
            <a:xfrm>
              <a:off x="98425" y="1573213"/>
              <a:ext cx="8947150" cy="2178050"/>
            </a:xfrm>
            <a:custGeom>
              <a:avLst/>
              <a:gdLst>
                <a:gd name="T0" fmla="*/ 5636 w 5636"/>
                <a:gd name="T1" fmla="*/ 704 h 1372"/>
                <a:gd name="T2" fmla="*/ 5622 w 5636"/>
                <a:gd name="T3" fmla="*/ 758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4 h 1372"/>
                <a:gd name="T14" fmla="*/ 4714 w 5636"/>
                <a:gd name="T15" fmla="*/ 1194 h 1372"/>
                <a:gd name="T16" fmla="*/ 4394 w 5636"/>
                <a:gd name="T17" fmla="*/ 1256 h 1372"/>
                <a:gd name="T18" fmla="*/ 4040 w 5636"/>
                <a:gd name="T19" fmla="*/ 1306 h 1372"/>
                <a:gd name="T20" fmla="*/ 3656 w 5636"/>
                <a:gd name="T21" fmla="*/ 1342 h 1372"/>
                <a:gd name="T22" fmla="*/ 3248 w 5636"/>
                <a:gd name="T23" fmla="*/ 1366 h 1372"/>
                <a:gd name="T24" fmla="*/ 2818 w 5636"/>
                <a:gd name="T25" fmla="*/ 1372 h 1372"/>
                <a:gd name="T26" fmla="*/ 2530 w 5636"/>
                <a:gd name="T27" fmla="*/ 1370 h 1372"/>
                <a:gd name="T28" fmla="*/ 2114 w 5636"/>
                <a:gd name="T29" fmla="*/ 1352 h 1372"/>
                <a:gd name="T30" fmla="*/ 1720 w 5636"/>
                <a:gd name="T31" fmla="*/ 1320 h 1372"/>
                <a:gd name="T32" fmla="*/ 1356 w 5636"/>
                <a:gd name="T33" fmla="*/ 1274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6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2 h 1372"/>
                <a:gd name="T60" fmla="*/ 340 w 5636"/>
                <a:gd name="T61" fmla="*/ 360 h 1372"/>
                <a:gd name="T62" fmla="*/ 560 w 5636"/>
                <a:gd name="T63" fmla="*/ 276 h 1372"/>
                <a:gd name="T64" fmla="*/ 824 w 5636"/>
                <a:gd name="T65" fmla="*/ 202 h 1372"/>
                <a:gd name="T66" fmla="*/ 1132 w 5636"/>
                <a:gd name="T67" fmla="*/ 138 h 1372"/>
                <a:gd name="T68" fmla="*/ 1474 w 5636"/>
                <a:gd name="T69" fmla="*/ 84 h 1372"/>
                <a:gd name="T70" fmla="*/ 1848 w 5636"/>
                <a:gd name="T71" fmla="*/ 42 h 1372"/>
                <a:gd name="T72" fmla="*/ 2250 w 5636"/>
                <a:gd name="T73" fmla="*/ 14 h 1372"/>
                <a:gd name="T74" fmla="*/ 2672 w 5636"/>
                <a:gd name="T75" fmla="*/ 2 h 1372"/>
                <a:gd name="T76" fmla="*/ 2964 w 5636"/>
                <a:gd name="T77" fmla="*/ 2 h 1372"/>
                <a:gd name="T78" fmla="*/ 3386 w 5636"/>
                <a:gd name="T79" fmla="*/ 14 h 1372"/>
                <a:gd name="T80" fmla="*/ 3788 w 5636"/>
                <a:gd name="T81" fmla="*/ 42 h 1372"/>
                <a:gd name="T82" fmla="*/ 4162 w 5636"/>
                <a:gd name="T83" fmla="*/ 84 h 1372"/>
                <a:gd name="T84" fmla="*/ 4504 w 5636"/>
                <a:gd name="T85" fmla="*/ 138 h 1372"/>
                <a:gd name="T86" fmla="*/ 4812 w 5636"/>
                <a:gd name="T87" fmla="*/ 202 h 1372"/>
                <a:gd name="T88" fmla="*/ 5076 w 5636"/>
                <a:gd name="T89" fmla="*/ 276 h 1372"/>
                <a:gd name="T90" fmla="*/ 5296 w 5636"/>
                <a:gd name="T91" fmla="*/ 360 h 1372"/>
                <a:gd name="T92" fmla="*/ 5466 w 5636"/>
                <a:gd name="T93" fmla="*/ 452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40"/>
                  </a:lnTo>
                  <a:lnTo>
                    <a:pt x="5622" y="758"/>
                  </a:lnTo>
                  <a:lnTo>
                    <a:pt x="5614" y="774"/>
                  </a:lnTo>
                  <a:lnTo>
                    <a:pt x="5604" y="792"/>
                  </a:lnTo>
                  <a:lnTo>
                    <a:pt x="5592" y="808"/>
                  </a:lnTo>
                  <a:lnTo>
                    <a:pt x="5580" y="826"/>
                  </a:lnTo>
                  <a:lnTo>
                    <a:pt x="5564" y="842"/>
                  </a:lnTo>
                  <a:lnTo>
                    <a:pt x="5548" y="858"/>
                  </a:lnTo>
                  <a:lnTo>
                    <a:pt x="5510" y="890"/>
                  </a:lnTo>
                  <a:lnTo>
                    <a:pt x="5466" y="922"/>
                  </a:lnTo>
                  <a:lnTo>
                    <a:pt x="5416" y="954"/>
                  </a:lnTo>
                  <a:lnTo>
                    <a:pt x="5358" y="984"/>
                  </a:lnTo>
                  <a:lnTo>
                    <a:pt x="5296" y="1014"/>
                  </a:lnTo>
                  <a:lnTo>
                    <a:pt x="5228" y="1042"/>
                  </a:lnTo>
                  <a:lnTo>
                    <a:pt x="5156" y="1070"/>
                  </a:lnTo>
                  <a:lnTo>
                    <a:pt x="5076" y="1098"/>
                  </a:lnTo>
                  <a:lnTo>
                    <a:pt x="4994" y="1124"/>
                  </a:lnTo>
                  <a:lnTo>
                    <a:pt x="4904" y="1148"/>
                  </a:lnTo>
                  <a:lnTo>
                    <a:pt x="4812" y="1172"/>
                  </a:lnTo>
                  <a:lnTo>
                    <a:pt x="4714" y="1194"/>
                  </a:lnTo>
                  <a:lnTo>
                    <a:pt x="4610" y="1216"/>
                  </a:lnTo>
                  <a:lnTo>
                    <a:pt x="4504" y="1236"/>
                  </a:lnTo>
                  <a:lnTo>
                    <a:pt x="4394" y="1256"/>
                  </a:lnTo>
                  <a:lnTo>
                    <a:pt x="4280" y="1274"/>
                  </a:lnTo>
                  <a:lnTo>
                    <a:pt x="4162" y="1290"/>
                  </a:lnTo>
                  <a:lnTo>
                    <a:pt x="4040" y="1306"/>
                  </a:lnTo>
                  <a:lnTo>
                    <a:pt x="3916" y="1320"/>
                  </a:lnTo>
                  <a:lnTo>
                    <a:pt x="3788" y="1332"/>
                  </a:lnTo>
                  <a:lnTo>
                    <a:pt x="3656" y="1342"/>
                  </a:lnTo>
                  <a:lnTo>
                    <a:pt x="3522" y="1352"/>
                  </a:lnTo>
                  <a:lnTo>
                    <a:pt x="3386" y="1360"/>
                  </a:lnTo>
                  <a:lnTo>
                    <a:pt x="3248" y="1366"/>
                  </a:lnTo>
                  <a:lnTo>
                    <a:pt x="3106" y="1370"/>
                  </a:lnTo>
                  <a:lnTo>
                    <a:pt x="2964" y="1372"/>
                  </a:lnTo>
                  <a:lnTo>
                    <a:pt x="2818" y="1372"/>
                  </a:lnTo>
                  <a:lnTo>
                    <a:pt x="2818" y="1372"/>
                  </a:lnTo>
                  <a:lnTo>
                    <a:pt x="2672" y="1372"/>
                  </a:lnTo>
                  <a:lnTo>
                    <a:pt x="2530" y="1370"/>
                  </a:lnTo>
                  <a:lnTo>
                    <a:pt x="2388" y="1366"/>
                  </a:lnTo>
                  <a:lnTo>
                    <a:pt x="2250" y="1360"/>
                  </a:lnTo>
                  <a:lnTo>
                    <a:pt x="2114" y="1352"/>
                  </a:lnTo>
                  <a:lnTo>
                    <a:pt x="1980" y="1342"/>
                  </a:lnTo>
                  <a:lnTo>
                    <a:pt x="1848" y="1332"/>
                  </a:lnTo>
                  <a:lnTo>
                    <a:pt x="1720" y="1320"/>
                  </a:lnTo>
                  <a:lnTo>
                    <a:pt x="1596" y="1306"/>
                  </a:lnTo>
                  <a:lnTo>
                    <a:pt x="1474" y="1290"/>
                  </a:lnTo>
                  <a:lnTo>
                    <a:pt x="1356" y="1274"/>
                  </a:lnTo>
                  <a:lnTo>
                    <a:pt x="1242" y="1256"/>
                  </a:lnTo>
                  <a:lnTo>
                    <a:pt x="1132" y="1236"/>
                  </a:lnTo>
                  <a:lnTo>
                    <a:pt x="1026" y="1216"/>
                  </a:lnTo>
                  <a:lnTo>
                    <a:pt x="922" y="1194"/>
                  </a:lnTo>
                  <a:lnTo>
                    <a:pt x="824" y="1172"/>
                  </a:lnTo>
                  <a:lnTo>
                    <a:pt x="732" y="1148"/>
                  </a:lnTo>
                  <a:lnTo>
                    <a:pt x="642" y="1124"/>
                  </a:lnTo>
                  <a:lnTo>
                    <a:pt x="560" y="1098"/>
                  </a:lnTo>
                  <a:lnTo>
                    <a:pt x="480" y="1070"/>
                  </a:lnTo>
                  <a:lnTo>
                    <a:pt x="408" y="1042"/>
                  </a:lnTo>
                  <a:lnTo>
                    <a:pt x="340" y="1014"/>
                  </a:lnTo>
                  <a:lnTo>
                    <a:pt x="278" y="984"/>
                  </a:lnTo>
                  <a:lnTo>
                    <a:pt x="220" y="954"/>
                  </a:lnTo>
                  <a:lnTo>
                    <a:pt x="170" y="922"/>
                  </a:lnTo>
                  <a:lnTo>
                    <a:pt x="126" y="890"/>
                  </a:lnTo>
                  <a:lnTo>
                    <a:pt x="88" y="858"/>
                  </a:lnTo>
                  <a:lnTo>
                    <a:pt x="72" y="842"/>
                  </a:lnTo>
                  <a:lnTo>
                    <a:pt x="56" y="826"/>
                  </a:lnTo>
                  <a:lnTo>
                    <a:pt x="44" y="808"/>
                  </a:lnTo>
                  <a:lnTo>
                    <a:pt x="32" y="792"/>
                  </a:lnTo>
                  <a:lnTo>
                    <a:pt x="22" y="774"/>
                  </a:lnTo>
                  <a:lnTo>
                    <a:pt x="14" y="758"/>
                  </a:lnTo>
                  <a:lnTo>
                    <a:pt x="8" y="740"/>
                  </a:lnTo>
                  <a:lnTo>
                    <a:pt x="4" y="722"/>
                  </a:lnTo>
                  <a:lnTo>
                    <a:pt x="0" y="704"/>
                  </a:lnTo>
                  <a:lnTo>
                    <a:pt x="0" y="686"/>
                  </a:lnTo>
                  <a:lnTo>
                    <a:pt x="0" y="686"/>
                  </a:lnTo>
                  <a:lnTo>
                    <a:pt x="0" y="670"/>
                  </a:lnTo>
                  <a:lnTo>
                    <a:pt x="4" y="652"/>
                  </a:lnTo>
                  <a:lnTo>
                    <a:pt x="8" y="634"/>
                  </a:lnTo>
                  <a:lnTo>
                    <a:pt x="14" y="616"/>
                  </a:lnTo>
                  <a:lnTo>
                    <a:pt x="22" y="600"/>
                  </a:lnTo>
                  <a:lnTo>
                    <a:pt x="32" y="582"/>
                  </a:lnTo>
                  <a:lnTo>
                    <a:pt x="44" y="566"/>
                  </a:lnTo>
                  <a:lnTo>
                    <a:pt x="56" y="548"/>
                  </a:lnTo>
                  <a:lnTo>
                    <a:pt x="72" y="532"/>
                  </a:lnTo>
                  <a:lnTo>
                    <a:pt x="88" y="516"/>
                  </a:lnTo>
                  <a:lnTo>
                    <a:pt x="126" y="482"/>
                  </a:lnTo>
                  <a:lnTo>
                    <a:pt x="170" y="452"/>
                  </a:lnTo>
                  <a:lnTo>
                    <a:pt x="220" y="420"/>
                  </a:lnTo>
                  <a:lnTo>
                    <a:pt x="278" y="390"/>
                  </a:lnTo>
                  <a:lnTo>
                    <a:pt x="340" y="360"/>
                  </a:lnTo>
                  <a:lnTo>
                    <a:pt x="408" y="332"/>
                  </a:lnTo>
                  <a:lnTo>
                    <a:pt x="480" y="304"/>
                  </a:lnTo>
                  <a:lnTo>
                    <a:pt x="560" y="276"/>
                  </a:lnTo>
                  <a:lnTo>
                    <a:pt x="642" y="250"/>
                  </a:lnTo>
                  <a:lnTo>
                    <a:pt x="732" y="226"/>
                  </a:lnTo>
                  <a:lnTo>
                    <a:pt x="824" y="202"/>
                  </a:lnTo>
                  <a:lnTo>
                    <a:pt x="922" y="180"/>
                  </a:lnTo>
                  <a:lnTo>
                    <a:pt x="1026" y="158"/>
                  </a:lnTo>
                  <a:lnTo>
                    <a:pt x="1132" y="138"/>
                  </a:lnTo>
                  <a:lnTo>
                    <a:pt x="1242" y="118"/>
                  </a:lnTo>
                  <a:lnTo>
                    <a:pt x="1356" y="100"/>
                  </a:lnTo>
                  <a:lnTo>
                    <a:pt x="1474" y="84"/>
                  </a:lnTo>
                  <a:lnTo>
                    <a:pt x="1596" y="68"/>
                  </a:lnTo>
                  <a:lnTo>
                    <a:pt x="1720" y="54"/>
                  </a:lnTo>
                  <a:lnTo>
                    <a:pt x="1848" y="42"/>
                  </a:lnTo>
                  <a:lnTo>
                    <a:pt x="1980" y="32"/>
                  </a:lnTo>
                  <a:lnTo>
                    <a:pt x="2114" y="22"/>
                  </a:lnTo>
                  <a:lnTo>
                    <a:pt x="2250" y="14"/>
                  </a:lnTo>
                  <a:lnTo>
                    <a:pt x="2388" y="8"/>
                  </a:lnTo>
                  <a:lnTo>
                    <a:pt x="2530" y="4"/>
                  </a:lnTo>
                  <a:lnTo>
                    <a:pt x="2672" y="2"/>
                  </a:lnTo>
                  <a:lnTo>
                    <a:pt x="2818" y="0"/>
                  </a:lnTo>
                  <a:lnTo>
                    <a:pt x="2818" y="0"/>
                  </a:lnTo>
                  <a:lnTo>
                    <a:pt x="2964" y="2"/>
                  </a:lnTo>
                  <a:lnTo>
                    <a:pt x="3106" y="4"/>
                  </a:lnTo>
                  <a:lnTo>
                    <a:pt x="3248" y="8"/>
                  </a:lnTo>
                  <a:lnTo>
                    <a:pt x="3386" y="14"/>
                  </a:lnTo>
                  <a:lnTo>
                    <a:pt x="3522" y="22"/>
                  </a:lnTo>
                  <a:lnTo>
                    <a:pt x="3656" y="32"/>
                  </a:lnTo>
                  <a:lnTo>
                    <a:pt x="3788" y="42"/>
                  </a:lnTo>
                  <a:lnTo>
                    <a:pt x="3916" y="54"/>
                  </a:lnTo>
                  <a:lnTo>
                    <a:pt x="4040" y="68"/>
                  </a:lnTo>
                  <a:lnTo>
                    <a:pt x="4162" y="84"/>
                  </a:lnTo>
                  <a:lnTo>
                    <a:pt x="4280" y="100"/>
                  </a:lnTo>
                  <a:lnTo>
                    <a:pt x="4394" y="118"/>
                  </a:lnTo>
                  <a:lnTo>
                    <a:pt x="4504" y="138"/>
                  </a:lnTo>
                  <a:lnTo>
                    <a:pt x="4610" y="158"/>
                  </a:lnTo>
                  <a:lnTo>
                    <a:pt x="4714" y="180"/>
                  </a:lnTo>
                  <a:lnTo>
                    <a:pt x="4812" y="202"/>
                  </a:lnTo>
                  <a:lnTo>
                    <a:pt x="4904" y="226"/>
                  </a:lnTo>
                  <a:lnTo>
                    <a:pt x="4994" y="250"/>
                  </a:lnTo>
                  <a:lnTo>
                    <a:pt x="5076" y="276"/>
                  </a:lnTo>
                  <a:lnTo>
                    <a:pt x="5156" y="304"/>
                  </a:lnTo>
                  <a:lnTo>
                    <a:pt x="5228" y="332"/>
                  </a:lnTo>
                  <a:lnTo>
                    <a:pt x="5296" y="360"/>
                  </a:lnTo>
                  <a:lnTo>
                    <a:pt x="5358" y="390"/>
                  </a:lnTo>
                  <a:lnTo>
                    <a:pt x="5416" y="420"/>
                  </a:lnTo>
                  <a:lnTo>
                    <a:pt x="5466" y="452"/>
                  </a:lnTo>
                  <a:lnTo>
                    <a:pt x="5510" y="482"/>
                  </a:lnTo>
                  <a:lnTo>
                    <a:pt x="5548" y="516"/>
                  </a:lnTo>
                  <a:lnTo>
                    <a:pt x="5564" y="532"/>
                  </a:lnTo>
                  <a:lnTo>
                    <a:pt x="5580" y="548"/>
                  </a:lnTo>
                  <a:lnTo>
                    <a:pt x="5592" y="566"/>
                  </a:lnTo>
                  <a:lnTo>
                    <a:pt x="5604" y="582"/>
                  </a:lnTo>
                  <a:lnTo>
                    <a:pt x="5614" y="600"/>
                  </a:lnTo>
                  <a:lnTo>
                    <a:pt x="5622" y="616"/>
                  </a:lnTo>
                  <a:lnTo>
                    <a:pt x="5628" y="634"/>
                  </a:lnTo>
                  <a:lnTo>
                    <a:pt x="5632" y="652"/>
                  </a:lnTo>
                  <a:lnTo>
                    <a:pt x="5636" y="670"/>
                  </a:lnTo>
                  <a:lnTo>
                    <a:pt x="5636" y="686"/>
                  </a:lnTo>
                  <a:lnTo>
                    <a:pt x="5636" y="686"/>
                  </a:lnTo>
                  <a:close/>
                </a:path>
              </a:pathLst>
            </a:custGeom>
            <a:gradFill flip="none" rotWithShape="1">
              <a:gsLst>
                <a:gs pos="0">
                  <a:srgbClr val="FFC000">
                    <a:alpha val="10000"/>
                  </a:srgbClr>
                </a:gs>
                <a:gs pos="100000">
                  <a:srgbClr val="FFC000">
                    <a:alpha val="30000"/>
                  </a:srgb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35" name="Freeform 7"/>
            <p:cNvSpPr/>
            <p:nvPr/>
          </p:nvSpPr>
          <p:spPr bwMode="auto">
            <a:xfrm>
              <a:off x="98425" y="2481263"/>
              <a:ext cx="8947150" cy="1270000"/>
            </a:xfrm>
            <a:custGeom>
              <a:avLst/>
              <a:gdLst>
                <a:gd name="T0" fmla="*/ 2672 w 5636"/>
                <a:gd name="T1" fmla="*/ 686 h 800"/>
                <a:gd name="T2" fmla="*/ 2250 w 5636"/>
                <a:gd name="T3" fmla="*/ 672 h 800"/>
                <a:gd name="T4" fmla="*/ 1848 w 5636"/>
                <a:gd name="T5" fmla="*/ 644 h 800"/>
                <a:gd name="T6" fmla="*/ 1474 w 5636"/>
                <a:gd name="T7" fmla="*/ 604 h 800"/>
                <a:gd name="T8" fmla="*/ 1132 w 5636"/>
                <a:gd name="T9" fmla="*/ 550 h 800"/>
                <a:gd name="T10" fmla="*/ 824 w 5636"/>
                <a:gd name="T11" fmla="*/ 486 h 800"/>
                <a:gd name="T12" fmla="*/ 560 w 5636"/>
                <a:gd name="T13" fmla="*/ 410 h 800"/>
                <a:gd name="T14" fmla="*/ 340 w 5636"/>
                <a:gd name="T15" fmla="*/ 328 h 800"/>
                <a:gd name="T16" fmla="*/ 170 w 5636"/>
                <a:gd name="T17" fmla="*/ 236 h 800"/>
                <a:gd name="T18" fmla="*/ 72 w 5636"/>
                <a:gd name="T19" fmla="*/ 154 h 800"/>
                <a:gd name="T20" fmla="*/ 32 w 5636"/>
                <a:gd name="T21" fmla="*/ 104 h 800"/>
                <a:gd name="T22" fmla="*/ 8 w 5636"/>
                <a:gd name="T23" fmla="*/ 52 h 800"/>
                <a:gd name="T24" fmla="*/ 0 w 5636"/>
                <a:gd name="T25" fmla="*/ 0 h 800"/>
                <a:gd name="T26" fmla="*/ 0 w 5636"/>
                <a:gd name="T27" fmla="*/ 132 h 800"/>
                <a:gd name="T28" fmla="*/ 14 w 5636"/>
                <a:gd name="T29" fmla="*/ 186 h 800"/>
                <a:gd name="T30" fmla="*/ 44 w 5636"/>
                <a:gd name="T31" fmla="*/ 236 h 800"/>
                <a:gd name="T32" fmla="*/ 88 w 5636"/>
                <a:gd name="T33" fmla="*/ 286 h 800"/>
                <a:gd name="T34" fmla="*/ 220 w 5636"/>
                <a:gd name="T35" fmla="*/ 382 h 800"/>
                <a:gd name="T36" fmla="*/ 408 w 5636"/>
                <a:gd name="T37" fmla="*/ 470 h 800"/>
                <a:gd name="T38" fmla="*/ 642 w 5636"/>
                <a:gd name="T39" fmla="*/ 552 h 800"/>
                <a:gd name="T40" fmla="*/ 922 w 5636"/>
                <a:gd name="T41" fmla="*/ 622 h 800"/>
                <a:gd name="T42" fmla="*/ 1242 w 5636"/>
                <a:gd name="T43" fmla="*/ 684 h 800"/>
                <a:gd name="T44" fmla="*/ 1596 w 5636"/>
                <a:gd name="T45" fmla="*/ 734 h 800"/>
                <a:gd name="T46" fmla="*/ 1980 w 5636"/>
                <a:gd name="T47" fmla="*/ 770 h 800"/>
                <a:gd name="T48" fmla="*/ 2388 w 5636"/>
                <a:gd name="T49" fmla="*/ 794 h 800"/>
                <a:gd name="T50" fmla="*/ 2818 w 5636"/>
                <a:gd name="T51" fmla="*/ 800 h 800"/>
                <a:gd name="T52" fmla="*/ 3106 w 5636"/>
                <a:gd name="T53" fmla="*/ 798 h 800"/>
                <a:gd name="T54" fmla="*/ 3522 w 5636"/>
                <a:gd name="T55" fmla="*/ 780 h 800"/>
                <a:gd name="T56" fmla="*/ 3916 w 5636"/>
                <a:gd name="T57" fmla="*/ 748 h 800"/>
                <a:gd name="T58" fmla="*/ 4280 w 5636"/>
                <a:gd name="T59" fmla="*/ 702 h 800"/>
                <a:gd name="T60" fmla="*/ 4610 w 5636"/>
                <a:gd name="T61" fmla="*/ 644 h 800"/>
                <a:gd name="T62" fmla="*/ 4904 w 5636"/>
                <a:gd name="T63" fmla="*/ 576 h 800"/>
                <a:gd name="T64" fmla="*/ 5156 w 5636"/>
                <a:gd name="T65" fmla="*/ 498 h 800"/>
                <a:gd name="T66" fmla="*/ 5358 w 5636"/>
                <a:gd name="T67" fmla="*/ 412 h 800"/>
                <a:gd name="T68" fmla="*/ 5510 w 5636"/>
                <a:gd name="T69" fmla="*/ 318 h 800"/>
                <a:gd name="T70" fmla="*/ 5580 w 5636"/>
                <a:gd name="T71" fmla="*/ 254 h 800"/>
                <a:gd name="T72" fmla="*/ 5614 w 5636"/>
                <a:gd name="T73" fmla="*/ 202 h 800"/>
                <a:gd name="T74" fmla="*/ 5632 w 5636"/>
                <a:gd name="T75" fmla="*/ 150 h 800"/>
                <a:gd name="T76" fmla="*/ 5636 w 5636"/>
                <a:gd name="T77" fmla="*/ 0 h 800"/>
                <a:gd name="T78" fmla="*/ 5632 w 5636"/>
                <a:gd name="T79" fmla="*/ 36 h 800"/>
                <a:gd name="T80" fmla="*/ 5614 w 5636"/>
                <a:gd name="T81" fmla="*/ 88 h 800"/>
                <a:gd name="T82" fmla="*/ 5580 w 5636"/>
                <a:gd name="T83" fmla="*/ 138 h 800"/>
                <a:gd name="T84" fmla="*/ 5510 w 5636"/>
                <a:gd name="T85" fmla="*/ 204 h 800"/>
                <a:gd name="T86" fmla="*/ 5358 w 5636"/>
                <a:gd name="T87" fmla="*/ 298 h 800"/>
                <a:gd name="T88" fmla="*/ 5156 w 5636"/>
                <a:gd name="T89" fmla="*/ 384 h 800"/>
                <a:gd name="T90" fmla="*/ 4904 w 5636"/>
                <a:gd name="T91" fmla="*/ 462 h 800"/>
                <a:gd name="T92" fmla="*/ 4610 w 5636"/>
                <a:gd name="T93" fmla="*/ 530 h 800"/>
                <a:gd name="T94" fmla="*/ 4280 w 5636"/>
                <a:gd name="T95" fmla="*/ 586 h 800"/>
                <a:gd name="T96" fmla="*/ 3916 w 5636"/>
                <a:gd name="T97" fmla="*/ 632 h 800"/>
                <a:gd name="T98" fmla="*/ 3522 w 5636"/>
                <a:gd name="T99" fmla="*/ 664 h 800"/>
                <a:gd name="T100" fmla="*/ 3106 w 5636"/>
                <a:gd name="T101" fmla="*/ 682 h 800"/>
                <a:gd name="T102" fmla="*/ 2818 w 5636"/>
                <a:gd name="T103" fmla="*/ 68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6" h="800">
                  <a:moveTo>
                    <a:pt x="2818" y="686"/>
                  </a:moveTo>
                  <a:lnTo>
                    <a:pt x="2818" y="686"/>
                  </a:lnTo>
                  <a:lnTo>
                    <a:pt x="2672" y="686"/>
                  </a:lnTo>
                  <a:lnTo>
                    <a:pt x="2530" y="682"/>
                  </a:lnTo>
                  <a:lnTo>
                    <a:pt x="2388" y="678"/>
                  </a:lnTo>
                  <a:lnTo>
                    <a:pt x="2250" y="672"/>
                  </a:lnTo>
                  <a:lnTo>
                    <a:pt x="2114" y="664"/>
                  </a:lnTo>
                  <a:lnTo>
                    <a:pt x="1980" y="656"/>
                  </a:lnTo>
                  <a:lnTo>
                    <a:pt x="1848" y="644"/>
                  </a:lnTo>
                  <a:lnTo>
                    <a:pt x="1720" y="632"/>
                  </a:lnTo>
                  <a:lnTo>
                    <a:pt x="1596" y="618"/>
                  </a:lnTo>
                  <a:lnTo>
                    <a:pt x="1474" y="604"/>
                  </a:lnTo>
                  <a:lnTo>
                    <a:pt x="1356" y="586"/>
                  </a:lnTo>
                  <a:lnTo>
                    <a:pt x="1242" y="568"/>
                  </a:lnTo>
                  <a:lnTo>
                    <a:pt x="1132" y="550"/>
                  </a:lnTo>
                  <a:lnTo>
                    <a:pt x="1026" y="530"/>
                  </a:lnTo>
                  <a:lnTo>
                    <a:pt x="922" y="508"/>
                  </a:lnTo>
                  <a:lnTo>
                    <a:pt x="824" y="486"/>
                  </a:lnTo>
                  <a:lnTo>
                    <a:pt x="732" y="462"/>
                  </a:lnTo>
                  <a:lnTo>
                    <a:pt x="642" y="436"/>
                  </a:lnTo>
                  <a:lnTo>
                    <a:pt x="560" y="410"/>
                  </a:lnTo>
                  <a:lnTo>
                    <a:pt x="480" y="384"/>
                  </a:lnTo>
                  <a:lnTo>
                    <a:pt x="408" y="356"/>
                  </a:lnTo>
                  <a:lnTo>
                    <a:pt x="340" y="328"/>
                  </a:lnTo>
                  <a:lnTo>
                    <a:pt x="278" y="298"/>
                  </a:lnTo>
                  <a:lnTo>
                    <a:pt x="220" y="268"/>
                  </a:lnTo>
                  <a:lnTo>
                    <a:pt x="170" y="236"/>
                  </a:lnTo>
                  <a:lnTo>
                    <a:pt x="126" y="204"/>
                  </a:lnTo>
                  <a:lnTo>
                    <a:pt x="88" y="172"/>
                  </a:lnTo>
                  <a:lnTo>
                    <a:pt x="72" y="154"/>
                  </a:lnTo>
                  <a:lnTo>
                    <a:pt x="56" y="138"/>
                  </a:lnTo>
                  <a:lnTo>
                    <a:pt x="44" y="122"/>
                  </a:lnTo>
                  <a:lnTo>
                    <a:pt x="32" y="104"/>
                  </a:lnTo>
                  <a:lnTo>
                    <a:pt x="22" y="88"/>
                  </a:lnTo>
                  <a:lnTo>
                    <a:pt x="14" y="70"/>
                  </a:lnTo>
                  <a:lnTo>
                    <a:pt x="8" y="52"/>
                  </a:lnTo>
                  <a:lnTo>
                    <a:pt x="4" y="36"/>
                  </a:lnTo>
                  <a:lnTo>
                    <a:pt x="0" y="18"/>
                  </a:lnTo>
                  <a:lnTo>
                    <a:pt x="0" y="0"/>
                  </a:lnTo>
                  <a:lnTo>
                    <a:pt x="0" y="114"/>
                  </a:lnTo>
                  <a:lnTo>
                    <a:pt x="0" y="114"/>
                  </a:lnTo>
                  <a:lnTo>
                    <a:pt x="0" y="132"/>
                  </a:lnTo>
                  <a:lnTo>
                    <a:pt x="4" y="150"/>
                  </a:lnTo>
                  <a:lnTo>
                    <a:pt x="8" y="168"/>
                  </a:lnTo>
                  <a:lnTo>
                    <a:pt x="14" y="186"/>
                  </a:lnTo>
                  <a:lnTo>
                    <a:pt x="22" y="202"/>
                  </a:lnTo>
                  <a:lnTo>
                    <a:pt x="32" y="220"/>
                  </a:lnTo>
                  <a:lnTo>
                    <a:pt x="44" y="236"/>
                  </a:lnTo>
                  <a:lnTo>
                    <a:pt x="56" y="254"/>
                  </a:lnTo>
                  <a:lnTo>
                    <a:pt x="72" y="270"/>
                  </a:lnTo>
                  <a:lnTo>
                    <a:pt x="88" y="286"/>
                  </a:lnTo>
                  <a:lnTo>
                    <a:pt x="126" y="318"/>
                  </a:lnTo>
                  <a:lnTo>
                    <a:pt x="170" y="350"/>
                  </a:lnTo>
                  <a:lnTo>
                    <a:pt x="220" y="382"/>
                  </a:lnTo>
                  <a:lnTo>
                    <a:pt x="278" y="412"/>
                  </a:lnTo>
                  <a:lnTo>
                    <a:pt x="340" y="442"/>
                  </a:lnTo>
                  <a:lnTo>
                    <a:pt x="408" y="470"/>
                  </a:lnTo>
                  <a:lnTo>
                    <a:pt x="480" y="498"/>
                  </a:lnTo>
                  <a:lnTo>
                    <a:pt x="560" y="526"/>
                  </a:lnTo>
                  <a:lnTo>
                    <a:pt x="642" y="552"/>
                  </a:lnTo>
                  <a:lnTo>
                    <a:pt x="732" y="576"/>
                  </a:lnTo>
                  <a:lnTo>
                    <a:pt x="824" y="600"/>
                  </a:lnTo>
                  <a:lnTo>
                    <a:pt x="922" y="622"/>
                  </a:lnTo>
                  <a:lnTo>
                    <a:pt x="1026" y="644"/>
                  </a:lnTo>
                  <a:lnTo>
                    <a:pt x="1132" y="664"/>
                  </a:lnTo>
                  <a:lnTo>
                    <a:pt x="1242" y="684"/>
                  </a:lnTo>
                  <a:lnTo>
                    <a:pt x="1356" y="702"/>
                  </a:lnTo>
                  <a:lnTo>
                    <a:pt x="1474" y="718"/>
                  </a:lnTo>
                  <a:lnTo>
                    <a:pt x="1596" y="734"/>
                  </a:lnTo>
                  <a:lnTo>
                    <a:pt x="1720" y="748"/>
                  </a:lnTo>
                  <a:lnTo>
                    <a:pt x="1848" y="760"/>
                  </a:lnTo>
                  <a:lnTo>
                    <a:pt x="1980" y="770"/>
                  </a:lnTo>
                  <a:lnTo>
                    <a:pt x="2114" y="780"/>
                  </a:lnTo>
                  <a:lnTo>
                    <a:pt x="2250" y="788"/>
                  </a:lnTo>
                  <a:lnTo>
                    <a:pt x="2388" y="794"/>
                  </a:lnTo>
                  <a:lnTo>
                    <a:pt x="2530" y="798"/>
                  </a:lnTo>
                  <a:lnTo>
                    <a:pt x="2672" y="800"/>
                  </a:lnTo>
                  <a:lnTo>
                    <a:pt x="2818" y="800"/>
                  </a:lnTo>
                  <a:lnTo>
                    <a:pt x="2818" y="800"/>
                  </a:lnTo>
                  <a:lnTo>
                    <a:pt x="2964" y="800"/>
                  </a:lnTo>
                  <a:lnTo>
                    <a:pt x="3106" y="798"/>
                  </a:lnTo>
                  <a:lnTo>
                    <a:pt x="3248" y="794"/>
                  </a:lnTo>
                  <a:lnTo>
                    <a:pt x="3386" y="788"/>
                  </a:lnTo>
                  <a:lnTo>
                    <a:pt x="3522" y="780"/>
                  </a:lnTo>
                  <a:lnTo>
                    <a:pt x="3656" y="770"/>
                  </a:lnTo>
                  <a:lnTo>
                    <a:pt x="3788" y="760"/>
                  </a:lnTo>
                  <a:lnTo>
                    <a:pt x="3916" y="748"/>
                  </a:lnTo>
                  <a:lnTo>
                    <a:pt x="4040" y="734"/>
                  </a:lnTo>
                  <a:lnTo>
                    <a:pt x="4162" y="718"/>
                  </a:lnTo>
                  <a:lnTo>
                    <a:pt x="4280" y="702"/>
                  </a:lnTo>
                  <a:lnTo>
                    <a:pt x="4394" y="684"/>
                  </a:lnTo>
                  <a:lnTo>
                    <a:pt x="4504" y="664"/>
                  </a:lnTo>
                  <a:lnTo>
                    <a:pt x="4610" y="644"/>
                  </a:lnTo>
                  <a:lnTo>
                    <a:pt x="4714" y="622"/>
                  </a:lnTo>
                  <a:lnTo>
                    <a:pt x="4812" y="600"/>
                  </a:lnTo>
                  <a:lnTo>
                    <a:pt x="4904" y="576"/>
                  </a:lnTo>
                  <a:lnTo>
                    <a:pt x="4994" y="552"/>
                  </a:lnTo>
                  <a:lnTo>
                    <a:pt x="5076" y="526"/>
                  </a:lnTo>
                  <a:lnTo>
                    <a:pt x="5156" y="498"/>
                  </a:lnTo>
                  <a:lnTo>
                    <a:pt x="5228" y="470"/>
                  </a:lnTo>
                  <a:lnTo>
                    <a:pt x="5296" y="442"/>
                  </a:lnTo>
                  <a:lnTo>
                    <a:pt x="5358" y="412"/>
                  </a:lnTo>
                  <a:lnTo>
                    <a:pt x="5416" y="382"/>
                  </a:lnTo>
                  <a:lnTo>
                    <a:pt x="5466" y="350"/>
                  </a:lnTo>
                  <a:lnTo>
                    <a:pt x="5510" y="318"/>
                  </a:lnTo>
                  <a:lnTo>
                    <a:pt x="5548" y="286"/>
                  </a:lnTo>
                  <a:lnTo>
                    <a:pt x="5564" y="270"/>
                  </a:lnTo>
                  <a:lnTo>
                    <a:pt x="5580" y="254"/>
                  </a:lnTo>
                  <a:lnTo>
                    <a:pt x="5592" y="236"/>
                  </a:lnTo>
                  <a:lnTo>
                    <a:pt x="5604" y="220"/>
                  </a:lnTo>
                  <a:lnTo>
                    <a:pt x="5614" y="202"/>
                  </a:lnTo>
                  <a:lnTo>
                    <a:pt x="5622" y="186"/>
                  </a:lnTo>
                  <a:lnTo>
                    <a:pt x="5628" y="168"/>
                  </a:lnTo>
                  <a:lnTo>
                    <a:pt x="5632" y="150"/>
                  </a:lnTo>
                  <a:lnTo>
                    <a:pt x="5636" y="132"/>
                  </a:lnTo>
                  <a:lnTo>
                    <a:pt x="5636" y="114"/>
                  </a:lnTo>
                  <a:lnTo>
                    <a:pt x="5636" y="0"/>
                  </a:lnTo>
                  <a:lnTo>
                    <a:pt x="5636" y="0"/>
                  </a:lnTo>
                  <a:lnTo>
                    <a:pt x="5636" y="18"/>
                  </a:lnTo>
                  <a:lnTo>
                    <a:pt x="5632" y="36"/>
                  </a:lnTo>
                  <a:lnTo>
                    <a:pt x="5628" y="52"/>
                  </a:lnTo>
                  <a:lnTo>
                    <a:pt x="5622" y="70"/>
                  </a:lnTo>
                  <a:lnTo>
                    <a:pt x="5614" y="88"/>
                  </a:lnTo>
                  <a:lnTo>
                    <a:pt x="5604" y="104"/>
                  </a:lnTo>
                  <a:lnTo>
                    <a:pt x="5592" y="122"/>
                  </a:lnTo>
                  <a:lnTo>
                    <a:pt x="5580" y="138"/>
                  </a:lnTo>
                  <a:lnTo>
                    <a:pt x="5564" y="154"/>
                  </a:lnTo>
                  <a:lnTo>
                    <a:pt x="5548" y="172"/>
                  </a:lnTo>
                  <a:lnTo>
                    <a:pt x="5510" y="204"/>
                  </a:lnTo>
                  <a:lnTo>
                    <a:pt x="5466" y="236"/>
                  </a:lnTo>
                  <a:lnTo>
                    <a:pt x="5416" y="268"/>
                  </a:lnTo>
                  <a:lnTo>
                    <a:pt x="5358" y="298"/>
                  </a:lnTo>
                  <a:lnTo>
                    <a:pt x="5296" y="328"/>
                  </a:lnTo>
                  <a:lnTo>
                    <a:pt x="5228" y="356"/>
                  </a:lnTo>
                  <a:lnTo>
                    <a:pt x="5156" y="384"/>
                  </a:lnTo>
                  <a:lnTo>
                    <a:pt x="5076" y="410"/>
                  </a:lnTo>
                  <a:lnTo>
                    <a:pt x="4994" y="436"/>
                  </a:lnTo>
                  <a:lnTo>
                    <a:pt x="4904" y="462"/>
                  </a:lnTo>
                  <a:lnTo>
                    <a:pt x="4812" y="486"/>
                  </a:lnTo>
                  <a:lnTo>
                    <a:pt x="4714" y="508"/>
                  </a:lnTo>
                  <a:lnTo>
                    <a:pt x="4610" y="530"/>
                  </a:lnTo>
                  <a:lnTo>
                    <a:pt x="4504" y="550"/>
                  </a:lnTo>
                  <a:lnTo>
                    <a:pt x="4394" y="568"/>
                  </a:lnTo>
                  <a:lnTo>
                    <a:pt x="4280" y="586"/>
                  </a:lnTo>
                  <a:lnTo>
                    <a:pt x="4162" y="604"/>
                  </a:lnTo>
                  <a:lnTo>
                    <a:pt x="4040" y="618"/>
                  </a:lnTo>
                  <a:lnTo>
                    <a:pt x="3916" y="632"/>
                  </a:lnTo>
                  <a:lnTo>
                    <a:pt x="3788" y="644"/>
                  </a:lnTo>
                  <a:lnTo>
                    <a:pt x="3656" y="656"/>
                  </a:lnTo>
                  <a:lnTo>
                    <a:pt x="3522" y="664"/>
                  </a:lnTo>
                  <a:lnTo>
                    <a:pt x="3386" y="672"/>
                  </a:lnTo>
                  <a:lnTo>
                    <a:pt x="3248" y="678"/>
                  </a:lnTo>
                  <a:lnTo>
                    <a:pt x="3106" y="682"/>
                  </a:lnTo>
                  <a:lnTo>
                    <a:pt x="2964" y="686"/>
                  </a:lnTo>
                  <a:lnTo>
                    <a:pt x="2818" y="686"/>
                  </a:lnTo>
                  <a:lnTo>
                    <a:pt x="2818" y="686"/>
                  </a:lnTo>
                  <a:close/>
                </a:path>
              </a:pathLst>
            </a:custGeom>
            <a:gradFill flip="none" rotWithShape="1">
              <a:gsLst>
                <a:gs pos="0">
                  <a:srgbClr val="FFC000">
                    <a:alpha val="20000"/>
                  </a:srgbClr>
                </a:gs>
                <a:gs pos="50000">
                  <a:srgbClr val="FFC000"/>
                </a:gs>
                <a:gs pos="100000">
                  <a:srgbClr val="FFC000">
                    <a:alpha val="20000"/>
                  </a:srgbClr>
                </a:gs>
              </a:gsLst>
              <a:lin ang="0" scaled="1"/>
              <a:tileRect/>
            </a:gradFill>
            <a:ln>
              <a:noFill/>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4304605" y="3951774"/>
            <a:ext cx="3582792" cy="1112769"/>
            <a:chOff x="98425" y="1392238"/>
            <a:chExt cx="8947150" cy="2359025"/>
          </a:xfrm>
        </p:grpSpPr>
        <p:sp>
          <p:nvSpPr>
            <p:cNvPr id="37" name="Freeform 5"/>
            <p:cNvSpPr/>
            <p:nvPr/>
          </p:nvSpPr>
          <p:spPr bwMode="auto">
            <a:xfrm>
              <a:off x="98425" y="1392238"/>
              <a:ext cx="8947150" cy="2178050"/>
            </a:xfrm>
            <a:custGeom>
              <a:avLst/>
              <a:gdLst>
                <a:gd name="T0" fmla="*/ 5636 w 5636"/>
                <a:gd name="T1" fmla="*/ 704 h 1372"/>
                <a:gd name="T2" fmla="*/ 5622 w 5636"/>
                <a:gd name="T3" fmla="*/ 756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2 h 1372"/>
                <a:gd name="T14" fmla="*/ 4714 w 5636"/>
                <a:gd name="T15" fmla="*/ 1194 h 1372"/>
                <a:gd name="T16" fmla="*/ 4394 w 5636"/>
                <a:gd name="T17" fmla="*/ 1254 h 1372"/>
                <a:gd name="T18" fmla="*/ 4040 w 5636"/>
                <a:gd name="T19" fmla="*/ 1304 h 1372"/>
                <a:gd name="T20" fmla="*/ 3656 w 5636"/>
                <a:gd name="T21" fmla="*/ 1342 h 1372"/>
                <a:gd name="T22" fmla="*/ 3248 w 5636"/>
                <a:gd name="T23" fmla="*/ 1364 h 1372"/>
                <a:gd name="T24" fmla="*/ 2818 w 5636"/>
                <a:gd name="T25" fmla="*/ 1372 h 1372"/>
                <a:gd name="T26" fmla="*/ 2530 w 5636"/>
                <a:gd name="T27" fmla="*/ 1368 h 1372"/>
                <a:gd name="T28" fmla="*/ 2114 w 5636"/>
                <a:gd name="T29" fmla="*/ 1350 h 1372"/>
                <a:gd name="T30" fmla="*/ 1720 w 5636"/>
                <a:gd name="T31" fmla="*/ 1318 h 1372"/>
                <a:gd name="T32" fmla="*/ 1356 w 5636"/>
                <a:gd name="T33" fmla="*/ 1272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4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0 h 1372"/>
                <a:gd name="T60" fmla="*/ 340 w 5636"/>
                <a:gd name="T61" fmla="*/ 360 h 1372"/>
                <a:gd name="T62" fmla="*/ 560 w 5636"/>
                <a:gd name="T63" fmla="*/ 276 h 1372"/>
                <a:gd name="T64" fmla="*/ 824 w 5636"/>
                <a:gd name="T65" fmla="*/ 200 h 1372"/>
                <a:gd name="T66" fmla="*/ 1132 w 5636"/>
                <a:gd name="T67" fmla="*/ 136 h 1372"/>
                <a:gd name="T68" fmla="*/ 1474 w 5636"/>
                <a:gd name="T69" fmla="*/ 82 h 1372"/>
                <a:gd name="T70" fmla="*/ 1848 w 5636"/>
                <a:gd name="T71" fmla="*/ 42 h 1372"/>
                <a:gd name="T72" fmla="*/ 2250 w 5636"/>
                <a:gd name="T73" fmla="*/ 14 h 1372"/>
                <a:gd name="T74" fmla="*/ 2672 w 5636"/>
                <a:gd name="T75" fmla="*/ 0 h 1372"/>
                <a:gd name="T76" fmla="*/ 2964 w 5636"/>
                <a:gd name="T77" fmla="*/ 0 h 1372"/>
                <a:gd name="T78" fmla="*/ 3386 w 5636"/>
                <a:gd name="T79" fmla="*/ 14 h 1372"/>
                <a:gd name="T80" fmla="*/ 3788 w 5636"/>
                <a:gd name="T81" fmla="*/ 42 h 1372"/>
                <a:gd name="T82" fmla="*/ 4162 w 5636"/>
                <a:gd name="T83" fmla="*/ 82 h 1372"/>
                <a:gd name="T84" fmla="*/ 4504 w 5636"/>
                <a:gd name="T85" fmla="*/ 136 h 1372"/>
                <a:gd name="T86" fmla="*/ 4812 w 5636"/>
                <a:gd name="T87" fmla="*/ 200 h 1372"/>
                <a:gd name="T88" fmla="*/ 5076 w 5636"/>
                <a:gd name="T89" fmla="*/ 276 h 1372"/>
                <a:gd name="T90" fmla="*/ 5296 w 5636"/>
                <a:gd name="T91" fmla="*/ 360 h 1372"/>
                <a:gd name="T92" fmla="*/ 5466 w 5636"/>
                <a:gd name="T93" fmla="*/ 450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38"/>
                  </a:lnTo>
                  <a:lnTo>
                    <a:pt x="5622" y="756"/>
                  </a:lnTo>
                  <a:lnTo>
                    <a:pt x="5614" y="774"/>
                  </a:lnTo>
                  <a:lnTo>
                    <a:pt x="5604" y="790"/>
                  </a:lnTo>
                  <a:lnTo>
                    <a:pt x="5592" y="808"/>
                  </a:lnTo>
                  <a:lnTo>
                    <a:pt x="5580" y="824"/>
                  </a:lnTo>
                  <a:lnTo>
                    <a:pt x="5564" y="840"/>
                  </a:lnTo>
                  <a:lnTo>
                    <a:pt x="5548" y="858"/>
                  </a:lnTo>
                  <a:lnTo>
                    <a:pt x="5510" y="890"/>
                  </a:lnTo>
                  <a:lnTo>
                    <a:pt x="5466" y="922"/>
                  </a:lnTo>
                  <a:lnTo>
                    <a:pt x="5416" y="954"/>
                  </a:lnTo>
                  <a:lnTo>
                    <a:pt x="5358" y="984"/>
                  </a:lnTo>
                  <a:lnTo>
                    <a:pt x="5296" y="1014"/>
                  </a:lnTo>
                  <a:lnTo>
                    <a:pt x="5228" y="1042"/>
                  </a:lnTo>
                  <a:lnTo>
                    <a:pt x="5156" y="1070"/>
                  </a:lnTo>
                  <a:lnTo>
                    <a:pt x="5076" y="1096"/>
                  </a:lnTo>
                  <a:lnTo>
                    <a:pt x="4994" y="1122"/>
                  </a:lnTo>
                  <a:lnTo>
                    <a:pt x="4904" y="1148"/>
                  </a:lnTo>
                  <a:lnTo>
                    <a:pt x="4812" y="1172"/>
                  </a:lnTo>
                  <a:lnTo>
                    <a:pt x="4714" y="1194"/>
                  </a:lnTo>
                  <a:lnTo>
                    <a:pt x="4610" y="1216"/>
                  </a:lnTo>
                  <a:lnTo>
                    <a:pt x="4504" y="1236"/>
                  </a:lnTo>
                  <a:lnTo>
                    <a:pt x="4394" y="1254"/>
                  </a:lnTo>
                  <a:lnTo>
                    <a:pt x="4280" y="1272"/>
                  </a:lnTo>
                  <a:lnTo>
                    <a:pt x="4162" y="1290"/>
                  </a:lnTo>
                  <a:lnTo>
                    <a:pt x="4040" y="1304"/>
                  </a:lnTo>
                  <a:lnTo>
                    <a:pt x="3916" y="1318"/>
                  </a:lnTo>
                  <a:lnTo>
                    <a:pt x="3788" y="1330"/>
                  </a:lnTo>
                  <a:lnTo>
                    <a:pt x="3656" y="1342"/>
                  </a:lnTo>
                  <a:lnTo>
                    <a:pt x="3522" y="1350"/>
                  </a:lnTo>
                  <a:lnTo>
                    <a:pt x="3386" y="1358"/>
                  </a:lnTo>
                  <a:lnTo>
                    <a:pt x="3248" y="1364"/>
                  </a:lnTo>
                  <a:lnTo>
                    <a:pt x="3106" y="1368"/>
                  </a:lnTo>
                  <a:lnTo>
                    <a:pt x="2964" y="1372"/>
                  </a:lnTo>
                  <a:lnTo>
                    <a:pt x="2818" y="1372"/>
                  </a:lnTo>
                  <a:lnTo>
                    <a:pt x="2818" y="1372"/>
                  </a:lnTo>
                  <a:lnTo>
                    <a:pt x="2672" y="1372"/>
                  </a:lnTo>
                  <a:lnTo>
                    <a:pt x="2530" y="1368"/>
                  </a:lnTo>
                  <a:lnTo>
                    <a:pt x="2388" y="1364"/>
                  </a:lnTo>
                  <a:lnTo>
                    <a:pt x="2250" y="1358"/>
                  </a:lnTo>
                  <a:lnTo>
                    <a:pt x="2114" y="1350"/>
                  </a:lnTo>
                  <a:lnTo>
                    <a:pt x="1980" y="1342"/>
                  </a:lnTo>
                  <a:lnTo>
                    <a:pt x="1848" y="1330"/>
                  </a:lnTo>
                  <a:lnTo>
                    <a:pt x="1720" y="1318"/>
                  </a:lnTo>
                  <a:lnTo>
                    <a:pt x="1596" y="1304"/>
                  </a:lnTo>
                  <a:lnTo>
                    <a:pt x="1474" y="1290"/>
                  </a:lnTo>
                  <a:lnTo>
                    <a:pt x="1356" y="1272"/>
                  </a:lnTo>
                  <a:lnTo>
                    <a:pt x="1242" y="1254"/>
                  </a:lnTo>
                  <a:lnTo>
                    <a:pt x="1132" y="1236"/>
                  </a:lnTo>
                  <a:lnTo>
                    <a:pt x="1026" y="1216"/>
                  </a:lnTo>
                  <a:lnTo>
                    <a:pt x="922" y="1194"/>
                  </a:lnTo>
                  <a:lnTo>
                    <a:pt x="824" y="1172"/>
                  </a:lnTo>
                  <a:lnTo>
                    <a:pt x="732" y="1148"/>
                  </a:lnTo>
                  <a:lnTo>
                    <a:pt x="642" y="1122"/>
                  </a:lnTo>
                  <a:lnTo>
                    <a:pt x="560" y="1096"/>
                  </a:lnTo>
                  <a:lnTo>
                    <a:pt x="480" y="1070"/>
                  </a:lnTo>
                  <a:lnTo>
                    <a:pt x="408" y="1042"/>
                  </a:lnTo>
                  <a:lnTo>
                    <a:pt x="340" y="1014"/>
                  </a:lnTo>
                  <a:lnTo>
                    <a:pt x="278" y="984"/>
                  </a:lnTo>
                  <a:lnTo>
                    <a:pt x="220" y="954"/>
                  </a:lnTo>
                  <a:lnTo>
                    <a:pt x="170" y="922"/>
                  </a:lnTo>
                  <a:lnTo>
                    <a:pt x="126" y="890"/>
                  </a:lnTo>
                  <a:lnTo>
                    <a:pt x="88" y="858"/>
                  </a:lnTo>
                  <a:lnTo>
                    <a:pt x="72" y="840"/>
                  </a:lnTo>
                  <a:lnTo>
                    <a:pt x="56" y="824"/>
                  </a:lnTo>
                  <a:lnTo>
                    <a:pt x="44" y="808"/>
                  </a:lnTo>
                  <a:lnTo>
                    <a:pt x="32" y="790"/>
                  </a:lnTo>
                  <a:lnTo>
                    <a:pt x="22" y="774"/>
                  </a:lnTo>
                  <a:lnTo>
                    <a:pt x="14" y="756"/>
                  </a:lnTo>
                  <a:lnTo>
                    <a:pt x="8" y="738"/>
                  </a:lnTo>
                  <a:lnTo>
                    <a:pt x="4" y="722"/>
                  </a:lnTo>
                  <a:lnTo>
                    <a:pt x="0" y="704"/>
                  </a:lnTo>
                  <a:lnTo>
                    <a:pt x="0" y="686"/>
                  </a:lnTo>
                  <a:lnTo>
                    <a:pt x="0" y="686"/>
                  </a:lnTo>
                  <a:lnTo>
                    <a:pt x="0" y="668"/>
                  </a:lnTo>
                  <a:lnTo>
                    <a:pt x="4" y="650"/>
                  </a:lnTo>
                  <a:lnTo>
                    <a:pt x="8" y="634"/>
                  </a:lnTo>
                  <a:lnTo>
                    <a:pt x="14" y="616"/>
                  </a:lnTo>
                  <a:lnTo>
                    <a:pt x="22" y="598"/>
                  </a:lnTo>
                  <a:lnTo>
                    <a:pt x="32" y="582"/>
                  </a:lnTo>
                  <a:lnTo>
                    <a:pt x="44" y="564"/>
                  </a:lnTo>
                  <a:lnTo>
                    <a:pt x="56" y="548"/>
                  </a:lnTo>
                  <a:lnTo>
                    <a:pt x="72" y="532"/>
                  </a:lnTo>
                  <a:lnTo>
                    <a:pt x="88" y="514"/>
                  </a:lnTo>
                  <a:lnTo>
                    <a:pt x="126" y="482"/>
                  </a:lnTo>
                  <a:lnTo>
                    <a:pt x="170" y="450"/>
                  </a:lnTo>
                  <a:lnTo>
                    <a:pt x="220" y="418"/>
                  </a:lnTo>
                  <a:lnTo>
                    <a:pt x="278" y="388"/>
                  </a:lnTo>
                  <a:lnTo>
                    <a:pt x="340" y="360"/>
                  </a:lnTo>
                  <a:lnTo>
                    <a:pt x="408" y="330"/>
                  </a:lnTo>
                  <a:lnTo>
                    <a:pt x="480" y="302"/>
                  </a:lnTo>
                  <a:lnTo>
                    <a:pt x="560" y="276"/>
                  </a:lnTo>
                  <a:lnTo>
                    <a:pt x="642" y="250"/>
                  </a:lnTo>
                  <a:lnTo>
                    <a:pt x="732" y="224"/>
                  </a:lnTo>
                  <a:lnTo>
                    <a:pt x="824" y="200"/>
                  </a:lnTo>
                  <a:lnTo>
                    <a:pt x="922" y="178"/>
                  </a:lnTo>
                  <a:lnTo>
                    <a:pt x="1026" y="156"/>
                  </a:lnTo>
                  <a:lnTo>
                    <a:pt x="1132" y="136"/>
                  </a:lnTo>
                  <a:lnTo>
                    <a:pt x="1242" y="118"/>
                  </a:lnTo>
                  <a:lnTo>
                    <a:pt x="1356" y="100"/>
                  </a:lnTo>
                  <a:lnTo>
                    <a:pt x="1474" y="82"/>
                  </a:lnTo>
                  <a:lnTo>
                    <a:pt x="1596" y="68"/>
                  </a:lnTo>
                  <a:lnTo>
                    <a:pt x="1720" y="54"/>
                  </a:lnTo>
                  <a:lnTo>
                    <a:pt x="1848" y="42"/>
                  </a:lnTo>
                  <a:lnTo>
                    <a:pt x="1980" y="30"/>
                  </a:lnTo>
                  <a:lnTo>
                    <a:pt x="2114" y="22"/>
                  </a:lnTo>
                  <a:lnTo>
                    <a:pt x="2250" y="14"/>
                  </a:lnTo>
                  <a:lnTo>
                    <a:pt x="2388" y="8"/>
                  </a:lnTo>
                  <a:lnTo>
                    <a:pt x="2530" y="4"/>
                  </a:lnTo>
                  <a:lnTo>
                    <a:pt x="2672" y="0"/>
                  </a:lnTo>
                  <a:lnTo>
                    <a:pt x="2818" y="0"/>
                  </a:lnTo>
                  <a:lnTo>
                    <a:pt x="2818" y="0"/>
                  </a:lnTo>
                  <a:lnTo>
                    <a:pt x="2964" y="0"/>
                  </a:lnTo>
                  <a:lnTo>
                    <a:pt x="3106" y="4"/>
                  </a:lnTo>
                  <a:lnTo>
                    <a:pt x="3248" y="8"/>
                  </a:lnTo>
                  <a:lnTo>
                    <a:pt x="3386" y="14"/>
                  </a:lnTo>
                  <a:lnTo>
                    <a:pt x="3522" y="22"/>
                  </a:lnTo>
                  <a:lnTo>
                    <a:pt x="3656" y="30"/>
                  </a:lnTo>
                  <a:lnTo>
                    <a:pt x="3788" y="42"/>
                  </a:lnTo>
                  <a:lnTo>
                    <a:pt x="3916" y="54"/>
                  </a:lnTo>
                  <a:lnTo>
                    <a:pt x="4040" y="68"/>
                  </a:lnTo>
                  <a:lnTo>
                    <a:pt x="4162" y="82"/>
                  </a:lnTo>
                  <a:lnTo>
                    <a:pt x="4280" y="100"/>
                  </a:lnTo>
                  <a:lnTo>
                    <a:pt x="4394" y="118"/>
                  </a:lnTo>
                  <a:lnTo>
                    <a:pt x="4504" y="136"/>
                  </a:lnTo>
                  <a:lnTo>
                    <a:pt x="4610" y="156"/>
                  </a:lnTo>
                  <a:lnTo>
                    <a:pt x="4714" y="178"/>
                  </a:lnTo>
                  <a:lnTo>
                    <a:pt x="4812" y="200"/>
                  </a:lnTo>
                  <a:lnTo>
                    <a:pt x="4904" y="224"/>
                  </a:lnTo>
                  <a:lnTo>
                    <a:pt x="4994" y="250"/>
                  </a:lnTo>
                  <a:lnTo>
                    <a:pt x="5076" y="276"/>
                  </a:lnTo>
                  <a:lnTo>
                    <a:pt x="5156" y="302"/>
                  </a:lnTo>
                  <a:lnTo>
                    <a:pt x="5228" y="330"/>
                  </a:lnTo>
                  <a:lnTo>
                    <a:pt x="5296" y="360"/>
                  </a:lnTo>
                  <a:lnTo>
                    <a:pt x="5358" y="388"/>
                  </a:lnTo>
                  <a:lnTo>
                    <a:pt x="5416" y="418"/>
                  </a:lnTo>
                  <a:lnTo>
                    <a:pt x="5466" y="450"/>
                  </a:lnTo>
                  <a:lnTo>
                    <a:pt x="5510" y="482"/>
                  </a:lnTo>
                  <a:lnTo>
                    <a:pt x="5548" y="514"/>
                  </a:lnTo>
                  <a:lnTo>
                    <a:pt x="5564" y="532"/>
                  </a:lnTo>
                  <a:lnTo>
                    <a:pt x="5580" y="548"/>
                  </a:lnTo>
                  <a:lnTo>
                    <a:pt x="5592" y="564"/>
                  </a:lnTo>
                  <a:lnTo>
                    <a:pt x="5604" y="582"/>
                  </a:lnTo>
                  <a:lnTo>
                    <a:pt x="5614" y="598"/>
                  </a:lnTo>
                  <a:lnTo>
                    <a:pt x="5622" y="616"/>
                  </a:lnTo>
                  <a:lnTo>
                    <a:pt x="5628" y="634"/>
                  </a:lnTo>
                  <a:lnTo>
                    <a:pt x="5632" y="650"/>
                  </a:lnTo>
                  <a:lnTo>
                    <a:pt x="5636" y="668"/>
                  </a:lnTo>
                  <a:lnTo>
                    <a:pt x="5636" y="686"/>
                  </a:lnTo>
                  <a:lnTo>
                    <a:pt x="5636" y="686"/>
                  </a:lnTo>
                  <a:close/>
                </a:path>
              </a:pathLst>
            </a:custGeom>
            <a:gradFill flip="none" rotWithShape="1">
              <a:gsLst>
                <a:gs pos="0">
                  <a:schemeClr val="accent6">
                    <a:alpha val="10000"/>
                  </a:schemeClr>
                </a:gs>
                <a:gs pos="100000">
                  <a:schemeClr val="accent6">
                    <a:alpha val="30000"/>
                  </a:scheme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38" name="Freeform 6"/>
            <p:cNvSpPr/>
            <p:nvPr/>
          </p:nvSpPr>
          <p:spPr bwMode="auto">
            <a:xfrm>
              <a:off x="98425" y="1573213"/>
              <a:ext cx="8947150" cy="2178050"/>
            </a:xfrm>
            <a:custGeom>
              <a:avLst/>
              <a:gdLst>
                <a:gd name="T0" fmla="*/ 5636 w 5636"/>
                <a:gd name="T1" fmla="*/ 704 h 1372"/>
                <a:gd name="T2" fmla="*/ 5622 w 5636"/>
                <a:gd name="T3" fmla="*/ 758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4 h 1372"/>
                <a:gd name="T14" fmla="*/ 4714 w 5636"/>
                <a:gd name="T15" fmla="*/ 1194 h 1372"/>
                <a:gd name="T16" fmla="*/ 4394 w 5636"/>
                <a:gd name="T17" fmla="*/ 1256 h 1372"/>
                <a:gd name="T18" fmla="*/ 4040 w 5636"/>
                <a:gd name="T19" fmla="*/ 1306 h 1372"/>
                <a:gd name="T20" fmla="*/ 3656 w 5636"/>
                <a:gd name="T21" fmla="*/ 1342 h 1372"/>
                <a:gd name="T22" fmla="*/ 3248 w 5636"/>
                <a:gd name="T23" fmla="*/ 1366 h 1372"/>
                <a:gd name="T24" fmla="*/ 2818 w 5636"/>
                <a:gd name="T25" fmla="*/ 1372 h 1372"/>
                <a:gd name="T26" fmla="*/ 2530 w 5636"/>
                <a:gd name="T27" fmla="*/ 1370 h 1372"/>
                <a:gd name="T28" fmla="*/ 2114 w 5636"/>
                <a:gd name="T29" fmla="*/ 1352 h 1372"/>
                <a:gd name="T30" fmla="*/ 1720 w 5636"/>
                <a:gd name="T31" fmla="*/ 1320 h 1372"/>
                <a:gd name="T32" fmla="*/ 1356 w 5636"/>
                <a:gd name="T33" fmla="*/ 1274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6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2 h 1372"/>
                <a:gd name="T60" fmla="*/ 340 w 5636"/>
                <a:gd name="T61" fmla="*/ 360 h 1372"/>
                <a:gd name="T62" fmla="*/ 560 w 5636"/>
                <a:gd name="T63" fmla="*/ 276 h 1372"/>
                <a:gd name="T64" fmla="*/ 824 w 5636"/>
                <a:gd name="T65" fmla="*/ 202 h 1372"/>
                <a:gd name="T66" fmla="*/ 1132 w 5636"/>
                <a:gd name="T67" fmla="*/ 138 h 1372"/>
                <a:gd name="T68" fmla="*/ 1474 w 5636"/>
                <a:gd name="T69" fmla="*/ 84 h 1372"/>
                <a:gd name="T70" fmla="*/ 1848 w 5636"/>
                <a:gd name="T71" fmla="*/ 42 h 1372"/>
                <a:gd name="T72" fmla="*/ 2250 w 5636"/>
                <a:gd name="T73" fmla="*/ 14 h 1372"/>
                <a:gd name="T74" fmla="*/ 2672 w 5636"/>
                <a:gd name="T75" fmla="*/ 2 h 1372"/>
                <a:gd name="T76" fmla="*/ 2964 w 5636"/>
                <a:gd name="T77" fmla="*/ 2 h 1372"/>
                <a:gd name="T78" fmla="*/ 3386 w 5636"/>
                <a:gd name="T79" fmla="*/ 14 h 1372"/>
                <a:gd name="T80" fmla="*/ 3788 w 5636"/>
                <a:gd name="T81" fmla="*/ 42 h 1372"/>
                <a:gd name="T82" fmla="*/ 4162 w 5636"/>
                <a:gd name="T83" fmla="*/ 84 h 1372"/>
                <a:gd name="T84" fmla="*/ 4504 w 5636"/>
                <a:gd name="T85" fmla="*/ 138 h 1372"/>
                <a:gd name="T86" fmla="*/ 4812 w 5636"/>
                <a:gd name="T87" fmla="*/ 202 h 1372"/>
                <a:gd name="T88" fmla="*/ 5076 w 5636"/>
                <a:gd name="T89" fmla="*/ 276 h 1372"/>
                <a:gd name="T90" fmla="*/ 5296 w 5636"/>
                <a:gd name="T91" fmla="*/ 360 h 1372"/>
                <a:gd name="T92" fmla="*/ 5466 w 5636"/>
                <a:gd name="T93" fmla="*/ 452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40"/>
                  </a:lnTo>
                  <a:lnTo>
                    <a:pt x="5622" y="758"/>
                  </a:lnTo>
                  <a:lnTo>
                    <a:pt x="5614" y="774"/>
                  </a:lnTo>
                  <a:lnTo>
                    <a:pt x="5604" y="792"/>
                  </a:lnTo>
                  <a:lnTo>
                    <a:pt x="5592" y="808"/>
                  </a:lnTo>
                  <a:lnTo>
                    <a:pt x="5580" y="826"/>
                  </a:lnTo>
                  <a:lnTo>
                    <a:pt x="5564" y="842"/>
                  </a:lnTo>
                  <a:lnTo>
                    <a:pt x="5548" y="858"/>
                  </a:lnTo>
                  <a:lnTo>
                    <a:pt x="5510" y="890"/>
                  </a:lnTo>
                  <a:lnTo>
                    <a:pt x="5466" y="922"/>
                  </a:lnTo>
                  <a:lnTo>
                    <a:pt x="5416" y="954"/>
                  </a:lnTo>
                  <a:lnTo>
                    <a:pt x="5358" y="984"/>
                  </a:lnTo>
                  <a:lnTo>
                    <a:pt x="5296" y="1014"/>
                  </a:lnTo>
                  <a:lnTo>
                    <a:pt x="5228" y="1042"/>
                  </a:lnTo>
                  <a:lnTo>
                    <a:pt x="5156" y="1070"/>
                  </a:lnTo>
                  <a:lnTo>
                    <a:pt x="5076" y="1098"/>
                  </a:lnTo>
                  <a:lnTo>
                    <a:pt x="4994" y="1124"/>
                  </a:lnTo>
                  <a:lnTo>
                    <a:pt x="4904" y="1148"/>
                  </a:lnTo>
                  <a:lnTo>
                    <a:pt x="4812" y="1172"/>
                  </a:lnTo>
                  <a:lnTo>
                    <a:pt x="4714" y="1194"/>
                  </a:lnTo>
                  <a:lnTo>
                    <a:pt x="4610" y="1216"/>
                  </a:lnTo>
                  <a:lnTo>
                    <a:pt x="4504" y="1236"/>
                  </a:lnTo>
                  <a:lnTo>
                    <a:pt x="4394" y="1256"/>
                  </a:lnTo>
                  <a:lnTo>
                    <a:pt x="4280" y="1274"/>
                  </a:lnTo>
                  <a:lnTo>
                    <a:pt x="4162" y="1290"/>
                  </a:lnTo>
                  <a:lnTo>
                    <a:pt x="4040" y="1306"/>
                  </a:lnTo>
                  <a:lnTo>
                    <a:pt x="3916" y="1320"/>
                  </a:lnTo>
                  <a:lnTo>
                    <a:pt x="3788" y="1332"/>
                  </a:lnTo>
                  <a:lnTo>
                    <a:pt x="3656" y="1342"/>
                  </a:lnTo>
                  <a:lnTo>
                    <a:pt x="3522" y="1352"/>
                  </a:lnTo>
                  <a:lnTo>
                    <a:pt x="3386" y="1360"/>
                  </a:lnTo>
                  <a:lnTo>
                    <a:pt x="3248" y="1366"/>
                  </a:lnTo>
                  <a:lnTo>
                    <a:pt x="3106" y="1370"/>
                  </a:lnTo>
                  <a:lnTo>
                    <a:pt x="2964" y="1372"/>
                  </a:lnTo>
                  <a:lnTo>
                    <a:pt x="2818" y="1372"/>
                  </a:lnTo>
                  <a:lnTo>
                    <a:pt x="2818" y="1372"/>
                  </a:lnTo>
                  <a:lnTo>
                    <a:pt x="2672" y="1372"/>
                  </a:lnTo>
                  <a:lnTo>
                    <a:pt x="2530" y="1370"/>
                  </a:lnTo>
                  <a:lnTo>
                    <a:pt x="2388" y="1366"/>
                  </a:lnTo>
                  <a:lnTo>
                    <a:pt x="2250" y="1360"/>
                  </a:lnTo>
                  <a:lnTo>
                    <a:pt x="2114" y="1352"/>
                  </a:lnTo>
                  <a:lnTo>
                    <a:pt x="1980" y="1342"/>
                  </a:lnTo>
                  <a:lnTo>
                    <a:pt x="1848" y="1332"/>
                  </a:lnTo>
                  <a:lnTo>
                    <a:pt x="1720" y="1320"/>
                  </a:lnTo>
                  <a:lnTo>
                    <a:pt x="1596" y="1306"/>
                  </a:lnTo>
                  <a:lnTo>
                    <a:pt x="1474" y="1290"/>
                  </a:lnTo>
                  <a:lnTo>
                    <a:pt x="1356" y="1274"/>
                  </a:lnTo>
                  <a:lnTo>
                    <a:pt x="1242" y="1256"/>
                  </a:lnTo>
                  <a:lnTo>
                    <a:pt x="1132" y="1236"/>
                  </a:lnTo>
                  <a:lnTo>
                    <a:pt x="1026" y="1216"/>
                  </a:lnTo>
                  <a:lnTo>
                    <a:pt x="922" y="1194"/>
                  </a:lnTo>
                  <a:lnTo>
                    <a:pt x="824" y="1172"/>
                  </a:lnTo>
                  <a:lnTo>
                    <a:pt x="732" y="1148"/>
                  </a:lnTo>
                  <a:lnTo>
                    <a:pt x="642" y="1124"/>
                  </a:lnTo>
                  <a:lnTo>
                    <a:pt x="560" y="1098"/>
                  </a:lnTo>
                  <a:lnTo>
                    <a:pt x="480" y="1070"/>
                  </a:lnTo>
                  <a:lnTo>
                    <a:pt x="408" y="1042"/>
                  </a:lnTo>
                  <a:lnTo>
                    <a:pt x="340" y="1014"/>
                  </a:lnTo>
                  <a:lnTo>
                    <a:pt x="278" y="984"/>
                  </a:lnTo>
                  <a:lnTo>
                    <a:pt x="220" y="954"/>
                  </a:lnTo>
                  <a:lnTo>
                    <a:pt x="170" y="922"/>
                  </a:lnTo>
                  <a:lnTo>
                    <a:pt x="126" y="890"/>
                  </a:lnTo>
                  <a:lnTo>
                    <a:pt x="88" y="858"/>
                  </a:lnTo>
                  <a:lnTo>
                    <a:pt x="72" y="842"/>
                  </a:lnTo>
                  <a:lnTo>
                    <a:pt x="56" y="826"/>
                  </a:lnTo>
                  <a:lnTo>
                    <a:pt x="44" y="808"/>
                  </a:lnTo>
                  <a:lnTo>
                    <a:pt x="32" y="792"/>
                  </a:lnTo>
                  <a:lnTo>
                    <a:pt x="22" y="774"/>
                  </a:lnTo>
                  <a:lnTo>
                    <a:pt x="14" y="758"/>
                  </a:lnTo>
                  <a:lnTo>
                    <a:pt x="8" y="740"/>
                  </a:lnTo>
                  <a:lnTo>
                    <a:pt x="4" y="722"/>
                  </a:lnTo>
                  <a:lnTo>
                    <a:pt x="0" y="704"/>
                  </a:lnTo>
                  <a:lnTo>
                    <a:pt x="0" y="686"/>
                  </a:lnTo>
                  <a:lnTo>
                    <a:pt x="0" y="686"/>
                  </a:lnTo>
                  <a:lnTo>
                    <a:pt x="0" y="670"/>
                  </a:lnTo>
                  <a:lnTo>
                    <a:pt x="4" y="652"/>
                  </a:lnTo>
                  <a:lnTo>
                    <a:pt x="8" y="634"/>
                  </a:lnTo>
                  <a:lnTo>
                    <a:pt x="14" y="616"/>
                  </a:lnTo>
                  <a:lnTo>
                    <a:pt x="22" y="600"/>
                  </a:lnTo>
                  <a:lnTo>
                    <a:pt x="32" y="582"/>
                  </a:lnTo>
                  <a:lnTo>
                    <a:pt x="44" y="566"/>
                  </a:lnTo>
                  <a:lnTo>
                    <a:pt x="56" y="548"/>
                  </a:lnTo>
                  <a:lnTo>
                    <a:pt x="72" y="532"/>
                  </a:lnTo>
                  <a:lnTo>
                    <a:pt x="88" y="516"/>
                  </a:lnTo>
                  <a:lnTo>
                    <a:pt x="126" y="482"/>
                  </a:lnTo>
                  <a:lnTo>
                    <a:pt x="170" y="452"/>
                  </a:lnTo>
                  <a:lnTo>
                    <a:pt x="220" y="420"/>
                  </a:lnTo>
                  <a:lnTo>
                    <a:pt x="278" y="390"/>
                  </a:lnTo>
                  <a:lnTo>
                    <a:pt x="340" y="360"/>
                  </a:lnTo>
                  <a:lnTo>
                    <a:pt x="408" y="332"/>
                  </a:lnTo>
                  <a:lnTo>
                    <a:pt x="480" y="304"/>
                  </a:lnTo>
                  <a:lnTo>
                    <a:pt x="560" y="276"/>
                  </a:lnTo>
                  <a:lnTo>
                    <a:pt x="642" y="250"/>
                  </a:lnTo>
                  <a:lnTo>
                    <a:pt x="732" y="226"/>
                  </a:lnTo>
                  <a:lnTo>
                    <a:pt x="824" y="202"/>
                  </a:lnTo>
                  <a:lnTo>
                    <a:pt x="922" y="180"/>
                  </a:lnTo>
                  <a:lnTo>
                    <a:pt x="1026" y="158"/>
                  </a:lnTo>
                  <a:lnTo>
                    <a:pt x="1132" y="138"/>
                  </a:lnTo>
                  <a:lnTo>
                    <a:pt x="1242" y="118"/>
                  </a:lnTo>
                  <a:lnTo>
                    <a:pt x="1356" y="100"/>
                  </a:lnTo>
                  <a:lnTo>
                    <a:pt x="1474" y="84"/>
                  </a:lnTo>
                  <a:lnTo>
                    <a:pt x="1596" y="68"/>
                  </a:lnTo>
                  <a:lnTo>
                    <a:pt x="1720" y="54"/>
                  </a:lnTo>
                  <a:lnTo>
                    <a:pt x="1848" y="42"/>
                  </a:lnTo>
                  <a:lnTo>
                    <a:pt x="1980" y="32"/>
                  </a:lnTo>
                  <a:lnTo>
                    <a:pt x="2114" y="22"/>
                  </a:lnTo>
                  <a:lnTo>
                    <a:pt x="2250" y="14"/>
                  </a:lnTo>
                  <a:lnTo>
                    <a:pt x="2388" y="8"/>
                  </a:lnTo>
                  <a:lnTo>
                    <a:pt x="2530" y="4"/>
                  </a:lnTo>
                  <a:lnTo>
                    <a:pt x="2672" y="2"/>
                  </a:lnTo>
                  <a:lnTo>
                    <a:pt x="2818" y="0"/>
                  </a:lnTo>
                  <a:lnTo>
                    <a:pt x="2818" y="0"/>
                  </a:lnTo>
                  <a:lnTo>
                    <a:pt x="2964" y="2"/>
                  </a:lnTo>
                  <a:lnTo>
                    <a:pt x="3106" y="4"/>
                  </a:lnTo>
                  <a:lnTo>
                    <a:pt x="3248" y="8"/>
                  </a:lnTo>
                  <a:lnTo>
                    <a:pt x="3386" y="14"/>
                  </a:lnTo>
                  <a:lnTo>
                    <a:pt x="3522" y="22"/>
                  </a:lnTo>
                  <a:lnTo>
                    <a:pt x="3656" y="32"/>
                  </a:lnTo>
                  <a:lnTo>
                    <a:pt x="3788" y="42"/>
                  </a:lnTo>
                  <a:lnTo>
                    <a:pt x="3916" y="54"/>
                  </a:lnTo>
                  <a:lnTo>
                    <a:pt x="4040" y="68"/>
                  </a:lnTo>
                  <a:lnTo>
                    <a:pt x="4162" y="84"/>
                  </a:lnTo>
                  <a:lnTo>
                    <a:pt x="4280" y="100"/>
                  </a:lnTo>
                  <a:lnTo>
                    <a:pt x="4394" y="118"/>
                  </a:lnTo>
                  <a:lnTo>
                    <a:pt x="4504" y="138"/>
                  </a:lnTo>
                  <a:lnTo>
                    <a:pt x="4610" y="158"/>
                  </a:lnTo>
                  <a:lnTo>
                    <a:pt x="4714" y="180"/>
                  </a:lnTo>
                  <a:lnTo>
                    <a:pt x="4812" y="202"/>
                  </a:lnTo>
                  <a:lnTo>
                    <a:pt x="4904" y="226"/>
                  </a:lnTo>
                  <a:lnTo>
                    <a:pt x="4994" y="250"/>
                  </a:lnTo>
                  <a:lnTo>
                    <a:pt x="5076" y="276"/>
                  </a:lnTo>
                  <a:lnTo>
                    <a:pt x="5156" y="304"/>
                  </a:lnTo>
                  <a:lnTo>
                    <a:pt x="5228" y="332"/>
                  </a:lnTo>
                  <a:lnTo>
                    <a:pt x="5296" y="360"/>
                  </a:lnTo>
                  <a:lnTo>
                    <a:pt x="5358" y="390"/>
                  </a:lnTo>
                  <a:lnTo>
                    <a:pt x="5416" y="420"/>
                  </a:lnTo>
                  <a:lnTo>
                    <a:pt x="5466" y="452"/>
                  </a:lnTo>
                  <a:lnTo>
                    <a:pt x="5510" y="482"/>
                  </a:lnTo>
                  <a:lnTo>
                    <a:pt x="5548" y="516"/>
                  </a:lnTo>
                  <a:lnTo>
                    <a:pt x="5564" y="532"/>
                  </a:lnTo>
                  <a:lnTo>
                    <a:pt x="5580" y="548"/>
                  </a:lnTo>
                  <a:lnTo>
                    <a:pt x="5592" y="566"/>
                  </a:lnTo>
                  <a:lnTo>
                    <a:pt x="5604" y="582"/>
                  </a:lnTo>
                  <a:lnTo>
                    <a:pt x="5614" y="600"/>
                  </a:lnTo>
                  <a:lnTo>
                    <a:pt x="5622" y="616"/>
                  </a:lnTo>
                  <a:lnTo>
                    <a:pt x="5628" y="634"/>
                  </a:lnTo>
                  <a:lnTo>
                    <a:pt x="5632" y="652"/>
                  </a:lnTo>
                  <a:lnTo>
                    <a:pt x="5636" y="670"/>
                  </a:lnTo>
                  <a:lnTo>
                    <a:pt x="5636" y="686"/>
                  </a:lnTo>
                  <a:lnTo>
                    <a:pt x="5636" y="686"/>
                  </a:lnTo>
                  <a:close/>
                </a:path>
              </a:pathLst>
            </a:custGeom>
            <a:gradFill flip="none" rotWithShape="1">
              <a:gsLst>
                <a:gs pos="0">
                  <a:schemeClr val="accent6">
                    <a:alpha val="10000"/>
                  </a:schemeClr>
                </a:gs>
                <a:gs pos="100000">
                  <a:schemeClr val="accent6">
                    <a:alpha val="30000"/>
                  </a:scheme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39" name="Freeform 7"/>
            <p:cNvSpPr/>
            <p:nvPr/>
          </p:nvSpPr>
          <p:spPr bwMode="auto">
            <a:xfrm>
              <a:off x="98425" y="2481263"/>
              <a:ext cx="8947150" cy="1270000"/>
            </a:xfrm>
            <a:custGeom>
              <a:avLst/>
              <a:gdLst>
                <a:gd name="T0" fmla="*/ 2672 w 5636"/>
                <a:gd name="T1" fmla="*/ 686 h 800"/>
                <a:gd name="T2" fmla="*/ 2250 w 5636"/>
                <a:gd name="T3" fmla="*/ 672 h 800"/>
                <a:gd name="T4" fmla="*/ 1848 w 5636"/>
                <a:gd name="T5" fmla="*/ 644 h 800"/>
                <a:gd name="T6" fmla="*/ 1474 w 5636"/>
                <a:gd name="T7" fmla="*/ 604 h 800"/>
                <a:gd name="T8" fmla="*/ 1132 w 5636"/>
                <a:gd name="T9" fmla="*/ 550 h 800"/>
                <a:gd name="T10" fmla="*/ 824 w 5636"/>
                <a:gd name="T11" fmla="*/ 486 h 800"/>
                <a:gd name="T12" fmla="*/ 560 w 5636"/>
                <a:gd name="T13" fmla="*/ 410 h 800"/>
                <a:gd name="T14" fmla="*/ 340 w 5636"/>
                <a:gd name="T15" fmla="*/ 328 h 800"/>
                <a:gd name="T16" fmla="*/ 170 w 5636"/>
                <a:gd name="T17" fmla="*/ 236 h 800"/>
                <a:gd name="T18" fmla="*/ 72 w 5636"/>
                <a:gd name="T19" fmla="*/ 154 h 800"/>
                <a:gd name="T20" fmla="*/ 32 w 5636"/>
                <a:gd name="T21" fmla="*/ 104 h 800"/>
                <a:gd name="T22" fmla="*/ 8 w 5636"/>
                <a:gd name="T23" fmla="*/ 52 h 800"/>
                <a:gd name="T24" fmla="*/ 0 w 5636"/>
                <a:gd name="T25" fmla="*/ 0 h 800"/>
                <a:gd name="T26" fmla="*/ 0 w 5636"/>
                <a:gd name="T27" fmla="*/ 132 h 800"/>
                <a:gd name="T28" fmla="*/ 14 w 5636"/>
                <a:gd name="T29" fmla="*/ 186 h 800"/>
                <a:gd name="T30" fmla="*/ 44 w 5636"/>
                <a:gd name="T31" fmla="*/ 236 h 800"/>
                <a:gd name="T32" fmla="*/ 88 w 5636"/>
                <a:gd name="T33" fmla="*/ 286 h 800"/>
                <a:gd name="T34" fmla="*/ 220 w 5636"/>
                <a:gd name="T35" fmla="*/ 382 h 800"/>
                <a:gd name="T36" fmla="*/ 408 w 5636"/>
                <a:gd name="T37" fmla="*/ 470 h 800"/>
                <a:gd name="T38" fmla="*/ 642 w 5636"/>
                <a:gd name="T39" fmla="*/ 552 h 800"/>
                <a:gd name="T40" fmla="*/ 922 w 5636"/>
                <a:gd name="T41" fmla="*/ 622 h 800"/>
                <a:gd name="T42" fmla="*/ 1242 w 5636"/>
                <a:gd name="T43" fmla="*/ 684 h 800"/>
                <a:gd name="T44" fmla="*/ 1596 w 5636"/>
                <a:gd name="T45" fmla="*/ 734 h 800"/>
                <a:gd name="T46" fmla="*/ 1980 w 5636"/>
                <a:gd name="T47" fmla="*/ 770 h 800"/>
                <a:gd name="T48" fmla="*/ 2388 w 5636"/>
                <a:gd name="T49" fmla="*/ 794 h 800"/>
                <a:gd name="T50" fmla="*/ 2818 w 5636"/>
                <a:gd name="T51" fmla="*/ 800 h 800"/>
                <a:gd name="T52" fmla="*/ 3106 w 5636"/>
                <a:gd name="T53" fmla="*/ 798 h 800"/>
                <a:gd name="T54" fmla="*/ 3522 w 5636"/>
                <a:gd name="T55" fmla="*/ 780 h 800"/>
                <a:gd name="T56" fmla="*/ 3916 w 5636"/>
                <a:gd name="T57" fmla="*/ 748 h 800"/>
                <a:gd name="T58" fmla="*/ 4280 w 5636"/>
                <a:gd name="T59" fmla="*/ 702 h 800"/>
                <a:gd name="T60" fmla="*/ 4610 w 5636"/>
                <a:gd name="T61" fmla="*/ 644 h 800"/>
                <a:gd name="T62" fmla="*/ 4904 w 5636"/>
                <a:gd name="T63" fmla="*/ 576 h 800"/>
                <a:gd name="T64" fmla="*/ 5156 w 5636"/>
                <a:gd name="T65" fmla="*/ 498 h 800"/>
                <a:gd name="T66" fmla="*/ 5358 w 5636"/>
                <a:gd name="T67" fmla="*/ 412 h 800"/>
                <a:gd name="T68" fmla="*/ 5510 w 5636"/>
                <a:gd name="T69" fmla="*/ 318 h 800"/>
                <a:gd name="T70" fmla="*/ 5580 w 5636"/>
                <a:gd name="T71" fmla="*/ 254 h 800"/>
                <a:gd name="T72" fmla="*/ 5614 w 5636"/>
                <a:gd name="T73" fmla="*/ 202 h 800"/>
                <a:gd name="T74" fmla="*/ 5632 w 5636"/>
                <a:gd name="T75" fmla="*/ 150 h 800"/>
                <a:gd name="T76" fmla="*/ 5636 w 5636"/>
                <a:gd name="T77" fmla="*/ 0 h 800"/>
                <a:gd name="T78" fmla="*/ 5632 w 5636"/>
                <a:gd name="T79" fmla="*/ 36 h 800"/>
                <a:gd name="T80" fmla="*/ 5614 w 5636"/>
                <a:gd name="T81" fmla="*/ 88 h 800"/>
                <a:gd name="T82" fmla="*/ 5580 w 5636"/>
                <a:gd name="T83" fmla="*/ 138 h 800"/>
                <a:gd name="T84" fmla="*/ 5510 w 5636"/>
                <a:gd name="T85" fmla="*/ 204 h 800"/>
                <a:gd name="T86" fmla="*/ 5358 w 5636"/>
                <a:gd name="T87" fmla="*/ 298 h 800"/>
                <a:gd name="T88" fmla="*/ 5156 w 5636"/>
                <a:gd name="T89" fmla="*/ 384 h 800"/>
                <a:gd name="T90" fmla="*/ 4904 w 5636"/>
                <a:gd name="T91" fmla="*/ 462 h 800"/>
                <a:gd name="T92" fmla="*/ 4610 w 5636"/>
                <a:gd name="T93" fmla="*/ 530 h 800"/>
                <a:gd name="T94" fmla="*/ 4280 w 5636"/>
                <a:gd name="T95" fmla="*/ 586 h 800"/>
                <a:gd name="T96" fmla="*/ 3916 w 5636"/>
                <a:gd name="T97" fmla="*/ 632 h 800"/>
                <a:gd name="T98" fmla="*/ 3522 w 5636"/>
                <a:gd name="T99" fmla="*/ 664 h 800"/>
                <a:gd name="T100" fmla="*/ 3106 w 5636"/>
                <a:gd name="T101" fmla="*/ 682 h 800"/>
                <a:gd name="T102" fmla="*/ 2818 w 5636"/>
                <a:gd name="T103" fmla="*/ 68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6" h="800">
                  <a:moveTo>
                    <a:pt x="2818" y="686"/>
                  </a:moveTo>
                  <a:lnTo>
                    <a:pt x="2818" y="686"/>
                  </a:lnTo>
                  <a:lnTo>
                    <a:pt x="2672" y="686"/>
                  </a:lnTo>
                  <a:lnTo>
                    <a:pt x="2530" y="682"/>
                  </a:lnTo>
                  <a:lnTo>
                    <a:pt x="2388" y="678"/>
                  </a:lnTo>
                  <a:lnTo>
                    <a:pt x="2250" y="672"/>
                  </a:lnTo>
                  <a:lnTo>
                    <a:pt x="2114" y="664"/>
                  </a:lnTo>
                  <a:lnTo>
                    <a:pt x="1980" y="656"/>
                  </a:lnTo>
                  <a:lnTo>
                    <a:pt x="1848" y="644"/>
                  </a:lnTo>
                  <a:lnTo>
                    <a:pt x="1720" y="632"/>
                  </a:lnTo>
                  <a:lnTo>
                    <a:pt x="1596" y="618"/>
                  </a:lnTo>
                  <a:lnTo>
                    <a:pt x="1474" y="604"/>
                  </a:lnTo>
                  <a:lnTo>
                    <a:pt x="1356" y="586"/>
                  </a:lnTo>
                  <a:lnTo>
                    <a:pt x="1242" y="568"/>
                  </a:lnTo>
                  <a:lnTo>
                    <a:pt x="1132" y="550"/>
                  </a:lnTo>
                  <a:lnTo>
                    <a:pt x="1026" y="530"/>
                  </a:lnTo>
                  <a:lnTo>
                    <a:pt x="922" y="508"/>
                  </a:lnTo>
                  <a:lnTo>
                    <a:pt x="824" y="486"/>
                  </a:lnTo>
                  <a:lnTo>
                    <a:pt x="732" y="462"/>
                  </a:lnTo>
                  <a:lnTo>
                    <a:pt x="642" y="436"/>
                  </a:lnTo>
                  <a:lnTo>
                    <a:pt x="560" y="410"/>
                  </a:lnTo>
                  <a:lnTo>
                    <a:pt x="480" y="384"/>
                  </a:lnTo>
                  <a:lnTo>
                    <a:pt x="408" y="356"/>
                  </a:lnTo>
                  <a:lnTo>
                    <a:pt x="340" y="328"/>
                  </a:lnTo>
                  <a:lnTo>
                    <a:pt x="278" y="298"/>
                  </a:lnTo>
                  <a:lnTo>
                    <a:pt x="220" y="268"/>
                  </a:lnTo>
                  <a:lnTo>
                    <a:pt x="170" y="236"/>
                  </a:lnTo>
                  <a:lnTo>
                    <a:pt x="126" y="204"/>
                  </a:lnTo>
                  <a:lnTo>
                    <a:pt x="88" y="172"/>
                  </a:lnTo>
                  <a:lnTo>
                    <a:pt x="72" y="154"/>
                  </a:lnTo>
                  <a:lnTo>
                    <a:pt x="56" y="138"/>
                  </a:lnTo>
                  <a:lnTo>
                    <a:pt x="44" y="122"/>
                  </a:lnTo>
                  <a:lnTo>
                    <a:pt x="32" y="104"/>
                  </a:lnTo>
                  <a:lnTo>
                    <a:pt x="22" y="88"/>
                  </a:lnTo>
                  <a:lnTo>
                    <a:pt x="14" y="70"/>
                  </a:lnTo>
                  <a:lnTo>
                    <a:pt x="8" y="52"/>
                  </a:lnTo>
                  <a:lnTo>
                    <a:pt x="4" y="36"/>
                  </a:lnTo>
                  <a:lnTo>
                    <a:pt x="0" y="18"/>
                  </a:lnTo>
                  <a:lnTo>
                    <a:pt x="0" y="0"/>
                  </a:lnTo>
                  <a:lnTo>
                    <a:pt x="0" y="114"/>
                  </a:lnTo>
                  <a:lnTo>
                    <a:pt x="0" y="114"/>
                  </a:lnTo>
                  <a:lnTo>
                    <a:pt x="0" y="132"/>
                  </a:lnTo>
                  <a:lnTo>
                    <a:pt x="4" y="150"/>
                  </a:lnTo>
                  <a:lnTo>
                    <a:pt x="8" y="168"/>
                  </a:lnTo>
                  <a:lnTo>
                    <a:pt x="14" y="186"/>
                  </a:lnTo>
                  <a:lnTo>
                    <a:pt x="22" y="202"/>
                  </a:lnTo>
                  <a:lnTo>
                    <a:pt x="32" y="220"/>
                  </a:lnTo>
                  <a:lnTo>
                    <a:pt x="44" y="236"/>
                  </a:lnTo>
                  <a:lnTo>
                    <a:pt x="56" y="254"/>
                  </a:lnTo>
                  <a:lnTo>
                    <a:pt x="72" y="270"/>
                  </a:lnTo>
                  <a:lnTo>
                    <a:pt x="88" y="286"/>
                  </a:lnTo>
                  <a:lnTo>
                    <a:pt x="126" y="318"/>
                  </a:lnTo>
                  <a:lnTo>
                    <a:pt x="170" y="350"/>
                  </a:lnTo>
                  <a:lnTo>
                    <a:pt x="220" y="382"/>
                  </a:lnTo>
                  <a:lnTo>
                    <a:pt x="278" y="412"/>
                  </a:lnTo>
                  <a:lnTo>
                    <a:pt x="340" y="442"/>
                  </a:lnTo>
                  <a:lnTo>
                    <a:pt x="408" y="470"/>
                  </a:lnTo>
                  <a:lnTo>
                    <a:pt x="480" y="498"/>
                  </a:lnTo>
                  <a:lnTo>
                    <a:pt x="560" y="526"/>
                  </a:lnTo>
                  <a:lnTo>
                    <a:pt x="642" y="552"/>
                  </a:lnTo>
                  <a:lnTo>
                    <a:pt x="732" y="576"/>
                  </a:lnTo>
                  <a:lnTo>
                    <a:pt x="824" y="600"/>
                  </a:lnTo>
                  <a:lnTo>
                    <a:pt x="922" y="622"/>
                  </a:lnTo>
                  <a:lnTo>
                    <a:pt x="1026" y="644"/>
                  </a:lnTo>
                  <a:lnTo>
                    <a:pt x="1132" y="664"/>
                  </a:lnTo>
                  <a:lnTo>
                    <a:pt x="1242" y="684"/>
                  </a:lnTo>
                  <a:lnTo>
                    <a:pt x="1356" y="702"/>
                  </a:lnTo>
                  <a:lnTo>
                    <a:pt x="1474" y="718"/>
                  </a:lnTo>
                  <a:lnTo>
                    <a:pt x="1596" y="734"/>
                  </a:lnTo>
                  <a:lnTo>
                    <a:pt x="1720" y="748"/>
                  </a:lnTo>
                  <a:lnTo>
                    <a:pt x="1848" y="760"/>
                  </a:lnTo>
                  <a:lnTo>
                    <a:pt x="1980" y="770"/>
                  </a:lnTo>
                  <a:lnTo>
                    <a:pt x="2114" y="780"/>
                  </a:lnTo>
                  <a:lnTo>
                    <a:pt x="2250" y="788"/>
                  </a:lnTo>
                  <a:lnTo>
                    <a:pt x="2388" y="794"/>
                  </a:lnTo>
                  <a:lnTo>
                    <a:pt x="2530" y="798"/>
                  </a:lnTo>
                  <a:lnTo>
                    <a:pt x="2672" y="800"/>
                  </a:lnTo>
                  <a:lnTo>
                    <a:pt x="2818" y="800"/>
                  </a:lnTo>
                  <a:lnTo>
                    <a:pt x="2818" y="800"/>
                  </a:lnTo>
                  <a:lnTo>
                    <a:pt x="2964" y="800"/>
                  </a:lnTo>
                  <a:lnTo>
                    <a:pt x="3106" y="798"/>
                  </a:lnTo>
                  <a:lnTo>
                    <a:pt x="3248" y="794"/>
                  </a:lnTo>
                  <a:lnTo>
                    <a:pt x="3386" y="788"/>
                  </a:lnTo>
                  <a:lnTo>
                    <a:pt x="3522" y="780"/>
                  </a:lnTo>
                  <a:lnTo>
                    <a:pt x="3656" y="770"/>
                  </a:lnTo>
                  <a:lnTo>
                    <a:pt x="3788" y="760"/>
                  </a:lnTo>
                  <a:lnTo>
                    <a:pt x="3916" y="748"/>
                  </a:lnTo>
                  <a:lnTo>
                    <a:pt x="4040" y="734"/>
                  </a:lnTo>
                  <a:lnTo>
                    <a:pt x="4162" y="718"/>
                  </a:lnTo>
                  <a:lnTo>
                    <a:pt x="4280" y="702"/>
                  </a:lnTo>
                  <a:lnTo>
                    <a:pt x="4394" y="684"/>
                  </a:lnTo>
                  <a:lnTo>
                    <a:pt x="4504" y="664"/>
                  </a:lnTo>
                  <a:lnTo>
                    <a:pt x="4610" y="644"/>
                  </a:lnTo>
                  <a:lnTo>
                    <a:pt x="4714" y="622"/>
                  </a:lnTo>
                  <a:lnTo>
                    <a:pt x="4812" y="600"/>
                  </a:lnTo>
                  <a:lnTo>
                    <a:pt x="4904" y="576"/>
                  </a:lnTo>
                  <a:lnTo>
                    <a:pt x="4994" y="552"/>
                  </a:lnTo>
                  <a:lnTo>
                    <a:pt x="5076" y="526"/>
                  </a:lnTo>
                  <a:lnTo>
                    <a:pt x="5156" y="498"/>
                  </a:lnTo>
                  <a:lnTo>
                    <a:pt x="5228" y="470"/>
                  </a:lnTo>
                  <a:lnTo>
                    <a:pt x="5296" y="442"/>
                  </a:lnTo>
                  <a:lnTo>
                    <a:pt x="5358" y="412"/>
                  </a:lnTo>
                  <a:lnTo>
                    <a:pt x="5416" y="382"/>
                  </a:lnTo>
                  <a:lnTo>
                    <a:pt x="5466" y="350"/>
                  </a:lnTo>
                  <a:lnTo>
                    <a:pt x="5510" y="318"/>
                  </a:lnTo>
                  <a:lnTo>
                    <a:pt x="5548" y="286"/>
                  </a:lnTo>
                  <a:lnTo>
                    <a:pt x="5564" y="270"/>
                  </a:lnTo>
                  <a:lnTo>
                    <a:pt x="5580" y="254"/>
                  </a:lnTo>
                  <a:lnTo>
                    <a:pt x="5592" y="236"/>
                  </a:lnTo>
                  <a:lnTo>
                    <a:pt x="5604" y="220"/>
                  </a:lnTo>
                  <a:lnTo>
                    <a:pt x="5614" y="202"/>
                  </a:lnTo>
                  <a:lnTo>
                    <a:pt x="5622" y="186"/>
                  </a:lnTo>
                  <a:lnTo>
                    <a:pt x="5628" y="168"/>
                  </a:lnTo>
                  <a:lnTo>
                    <a:pt x="5632" y="150"/>
                  </a:lnTo>
                  <a:lnTo>
                    <a:pt x="5636" y="132"/>
                  </a:lnTo>
                  <a:lnTo>
                    <a:pt x="5636" y="114"/>
                  </a:lnTo>
                  <a:lnTo>
                    <a:pt x="5636" y="0"/>
                  </a:lnTo>
                  <a:lnTo>
                    <a:pt x="5636" y="0"/>
                  </a:lnTo>
                  <a:lnTo>
                    <a:pt x="5636" y="18"/>
                  </a:lnTo>
                  <a:lnTo>
                    <a:pt x="5632" y="36"/>
                  </a:lnTo>
                  <a:lnTo>
                    <a:pt x="5628" y="52"/>
                  </a:lnTo>
                  <a:lnTo>
                    <a:pt x="5622" y="70"/>
                  </a:lnTo>
                  <a:lnTo>
                    <a:pt x="5614" y="88"/>
                  </a:lnTo>
                  <a:lnTo>
                    <a:pt x="5604" y="104"/>
                  </a:lnTo>
                  <a:lnTo>
                    <a:pt x="5592" y="122"/>
                  </a:lnTo>
                  <a:lnTo>
                    <a:pt x="5580" y="138"/>
                  </a:lnTo>
                  <a:lnTo>
                    <a:pt x="5564" y="154"/>
                  </a:lnTo>
                  <a:lnTo>
                    <a:pt x="5548" y="172"/>
                  </a:lnTo>
                  <a:lnTo>
                    <a:pt x="5510" y="204"/>
                  </a:lnTo>
                  <a:lnTo>
                    <a:pt x="5466" y="236"/>
                  </a:lnTo>
                  <a:lnTo>
                    <a:pt x="5416" y="268"/>
                  </a:lnTo>
                  <a:lnTo>
                    <a:pt x="5358" y="298"/>
                  </a:lnTo>
                  <a:lnTo>
                    <a:pt x="5296" y="328"/>
                  </a:lnTo>
                  <a:lnTo>
                    <a:pt x="5228" y="356"/>
                  </a:lnTo>
                  <a:lnTo>
                    <a:pt x="5156" y="384"/>
                  </a:lnTo>
                  <a:lnTo>
                    <a:pt x="5076" y="410"/>
                  </a:lnTo>
                  <a:lnTo>
                    <a:pt x="4994" y="436"/>
                  </a:lnTo>
                  <a:lnTo>
                    <a:pt x="4904" y="462"/>
                  </a:lnTo>
                  <a:lnTo>
                    <a:pt x="4812" y="486"/>
                  </a:lnTo>
                  <a:lnTo>
                    <a:pt x="4714" y="508"/>
                  </a:lnTo>
                  <a:lnTo>
                    <a:pt x="4610" y="530"/>
                  </a:lnTo>
                  <a:lnTo>
                    <a:pt x="4504" y="550"/>
                  </a:lnTo>
                  <a:lnTo>
                    <a:pt x="4394" y="568"/>
                  </a:lnTo>
                  <a:lnTo>
                    <a:pt x="4280" y="586"/>
                  </a:lnTo>
                  <a:lnTo>
                    <a:pt x="4162" y="604"/>
                  </a:lnTo>
                  <a:lnTo>
                    <a:pt x="4040" y="618"/>
                  </a:lnTo>
                  <a:lnTo>
                    <a:pt x="3916" y="632"/>
                  </a:lnTo>
                  <a:lnTo>
                    <a:pt x="3788" y="644"/>
                  </a:lnTo>
                  <a:lnTo>
                    <a:pt x="3656" y="656"/>
                  </a:lnTo>
                  <a:lnTo>
                    <a:pt x="3522" y="664"/>
                  </a:lnTo>
                  <a:lnTo>
                    <a:pt x="3386" y="672"/>
                  </a:lnTo>
                  <a:lnTo>
                    <a:pt x="3248" y="678"/>
                  </a:lnTo>
                  <a:lnTo>
                    <a:pt x="3106" y="682"/>
                  </a:lnTo>
                  <a:lnTo>
                    <a:pt x="2964" y="686"/>
                  </a:lnTo>
                  <a:lnTo>
                    <a:pt x="2818" y="686"/>
                  </a:lnTo>
                  <a:lnTo>
                    <a:pt x="2818" y="686"/>
                  </a:lnTo>
                  <a:close/>
                </a:path>
              </a:pathLst>
            </a:custGeom>
            <a:gradFill flip="none" rotWithShape="1">
              <a:gsLst>
                <a:gs pos="0">
                  <a:schemeClr val="accent6">
                    <a:alpha val="20000"/>
                  </a:schemeClr>
                </a:gs>
                <a:gs pos="50000">
                  <a:schemeClr val="accent6"/>
                </a:gs>
                <a:gs pos="100000">
                  <a:schemeClr val="accent6">
                    <a:alpha val="20000"/>
                  </a:schemeClr>
                </a:gs>
              </a:gsLst>
              <a:lin ang="0" scaled="1"/>
              <a:tileRect/>
            </a:gra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4079081" y="3274712"/>
            <a:ext cx="4033840" cy="1252859"/>
            <a:chOff x="98425" y="1392238"/>
            <a:chExt cx="8947150" cy="2359025"/>
          </a:xfrm>
        </p:grpSpPr>
        <p:sp>
          <p:nvSpPr>
            <p:cNvPr id="41" name="Freeform 5"/>
            <p:cNvSpPr/>
            <p:nvPr/>
          </p:nvSpPr>
          <p:spPr bwMode="auto">
            <a:xfrm>
              <a:off x="98425" y="1392238"/>
              <a:ext cx="8947150" cy="2178050"/>
            </a:xfrm>
            <a:custGeom>
              <a:avLst/>
              <a:gdLst>
                <a:gd name="T0" fmla="*/ 5636 w 5636"/>
                <a:gd name="T1" fmla="*/ 704 h 1372"/>
                <a:gd name="T2" fmla="*/ 5622 w 5636"/>
                <a:gd name="T3" fmla="*/ 756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2 h 1372"/>
                <a:gd name="T14" fmla="*/ 4714 w 5636"/>
                <a:gd name="T15" fmla="*/ 1194 h 1372"/>
                <a:gd name="T16" fmla="*/ 4394 w 5636"/>
                <a:gd name="T17" fmla="*/ 1254 h 1372"/>
                <a:gd name="T18" fmla="*/ 4040 w 5636"/>
                <a:gd name="T19" fmla="*/ 1304 h 1372"/>
                <a:gd name="T20" fmla="*/ 3656 w 5636"/>
                <a:gd name="T21" fmla="*/ 1342 h 1372"/>
                <a:gd name="T22" fmla="*/ 3248 w 5636"/>
                <a:gd name="T23" fmla="*/ 1364 h 1372"/>
                <a:gd name="T24" fmla="*/ 2818 w 5636"/>
                <a:gd name="T25" fmla="*/ 1372 h 1372"/>
                <a:gd name="T26" fmla="*/ 2530 w 5636"/>
                <a:gd name="T27" fmla="*/ 1368 h 1372"/>
                <a:gd name="T28" fmla="*/ 2114 w 5636"/>
                <a:gd name="T29" fmla="*/ 1350 h 1372"/>
                <a:gd name="T30" fmla="*/ 1720 w 5636"/>
                <a:gd name="T31" fmla="*/ 1318 h 1372"/>
                <a:gd name="T32" fmla="*/ 1356 w 5636"/>
                <a:gd name="T33" fmla="*/ 1272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4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0 h 1372"/>
                <a:gd name="T60" fmla="*/ 340 w 5636"/>
                <a:gd name="T61" fmla="*/ 360 h 1372"/>
                <a:gd name="T62" fmla="*/ 560 w 5636"/>
                <a:gd name="T63" fmla="*/ 276 h 1372"/>
                <a:gd name="T64" fmla="*/ 824 w 5636"/>
                <a:gd name="T65" fmla="*/ 200 h 1372"/>
                <a:gd name="T66" fmla="*/ 1132 w 5636"/>
                <a:gd name="T67" fmla="*/ 136 h 1372"/>
                <a:gd name="T68" fmla="*/ 1474 w 5636"/>
                <a:gd name="T69" fmla="*/ 82 h 1372"/>
                <a:gd name="T70" fmla="*/ 1848 w 5636"/>
                <a:gd name="T71" fmla="*/ 42 h 1372"/>
                <a:gd name="T72" fmla="*/ 2250 w 5636"/>
                <a:gd name="T73" fmla="*/ 14 h 1372"/>
                <a:gd name="T74" fmla="*/ 2672 w 5636"/>
                <a:gd name="T75" fmla="*/ 0 h 1372"/>
                <a:gd name="T76" fmla="*/ 2964 w 5636"/>
                <a:gd name="T77" fmla="*/ 0 h 1372"/>
                <a:gd name="T78" fmla="*/ 3386 w 5636"/>
                <a:gd name="T79" fmla="*/ 14 h 1372"/>
                <a:gd name="T80" fmla="*/ 3788 w 5636"/>
                <a:gd name="T81" fmla="*/ 42 h 1372"/>
                <a:gd name="T82" fmla="*/ 4162 w 5636"/>
                <a:gd name="T83" fmla="*/ 82 h 1372"/>
                <a:gd name="T84" fmla="*/ 4504 w 5636"/>
                <a:gd name="T85" fmla="*/ 136 h 1372"/>
                <a:gd name="T86" fmla="*/ 4812 w 5636"/>
                <a:gd name="T87" fmla="*/ 200 h 1372"/>
                <a:gd name="T88" fmla="*/ 5076 w 5636"/>
                <a:gd name="T89" fmla="*/ 276 h 1372"/>
                <a:gd name="T90" fmla="*/ 5296 w 5636"/>
                <a:gd name="T91" fmla="*/ 360 h 1372"/>
                <a:gd name="T92" fmla="*/ 5466 w 5636"/>
                <a:gd name="T93" fmla="*/ 450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38"/>
                  </a:lnTo>
                  <a:lnTo>
                    <a:pt x="5622" y="756"/>
                  </a:lnTo>
                  <a:lnTo>
                    <a:pt x="5614" y="774"/>
                  </a:lnTo>
                  <a:lnTo>
                    <a:pt x="5604" y="790"/>
                  </a:lnTo>
                  <a:lnTo>
                    <a:pt x="5592" y="808"/>
                  </a:lnTo>
                  <a:lnTo>
                    <a:pt x="5580" y="824"/>
                  </a:lnTo>
                  <a:lnTo>
                    <a:pt x="5564" y="840"/>
                  </a:lnTo>
                  <a:lnTo>
                    <a:pt x="5548" y="858"/>
                  </a:lnTo>
                  <a:lnTo>
                    <a:pt x="5510" y="890"/>
                  </a:lnTo>
                  <a:lnTo>
                    <a:pt x="5466" y="922"/>
                  </a:lnTo>
                  <a:lnTo>
                    <a:pt x="5416" y="954"/>
                  </a:lnTo>
                  <a:lnTo>
                    <a:pt x="5358" y="984"/>
                  </a:lnTo>
                  <a:lnTo>
                    <a:pt x="5296" y="1014"/>
                  </a:lnTo>
                  <a:lnTo>
                    <a:pt x="5228" y="1042"/>
                  </a:lnTo>
                  <a:lnTo>
                    <a:pt x="5156" y="1070"/>
                  </a:lnTo>
                  <a:lnTo>
                    <a:pt x="5076" y="1096"/>
                  </a:lnTo>
                  <a:lnTo>
                    <a:pt x="4994" y="1122"/>
                  </a:lnTo>
                  <a:lnTo>
                    <a:pt x="4904" y="1148"/>
                  </a:lnTo>
                  <a:lnTo>
                    <a:pt x="4812" y="1172"/>
                  </a:lnTo>
                  <a:lnTo>
                    <a:pt x="4714" y="1194"/>
                  </a:lnTo>
                  <a:lnTo>
                    <a:pt x="4610" y="1216"/>
                  </a:lnTo>
                  <a:lnTo>
                    <a:pt x="4504" y="1236"/>
                  </a:lnTo>
                  <a:lnTo>
                    <a:pt x="4394" y="1254"/>
                  </a:lnTo>
                  <a:lnTo>
                    <a:pt x="4280" y="1272"/>
                  </a:lnTo>
                  <a:lnTo>
                    <a:pt x="4162" y="1290"/>
                  </a:lnTo>
                  <a:lnTo>
                    <a:pt x="4040" y="1304"/>
                  </a:lnTo>
                  <a:lnTo>
                    <a:pt x="3916" y="1318"/>
                  </a:lnTo>
                  <a:lnTo>
                    <a:pt x="3788" y="1330"/>
                  </a:lnTo>
                  <a:lnTo>
                    <a:pt x="3656" y="1342"/>
                  </a:lnTo>
                  <a:lnTo>
                    <a:pt x="3522" y="1350"/>
                  </a:lnTo>
                  <a:lnTo>
                    <a:pt x="3386" y="1358"/>
                  </a:lnTo>
                  <a:lnTo>
                    <a:pt x="3248" y="1364"/>
                  </a:lnTo>
                  <a:lnTo>
                    <a:pt x="3106" y="1368"/>
                  </a:lnTo>
                  <a:lnTo>
                    <a:pt x="2964" y="1372"/>
                  </a:lnTo>
                  <a:lnTo>
                    <a:pt x="2818" y="1372"/>
                  </a:lnTo>
                  <a:lnTo>
                    <a:pt x="2818" y="1372"/>
                  </a:lnTo>
                  <a:lnTo>
                    <a:pt x="2672" y="1372"/>
                  </a:lnTo>
                  <a:lnTo>
                    <a:pt x="2530" y="1368"/>
                  </a:lnTo>
                  <a:lnTo>
                    <a:pt x="2388" y="1364"/>
                  </a:lnTo>
                  <a:lnTo>
                    <a:pt x="2250" y="1358"/>
                  </a:lnTo>
                  <a:lnTo>
                    <a:pt x="2114" y="1350"/>
                  </a:lnTo>
                  <a:lnTo>
                    <a:pt x="1980" y="1342"/>
                  </a:lnTo>
                  <a:lnTo>
                    <a:pt x="1848" y="1330"/>
                  </a:lnTo>
                  <a:lnTo>
                    <a:pt x="1720" y="1318"/>
                  </a:lnTo>
                  <a:lnTo>
                    <a:pt x="1596" y="1304"/>
                  </a:lnTo>
                  <a:lnTo>
                    <a:pt x="1474" y="1290"/>
                  </a:lnTo>
                  <a:lnTo>
                    <a:pt x="1356" y="1272"/>
                  </a:lnTo>
                  <a:lnTo>
                    <a:pt x="1242" y="1254"/>
                  </a:lnTo>
                  <a:lnTo>
                    <a:pt x="1132" y="1236"/>
                  </a:lnTo>
                  <a:lnTo>
                    <a:pt x="1026" y="1216"/>
                  </a:lnTo>
                  <a:lnTo>
                    <a:pt x="922" y="1194"/>
                  </a:lnTo>
                  <a:lnTo>
                    <a:pt x="824" y="1172"/>
                  </a:lnTo>
                  <a:lnTo>
                    <a:pt x="732" y="1148"/>
                  </a:lnTo>
                  <a:lnTo>
                    <a:pt x="642" y="1122"/>
                  </a:lnTo>
                  <a:lnTo>
                    <a:pt x="560" y="1096"/>
                  </a:lnTo>
                  <a:lnTo>
                    <a:pt x="480" y="1070"/>
                  </a:lnTo>
                  <a:lnTo>
                    <a:pt x="408" y="1042"/>
                  </a:lnTo>
                  <a:lnTo>
                    <a:pt x="340" y="1014"/>
                  </a:lnTo>
                  <a:lnTo>
                    <a:pt x="278" y="984"/>
                  </a:lnTo>
                  <a:lnTo>
                    <a:pt x="220" y="954"/>
                  </a:lnTo>
                  <a:lnTo>
                    <a:pt x="170" y="922"/>
                  </a:lnTo>
                  <a:lnTo>
                    <a:pt x="126" y="890"/>
                  </a:lnTo>
                  <a:lnTo>
                    <a:pt x="88" y="858"/>
                  </a:lnTo>
                  <a:lnTo>
                    <a:pt x="72" y="840"/>
                  </a:lnTo>
                  <a:lnTo>
                    <a:pt x="56" y="824"/>
                  </a:lnTo>
                  <a:lnTo>
                    <a:pt x="44" y="808"/>
                  </a:lnTo>
                  <a:lnTo>
                    <a:pt x="32" y="790"/>
                  </a:lnTo>
                  <a:lnTo>
                    <a:pt x="22" y="774"/>
                  </a:lnTo>
                  <a:lnTo>
                    <a:pt x="14" y="756"/>
                  </a:lnTo>
                  <a:lnTo>
                    <a:pt x="8" y="738"/>
                  </a:lnTo>
                  <a:lnTo>
                    <a:pt x="4" y="722"/>
                  </a:lnTo>
                  <a:lnTo>
                    <a:pt x="0" y="704"/>
                  </a:lnTo>
                  <a:lnTo>
                    <a:pt x="0" y="686"/>
                  </a:lnTo>
                  <a:lnTo>
                    <a:pt x="0" y="686"/>
                  </a:lnTo>
                  <a:lnTo>
                    <a:pt x="0" y="668"/>
                  </a:lnTo>
                  <a:lnTo>
                    <a:pt x="4" y="650"/>
                  </a:lnTo>
                  <a:lnTo>
                    <a:pt x="8" y="634"/>
                  </a:lnTo>
                  <a:lnTo>
                    <a:pt x="14" y="616"/>
                  </a:lnTo>
                  <a:lnTo>
                    <a:pt x="22" y="598"/>
                  </a:lnTo>
                  <a:lnTo>
                    <a:pt x="32" y="582"/>
                  </a:lnTo>
                  <a:lnTo>
                    <a:pt x="44" y="564"/>
                  </a:lnTo>
                  <a:lnTo>
                    <a:pt x="56" y="548"/>
                  </a:lnTo>
                  <a:lnTo>
                    <a:pt x="72" y="532"/>
                  </a:lnTo>
                  <a:lnTo>
                    <a:pt x="88" y="514"/>
                  </a:lnTo>
                  <a:lnTo>
                    <a:pt x="126" y="482"/>
                  </a:lnTo>
                  <a:lnTo>
                    <a:pt x="170" y="450"/>
                  </a:lnTo>
                  <a:lnTo>
                    <a:pt x="220" y="418"/>
                  </a:lnTo>
                  <a:lnTo>
                    <a:pt x="278" y="388"/>
                  </a:lnTo>
                  <a:lnTo>
                    <a:pt x="340" y="360"/>
                  </a:lnTo>
                  <a:lnTo>
                    <a:pt x="408" y="330"/>
                  </a:lnTo>
                  <a:lnTo>
                    <a:pt x="480" y="302"/>
                  </a:lnTo>
                  <a:lnTo>
                    <a:pt x="560" y="276"/>
                  </a:lnTo>
                  <a:lnTo>
                    <a:pt x="642" y="250"/>
                  </a:lnTo>
                  <a:lnTo>
                    <a:pt x="732" y="224"/>
                  </a:lnTo>
                  <a:lnTo>
                    <a:pt x="824" y="200"/>
                  </a:lnTo>
                  <a:lnTo>
                    <a:pt x="922" y="178"/>
                  </a:lnTo>
                  <a:lnTo>
                    <a:pt x="1026" y="156"/>
                  </a:lnTo>
                  <a:lnTo>
                    <a:pt x="1132" y="136"/>
                  </a:lnTo>
                  <a:lnTo>
                    <a:pt x="1242" y="118"/>
                  </a:lnTo>
                  <a:lnTo>
                    <a:pt x="1356" y="100"/>
                  </a:lnTo>
                  <a:lnTo>
                    <a:pt x="1474" y="82"/>
                  </a:lnTo>
                  <a:lnTo>
                    <a:pt x="1596" y="68"/>
                  </a:lnTo>
                  <a:lnTo>
                    <a:pt x="1720" y="54"/>
                  </a:lnTo>
                  <a:lnTo>
                    <a:pt x="1848" y="42"/>
                  </a:lnTo>
                  <a:lnTo>
                    <a:pt x="1980" y="30"/>
                  </a:lnTo>
                  <a:lnTo>
                    <a:pt x="2114" y="22"/>
                  </a:lnTo>
                  <a:lnTo>
                    <a:pt x="2250" y="14"/>
                  </a:lnTo>
                  <a:lnTo>
                    <a:pt x="2388" y="8"/>
                  </a:lnTo>
                  <a:lnTo>
                    <a:pt x="2530" y="4"/>
                  </a:lnTo>
                  <a:lnTo>
                    <a:pt x="2672" y="0"/>
                  </a:lnTo>
                  <a:lnTo>
                    <a:pt x="2818" y="0"/>
                  </a:lnTo>
                  <a:lnTo>
                    <a:pt x="2818" y="0"/>
                  </a:lnTo>
                  <a:lnTo>
                    <a:pt x="2964" y="0"/>
                  </a:lnTo>
                  <a:lnTo>
                    <a:pt x="3106" y="4"/>
                  </a:lnTo>
                  <a:lnTo>
                    <a:pt x="3248" y="8"/>
                  </a:lnTo>
                  <a:lnTo>
                    <a:pt x="3386" y="14"/>
                  </a:lnTo>
                  <a:lnTo>
                    <a:pt x="3522" y="22"/>
                  </a:lnTo>
                  <a:lnTo>
                    <a:pt x="3656" y="30"/>
                  </a:lnTo>
                  <a:lnTo>
                    <a:pt x="3788" y="42"/>
                  </a:lnTo>
                  <a:lnTo>
                    <a:pt x="3916" y="54"/>
                  </a:lnTo>
                  <a:lnTo>
                    <a:pt x="4040" y="68"/>
                  </a:lnTo>
                  <a:lnTo>
                    <a:pt x="4162" y="82"/>
                  </a:lnTo>
                  <a:lnTo>
                    <a:pt x="4280" y="100"/>
                  </a:lnTo>
                  <a:lnTo>
                    <a:pt x="4394" y="118"/>
                  </a:lnTo>
                  <a:lnTo>
                    <a:pt x="4504" y="136"/>
                  </a:lnTo>
                  <a:lnTo>
                    <a:pt x="4610" y="156"/>
                  </a:lnTo>
                  <a:lnTo>
                    <a:pt x="4714" y="178"/>
                  </a:lnTo>
                  <a:lnTo>
                    <a:pt x="4812" y="200"/>
                  </a:lnTo>
                  <a:lnTo>
                    <a:pt x="4904" y="224"/>
                  </a:lnTo>
                  <a:lnTo>
                    <a:pt x="4994" y="250"/>
                  </a:lnTo>
                  <a:lnTo>
                    <a:pt x="5076" y="276"/>
                  </a:lnTo>
                  <a:lnTo>
                    <a:pt x="5156" y="302"/>
                  </a:lnTo>
                  <a:lnTo>
                    <a:pt x="5228" y="330"/>
                  </a:lnTo>
                  <a:lnTo>
                    <a:pt x="5296" y="360"/>
                  </a:lnTo>
                  <a:lnTo>
                    <a:pt x="5358" y="388"/>
                  </a:lnTo>
                  <a:lnTo>
                    <a:pt x="5416" y="418"/>
                  </a:lnTo>
                  <a:lnTo>
                    <a:pt x="5466" y="450"/>
                  </a:lnTo>
                  <a:lnTo>
                    <a:pt x="5510" y="482"/>
                  </a:lnTo>
                  <a:lnTo>
                    <a:pt x="5548" y="514"/>
                  </a:lnTo>
                  <a:lnTo>
                    <a:pt x="5564" y="532"/>
                  </a:lnTo>
                  <a:lnTo>
                    <a:pt x="5580" y="548"/>
                  </a:lnTo>
                  <a:lnTo>
                    <a:pt x="5592" y="564"/>
                  </a:lnTo>
                  <a:lnTo>
                    <a:pt x="5604" y="582"/>
                  </a:lnTo>
                  <a:lnTo>
                    <a:pt x="5614" y="598"/>
                  </a:lnTo>
                  <a:lnTo>
                    <a:pt x="5622" y="616"/>
                  </a:lnTo>
                  <a:lnTo>
                    <a:pt x="5628" y="634"/>
                  </a:lnTo>
                  <a:lnTo>
                    <a:pt x="5632" y="650"/>
                  </a:lnTo>
                  <a:lnTo>
                    <a:pt x="5636" y="668"/>
                  </a:lnTo>
                  <a:lnTo>
                    <a:pt x="5636" y="686"/>
                  </a:lnTo>
                  <a:lnTo>
                    <a:pt x="5636" y="686"/>
                  </a:lnTo>
                  <a:close/>
                </a:path>
              </a:pathLst>
            </a:custGeom>
            <a:gradFill flip="none" rotWithShape="1">
              <a:gsLst>
                <a:gs pos="0">
                  <a:schemeClr val="accent5">
                    <a:alpha val="10000"/>
                  </a:schemeClr>
                </a:gs>
                <a:gs pos="100000">
                  <a:schemeClr val="accent5">
                    <a:alpha val="30000"/>
                  </a:scheme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42" name="Freeform 6"/>
            <p:cNvSpPr/>
            <p:nvPr/>
          </p:nvSpPr>
          <p:spPr bwMode="auto">
            <a:xfrm>
              <a:off x="98425" y="1573213"/>
              <a:ext cx="8947150" cy="2178050"/>
            </a:xfrm>
            <a:custGeom>
              <a:avLst/>
              <a:gdLst>
                <a:gd name="T0" fmla="*/ 5636 w 5636"/>
                <a:gd name="T1" fmla="*/ 704 h 1372"/>
                <a:gd name="T2" fmla="*/ 5622 w 5636"/>
                <a:gd name="T3" fmla="*/ 758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4 h 1372"/>
                <a:gd name="T14" fmla="*/ 4714 w 5636"/>
                <a:gd name="T15" fmla="*/ 1194 h 1372"/>
                <a:gd name="T16" fmla="*/ 4394 w 5636"/>
                <a:gd name="T17" fmla="*/ 1256 h 1372"/>
                <a:gd name="T18" fmla="*/ 4040 w 5636"/>
                <a:gd name="T19" fmla="*/ 1306 h 1372"/>
                <a:gd name="T20" fmla="*/ 3656 w 5636"/>
                <a:gd name="T21" fmla="*/ 1342 h 1372"/>
                <a:gd name="T22" fmla="*/ 3248 w 5636"/>
                <a:gd name="T23" fmla="*/ 1366 h 1372"/>
                <a:gd name="T24" fmla="*/ 2818 w 5636"/>
                <a:gd name="T25" fmla="*/ 1372 h 1372"/>
                <a:gd name="T26" fmla="*/ 2530 w 5636"/>
                <a:gd name="T27" fmla="*/ 1370 h 1372"/>
                <a:gd name="T28" fmla="*/ 2114 w 5636"/>
                <a:gd name="T29" fmla="*/ 1352 h 1372"/>
                <a:gd name="T30" fmla="*/ 1720 w 5636"/>
                <a:gd name="T31" fmla="*/ 1320 h 1372"/>
                <a:gd name="T32" fmla="*/ 1356 w 5636"/>
                <a:gd name="T33" fmla="*/ 1274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6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2 h 1372"/>
                <a:gd name="T60" fmla="*/ 340 w 5636"/>
                <a:gd name="T61" fmla="*/ 360 h 1372"/>
                <a:gd name="T62" fmla="*/ 560 w 5636"/>
                <a:gd name="T63" fmla="*/ 276 h 1372"/>
                <a:gd name="T64" fmla="*/ 824 w 5636"/>
                <a:gd name="T65" fmla="*/ 202 h 1372"/>
                <a:gd name="T66" fmla="*/ 1132 w 5636"/>
                <a:gd name="T67" fmla="*/ 138 h 1372"/>
                <a:gd name="T68" fmla="*/ 1474 w 5636"/>
                <a:gd name="T69" fmla="*/ 84 h 1372"/>
                <a:gd name="T70" fmla="*/ 1848 w 5636"/>
                <a:gd name="T71" fmla="*/ 42 h 1372"/>
                <a:gd name="T72" fmla="*/ 2250 w 5636"/>
                <a:gd name="T73" fmla="*/ 14 h 1372"/>
                <a:gd name="T74" fmla="*/ 2672 w 5636"/>
                <a:gd name="T75" fmla="*/ 2 h 1372"/>
                <a:gd name="T76" fmla="*/ 2964 w 5636"/>
                <a:gd name="T77" fmla="*/ 2 h 1372"/>
                <a:gd name="T78" fmla="*/ 3386 w 5636"/>
                <a:gd name="T79" fmla="*/ 14 h 1372"/>
                <a:gd name="T80" fmla="*/ 3788 w 5636"/>
                <a:gd name="T81" fmla="*/ 42 h 1372"/>
                <a:gd name="T82" fmla="*/ 4162 w 5636"/>
                <a:gd name="T83" fmla="*/ 84 h 1372"/>
                <a:gd name="T84" fmla="*/ 4504 w 5636"/>
                <a:gd name="T85" fmla="*/ 138 h 1372"/>
                <a:gd name="T86" fmla="*/ 4812 w 5636"/>
                <a:gd name="T87" fmla="*/ 202 h 1372"/>
                <a:gd name="T88" fmla="*/ 5076 w 5636"/>
                <a:gd name="T89" fmla="*/ 276 h 1372"/>
                <a:gd name="T90" fmla="*/ 5296 w 5636"/>
                <a:gd name="T91" fmla="*/ 360 h 1372"/>
                <a:gd name="T92" fmla="*/ 5466 w 5636"/>
                <a:gd name="T93" fmla="*/ 452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40"/>
                  </a:lnTo>
                  <a:lnTo>
                    <a:pt x="5622" y="758"/>
                  </a:lnTo>
                  <a:lnTo>
                    <a:pt x="5614" y="774"/>
                  </a:lnTo>
                  <a:lnTo>
                    <a:pt x="5604" y="792"/>
                  </a:lnTo>
                  <a:lnTo>
                    <a:pt x="5592" y="808"/>
                  </a:lnTo>
                  <a:lnTo>
                    <a:pt x="5580" y="826"/>
                  </a:lnTo>
                  <a:lnTo>
                    <a:pt x="5564" y="842"/>
                  </a:lnTo>
                  <a:lnTo>
                    <a:pt x="5548" y="858"/>
                  </a:lnTo>
                  <a:lnTo>
                    <a:pt x="5510" y="890"/>
                  </a:lnTo>
                  <a:lnTo>
                    <a:pt x="5466" y="922"/>
                  </a:lnTo>
                  <a:lnTo>
                    <a:pt x="5416" y="954"/>
                  </a:lnTo>
                  <a:lnTo>
                    <a:pt x="5358" y="984"/>
                  </a:lnTo>
                  <a:lnTo>
                    <a:pt x="5296" y="1014"/>
                  </a:lnTo>
                  <a:lnTo>
                    <a:pt x="5228" y="1042"/>
                  </a:lnTo>
                  <a:lnTo>
                    <a:pt x="5156" y="1070"/>
                  </a:lnTo>
                  <a:lnTo>
                    <a:pt x="5076" y="1098"/>
                  </a:lnTo>
                  <a:lnTo>
                    <a:pt x="4994" y="1124"/>
                  </a:lnTo>
                  <a:lnTo>
                    <a:pt x="4904" y="1148"/>
                  </a:lnTo>
                  <a:lnTo>
                    <a:pt x="4812" y="1172"/>
                  </a:lnTo>
                  <a:lnTo>
                    <a:pt x="4714" y="1194"/>
                  </a:lnTo>
                  <a:lnTo>
                    <a:pt x="4610" y="1216"/>
                  </a:lnTo>
                  <a:lnTo>
                    <a:pt x="4504" y="1236"/>
                  </a:lnTo>
                  <a:lnTo>
                    <a:pt x="4394" y="1256"/>
                  </a:lnTo>
                  <a:lnTo>
                    <a:pt x="4280" y="1274"/>
                  </a:lnTo>
                  <a:lnTo>
                    <a:pt x="4162" y="1290"/>
                  </a:lnTo>
                  <a:lnTo>
                    <a:pt x="4040" y="1306"/>
                  </a:lnTo>
                  <a:lnTo>
                    <a:pt x="3916" y="1320"/>
                  </a:lnTo>
                  <a:lnTo>
                    <a:pt x="3788" y="1332"/>
                  </a:lnTo>
                  <a:lnTo>
                    <a:pt x="3656" y="1342"/>
                  </a:lnTo>
                  <a:lnTo>
                    <a:pt x="3522" y="1352"/>
                  </a:lnTo>
                  <a:lnTo>
                    <a:pt x="3386" y="1360"/>
                  </a:lnTo>
                  <a:lnTo>
                    <a:pt x="3248" y="1366"/>
                  </a:lnTo>
                  <a:lnTo>
                    <a:pt x="3106" y="1370"/>
                  </a:lnTo>
                  <a:lnTo>
                    <a:pt x="2964" y="1372"/>
                  </a:lnTo>
                  <a:lnTo>
                    <a:pt x="2818" y="1372"/>
                  </a:lnTo>
                  <a:lnTo>
                    <a:pt x="2818" y="1372"/>
                  </a:lnTo>
                  <a:lnTo>
                    <a:pt x="2672" y="1372"/>
                  </a:lnTo>
                  <a:lnTo>
                    <a:pt x="2530" y="1370"/>
                  </a:lnTo>
                  <a:lnTo>
                    <a:pt x="2388" y="1366"/>
                  </a:lnTo>
                  <a:lnTo>
                    <a:pt x="2250" y="1360"/>
                  </a:lnTo>
                  <a:lnTo>
                    <a:pt x="2114" y="1352"/>
                  </a:lnTo>
                  <a:lnTo>
                    <a:pt x="1980" y="1342"/>
                  </a:lnTo>
                  <a:lnTo>
                    <a:pt x="1848" y="1332"/>
                  </a:lnTo>
                  <a:lnTo>
                    <a:pt x="1720" y="1320"/>
                  </a:lnTo>
                  <a:lnTo>
                    <a:pt x="1596" y="1306"/>
                  </a:lnTo>
                  <a:lnTo>
                    <a:pt x="1474" y="1290"/>
                  </a:lnTo>
                  <a:lnTo>
                    <a:pt x="1356" y="1274"/>
                  </a:lnTo>
                  <a:lnTo>
                    <a:pt x="1242" y="1256"/>
                  </a:lnTo>
                  <a:lnTo>
                    <a:pt x="1132" y="1236"/>
                  </a:lnTo>
                  <a:lnTo>
                    <a:pt x="1026" y="1216"/>
                  </a:lnTo>
                  <a:lnTo>
                    <a:pt x="922" y="1194"/>
                  </a:lnTo>
                  <a:lnTo>
                    <a:pt x="824" y="1172"/>
                  </a:lnTo>
                  <a:lnTo>
                    <a:pt x="732" y="1148"/>
                  </a:lnTo>
                  <a:lnTo>
                    <a:pt x="642" y="1124"/>
                  </a:lnTo>
                  <a:lnTo>
                    <a:pt x="560" y="1098"/>
                  </a:lnTo>
                  <a:lnTo>
                    <a:pt x="480" y="1070"/>
                  </a:lnTo>
                  <a:lnTo>
                    <a:pt x="408" y="1042"/>
                  </a:lnTo>
                  <a:lnTo>
                    <a:pt x="340" y="1014"/>
                  </a:lnTo>
                  <a:lnTo>
                    <a:pt x="278" y="984"/>
                  </a:lnTo>
                  <a:lnTo>
                    <a:pt x="220" y="954"/>
                  </a:lnTo>
                  <a:lnTo>
                    <a:pt x="170" y="922"/>
                  </a:lnTo>
                  <a:lnTo>
                    <a:pt x="126" y="890"/>
                  </a:lnTo>
                  <a:lnTo>
                    <a:pt x="88" y="858"/>
                  </a:lnTo>
                  <a:lnTo>
                    <a:pt x="72" y="842"/>
                  </a:lnTo>
                  <a:lnTo>
                    <a:pt x="56" y="826"/>
                  </a:lnTo>
                  <a:lnTo>
                    <a:pt x="44" y="808"/>
                  </a:lnTo>
                  <a:lnTo>
                    <a:pt x="32" y="792"/>
                  </a:lnTo>
                  <a:lnTo>
                    <a:pt x="22" y="774"/>
                  </a:lnTo>
                  <a:lnTo>
                    <a:pt x="14" y="758"/>
                  </a:lnTo>
                  <a:lnTo>
                    <a:pt x="8" y="740"/>
                  </a:lnTo>
                  <a:lnTo>
                    <a:pt x="4" y="722"/>
                  </a:lnTo>
                  <a:lnTo>
                    <a:pt x="0" y="704"/>
                  </a:lnTo>
                  <a:lnTo>
                    <a:pt x="0" y="686"/>
                  </a:lnTo>
                  <a:lnTo>
                    <a:pt x="0" y="686"/>
                  </a:lnTo>
                  <a:lnTo>
                    <a:pt x="0" y="670"/>
                  </a:lnTo>
                  <a:lnTo>
                    <a:pt x="4" y="652"/>
                  </a:lnTo>
                  <a:lnTo>
                    <a:pt x="8" y="634"/>
                  </a:lnTo>
                  <a:lnTo>
                    <a:pt x="14" y="616"/>
                  </a:lnTo>
                  <a:lnTo>
                    <a:pt x="22" y="600"/>
                  </a:lnTo>
                  <a:lnTo>
                    <a:pt x="32" y="582"/>
                  </a:lnTo>
                  <a:lnTo>
                    <a:pt x="44" y="566"/>
                  </a:lnTo>
                  <a:lnTo>
                    <a:pt x="56" y="548"/>
                  </a:lnTo>
                  <a:lnTo>
                    <a:pt x="72" y="532"/>
                  </a:lnTo>
                  <a:lnTo>
                    <a:pt x="88" y="516"/>
                  </a:lnTo>
                  <a:lnTo>
                    <a:pt x="126" y="482"/>
                  </a:lnTo>
                  <a:lnTo>
                    <a:pt x="170" y="452"/>
                  </a:lnTo>
                  <a:lnTo>
                    <a:pt x="220" y="420"/>
                  </a:lnTo>
                  <a:lnTo>
                    <a:pt x="278" y="390"/>
                  </a:lnTo>
                  <a:lnTo>
                    <a:pt x="340" y="360"/>
                  </a:lnTo>
                  <a:lnTo>
                    <a:pt x="408" y="332"/>
                  </a:lnTo>
                  <a:lnTo>
                    <a:pt x="480" y="304"/>
                  </a:lnTo>
                  <a:lnTo>
                    <a:pt x="560" y="276"/>
                  </a:lnTo>
                  <a:lnTo>
                    <a:pt x="642" y="250"/>
                  </a:lnTo>
                  <a:lnTo>
                    <a:pt x="732" y="226"/>
                  </a:lnTo>
                  <a:lnTo>
                    <a:pt x="824" y="202"/>
                  </a:lnTo>
                  <a:lnTo>
                    <a:pt x="922" y="180"/>
                  </a:lnTo>
                  <a:lnTo>
                    <a:pt x="1026" y="158"/>
                  </a:lnTo>
                  <a:lnTo>
                    <a:pt x="1132" y="138"/>
                  </a:lnTo>
                  <a:lnTo>
                    <a:pt x="1242" y="118"/>
                  </a:lnTo>
                  <a:lnTo>
                    <a:pt x="1356" y="100"/>
                  </a:lnTo>
                  <a:lnTo>
                    <a:pt x="1474" y="84"/>
                  </a:lnTo>
                  <a:lnTo>
                    <a:pt x="1596" y="68"/>
                  </a:lnTo>
                  <a:lnTo>
                    <a:pt x="1720" y="54"/>
                  </a:lnTo>
                  <a:lnTo>
                    <a:pt x="1848" y="42"/>
                  </a:lnTo>
                  <a:lnTo>
                    <a:pt x="1980" y="32"/>
                  </a:lnTo>
                  <a:lnTo>
                    <a:pt x="2114" y="22"/>
                  </a:lnTo>
                  <a:lnTo>
                    <a:pt x="2250" y="14"/>
                  </a:lnTo>
                  <a:lnTo>
                    <a:pt x="2388" y="8"/>
                  </a:lnTo>
                  <a:lnTo>
                    <a:pt x="2530" y="4"/>
                  </a:lnTo>
                  <a:lnTo>
                    <a:pt x="2672" y="2"/>
                  </a:lnTo>
                  <a:lnTo>
                    <a:pt x="2818" y="0"/>
                  </a:lnTo>
                  <a:lnTo>
                    <a:pt x="2818" y="0"/>
                  </a:lnTo>
                  <a:lnTo>
                    <a:pt x="2964" y="2"/>
                  </a:lnTo>
                  <a:lnTo>
                    <a:pt x="3106" y="4"/>
                  </a:lnTo>
                  <a:lnTo>
                    <a:pt x="3248" y="8"/>
                  </a:lnTo>
                  <a:lnTo>
                    <a:pt x="3386" y="14"/>
                  </a:lnTo>
                  <a:lnTo>
                    <a:pt x="3522" y="22"/>
                  </a:lnTo>
                  <a:lnTo>
                    <a:pt x="3656" y="32"/>
                  </a:lnTo>
                  <a:lnTo>
                    <a:pt x="3788" y="42"/>
                  </a:lnTo>
                  <a:lnTo>
                    <a:pt x="3916" y="54"/>
                  </a:lnTo>
                  <a:lnTo>
                    <a:pt x="4040" y="68"/>
                  </a:lnTo>
                  <a:lnTo>
                    <a:pt x="4162" y="84"/>
                  </a:lnTo>
                  <a:lnTo>
                    <a:pt x="4280" y="100"/>
                  </a:lnTo>
                  <a:lnTo>
                    <a:pt x="4394" y="118"/>
                  </a:lnTo>
                  <a:lnTo>
                    <a:pt x="4504" y="138"/>
                  </a:lnTo>
                  <a:lnTo>
                    <a:pt x="4610" y="158"/>
                  </a:lnTo>
                  <a:lnTo>
                    <a:pt x="4714" y="180"/>
                  </a:lnTo>
                  <a:lnTo>
                    <a:pt x="4812" y="202"/>
                  </a:lnTo>
                  <a:lnTo>
                    <a:pt x="4904" y="226"/>
                  </a:lnTo>
                  <a:lnTo>
                    <a:pt x="4994" y="250"/>
                  </a:lnTo>
                  <a:lnTo>
                    <a:pt x="5076" y="276"/>
                  </a:lnTo>
                  <a:lnTo>
                    <a:pt x="5156" y="304"/>
                  </a:lnTo>
                  <a:lnTo>
                    <a:pt x="5228" y="332"/>
                  </a:lnTo>
                  <a:lnTo>
                    <a:pt x="5296" y="360"/>
                  </a:lnTo>
                  <a:lnTo>
                    <a:pt x="5358" y="390"/>
                  </a:lnTo>
                  <a:lnTo>
                    <a:pt x="5416" y="420"/>
                  </a:lnTo>
                  <a:lnTo>
                    <a:pt x="5466" y="452"/>
                  </a:lnTo>
                  <a:lnTo>
                    <a:pt x="5510" y="482"/>
                  </a:lnTo>
                  <a:lnTo>
                    <a:pt x="5548" y="516"/>
                  </a:lnTo>
                  <a:lnTo>
                    <a:pt x="5564" y="532"/>
                  </a:lnTo>
                  <a:lnTo>
                    <a:pt x="5580" y="548"/>
                  </a:lnTo>
                  <a:lnTo>
                    <a:pt x="5592" y="566"/>
                  </a:lnTo>
                  <a:lnTo>
                    <a:pt x="5604" y="582"/>
                  </a:lnTo>
                  <a:lnTo>
                    <a:pt x="5614" y="600"/>
                  </a:lnTo>
                  <a:lnTo>
                    <a:pt x="5622" y="616"/>
                  </a:lnTo>
                  <a:lnTo>
                    <a:pt x="5628" y="634"/>
                  </a:lnTo>
                  <a:lnTo>
                    <a:pt x="5632" y="652"/>
                  </a:lnTo>
                  <a:lnTo>
                    <a:pt x="5636" y="670"/>
                  </a:lnTo>
                  <a:lnTo>
                    <a:pt x="5636" y="686"/>
                  </a:lnTo>
                  <a:lnTo>
                    <a:pt x="5636" y="686"/>
                  </a:lnTo>
                  <a:close/>
                </a:path>
              </a:pathLst>
            </a:custGeom>
            <a:gradFill flip="none" rotWithShape="1">
              <a:gsLst>
                <a:gs pos="0">
                  <a:schemeClr val="accent5">
                    <a:alpha val="10000"/>
                  </a:schemeClr>
                </a:gs>
                <a:gs pos="100000">
                  <a:schemeClr val="accent5">
                    <a:alpha val="30000"/>
                  </a:scheme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43" name="Freeform 7"/>
            <p:cNvSpPr/>
            <p:nvPr/>
          </p:nvSpPr>
          <p:spPr bwMode="auto">
            <a:xfrm>
              <a:off x="98425" y="2481263"/>
              <a:ext cx="8947150" cy="1270000"/>
            </a:xfrm>
            <a:custGeom>
              <a:avLst/>
              <a:gdLst>
                <a:gd name="T0" fmla="*/ 2672 w 5636"/>
                <a:gd name="T1" fmla="*/ 686 h 800"/>
                <a:gd name="T2" fmla="*/ 2250 w 5636"/>
                <a:gd name="T3" fmla="*/ 672 h 800"/>
                <a:gd name="T4" fmla="*/ 1848 w 5636"/>
                <a:gd name="T5" fmla="*/ 644 h 800"/>
                <a:gd name="T6" fmla="*/ 1474 w 5636"/>
                <a:gd name="T7" fmla="*/ 604 h 800"/>
                <a:gd name="T8" fmla="*/ 1132 w 5636"/>
                <a:gd name="T9" fmla="*/ 550 h 800"/>
                <a:gd name="T10" fmla="*/ 824 w 5636"/>
                <a:gd name="T11" fmla="*/ 486 h 800"/>
                <a:gd name="T12" fmla="*/ 560 w 5636"/>
                <a:gd name="T13" fmla="*/ 410 h 800"/>
                <a:gd name="T14" fmla="*/ 340 w 5636"/>
                <a:gd name="T15" fmla="*/ 328 h 800"/>
                <a:gd name="T16" fmla="*/ 170 w 5636"/>
                <a:gd name="T17" fmla="*/ 236 h 800"/>
                <a:gd name="T18" fmla="*/ 72 w 5636"/>
                <a:gd name="T19" fmla="*/ 154 h 800"/>
                <a:gd name="T20" fmla="*/ 32 w 5636"/>
                <a:gd name="T21" fmla="*/ 104 h 800"/>
                <a:gd name="T22" fmla="*/ 8 w 5636"/>
                <a:gd name="T23" fmla="*/ 52 h 800"/>
                <a:gd name="T24" fmla="*/ 0 w 5636"/>
                <a:gd name="T25" fmla="*/ 0 h 800"/>
                <a:gd name="T26" fmla="*/ 0 w 5636"/>
                <a:gd name="T27" fmla="*/ 132 h 800"/>
                <a:gd name="T28" fmla="*/ 14 w 5636"/>
                <a:gd name="T29" fmla="*/ 186 h 800"/>
                <a:gd name="T30" fmla="*/ 44 w 5636"/>
                <a:gd name="T31" fmla="*/ 236 h 800"/>
                <a:gd name="T32" fmla="*/ 88 w 5636"/>
                <a:gd name="T33" fmla="*/ 286 h 800"/>
                <a:gd name="T34" fmla="*/ 220 w 5636"/>
                <a:gd name="T35" fmla="*/ 382 h 800"/>
                <a:gd name="T36" fmla="*/ 408 w 5636"/>
                <a:gd name="T37" fmla="*/ 470 h 800"/>
                <a:gd name="T38" fmla="*/ 642 w 5636"/>
                <a:gd name="T39" fmla="*/ 552 h 800"/>
                <a:gd name="T40" fmla="*/ 922 w 5636"/>
                <a:gd name="T41" fmla="*/ 622 h 800"/>
                <a:gd name="T42" fmla="*/ 1242 w 5636"/>
                <a:gd name="T43" fmla="*/ 684 h 800"/>
                <a:gd name="T44" fmla="*/ 1596 w 5636"/>
                <a:gd name="T45" fmla="*/ 734 h 800"/>
                <a:gd name="T46" fmla="*/ 1980 w 5636"/>
                <a:gd name="T47" fmla="*/ 770 h 800"/>
                <a:gd name="T48" fmla="*/ 2388 w 5636"/>
                <a:gd name="T49" fmla="*/ 794 h 800"/>
                <a:gd name="T50" fmla="*/ 2818 w 5636"/>
                <a:gd name="T51" fmla="*/ 800 h 800"/>
                <a:gd name="T52" fmla="*/ 3106 w 5636"/>
                <a:gd name="T53" fmla="*/ 798 h 800"/>
                <a:gd name="T54" fmla="*/ 3522 w 5636"/>
                <a:gd name="T55" fmla="*/ 780 h 800"/>
                <a:gd name="T56" fmla="*/ 3916 w 5636"/>
                <a:gd name="T57" fmla="*/ 748 h 800"/>
                <a:gd name="T58" fmla="*/ 4280 w 5636"/>
                <a:gd name="T59" fmla="*/ 702 h 800"/>
                <a:gd name="T60" fmla="*/ 4610 w 5636"/>
                <a:gd name="T61" fmla="*/ 644 h 800"/>
                <a:gd name="T62" fmla="*/ 4904 w 5636"/>
                <a:gd name="T63" fmla="*/ 576 h 800"/>
                <a:gd name="T64" fmla="*/ 5156 w 5636"/>
                <a:gd name="T65" fmla="*/ 498 h 800"/>
                <a:gd name="T66" fmla="*/ 5358 w 5636"/>
                <a:gd name="T67" fmla="*/ 412 h 800"/>
                <a:gd name="T68" fmla="*/ 5510 w 5636"/>
                <a:gd name="T69" fmla="*/ 318 h 800"/>
                <a:gd name="T70" fmla="*/ 5580 w 5636"/>
                <a:gd name="T71" fmla="*/ 254 h 800"/>
                <a:gd name="T72" fmla="*/ 5614 w 5636"/>
                <a:gd name="T73" fmla="*/ 202 h 800"/>
                <a:gd name="T74" fmla="*/ 5632 w 5636"/>
                <a:gd name="T75" fmla="*/ 150 h 800"/>
                <a:gd name="T76" fmla="*/ 5636 w 5636"/>
                <a:gd name="T77" fmla="*/ 0 h 800"/>
                <a:gd name="T78" fmla="*/ 5632 w 5636"/>
                <a:gd name="T79" fmla="*/ 36 h 800"/>
                <a:gd name="T80" fmla="*/ 5614 w 5636"/>
                <a:gd name="T81" fmla="*/ 88 h 800"/>
                <a:gd name="T82" fmla="*/ 5580 w 5636"/>
                <a:gd name="T83" fmla="*/ 138 h 800"/>
                <a:gd name="T84" fmla="*/ 5510 w 5636"/>
                <a:gd name="T85" fmla="*/ 204 h 800"/>
                <a:gd name="T86" fmla="*/ 5358 w 5636"/>
                <a:gd name="T87" fmla="*/ 298 h 800"/>
                <a:gd name="T88" fmla="*/ 5156 w 5636"/>
                <a:gd name="T89" fmla="*/ 384 h 800"/>
                <a:gd name="T90" fmla="*/ 4904 w 5636"/>
                <a:gd name="T91" fmla="*/ 462 h 800"/>
                <a:gd name="T92" fmla="*/ 4610 w 5636"/>
                <a:gd name="T93" fmla="*/ 530 h 800"/>
                <a:gd name="T94" fmla="*/ 4280 w 5636"/>
                <a:gd name="T95" fmla="*/ 586 h 800"/>
                <a:gd name="T96" fmla="*/ 3916 w 5636"/>
                <a:gd name="T97" fmla="*/ 632 h 800"/>
                <a:gd name="T98" fmla="*/ 3522 w 5636"/>
                <a:gd name="T99" fmla="*/ 664 h 800"/>
                <a:gd name="T100" fmla="*/ 3106 w 5636"/>
                <a:gd name="T101" fmla="*/ 682 h 800"/>
                <a:gd name="T102" fmla="*/ 2818 w 5636"/>
                <a:gd name="T103" fmla="*/ 68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6" h="800">
                  <a:moveTo>
                    <a:pt x="2818" y="686"/>
                  </a:moveTo>
                  <a:lnTo>
                    <a:pt x="2818" y="686"/>
                  </a:lnTo>
                  <a:lnTo>
                    <a:pt x="2672" y="686"/>
                  </a:lnTo>
                  <a:lnTo>
                    <a:pt x="2530" y="682"/>
                  </a:lnTo>
                  <a:lnTo>
                    <a:pt x="2388" y="678"/>
                  </a:lnTo>
                  <a:lnTo>
                    <a:pt x="2250" y="672"/>
                  </a:lnTo>
                  <a:lnTo>
                    <a:pt x="2114" y="664"/>
                  </a:lnTo>
                  <a:lnTo>
                    <a:pt x="1980" y="656"/>
                  </a:lnTo>
                  <a:lnTo>
                    <a:pt x="1848" y="644"/>
                  </a:lnTo>
                  <a:lnTo>
                    <a:pt x="1720" y="632"/>
                  </a:lnTo>
                  <a:lnTo>
                    <a:pt x="1596" y="618"/>
                  </a:lnTo>
                  <a:lnTo>
                    <a:pt x="1474" y="604"/>
                  </a:lnTo>
                  <a:lnTo>
                    <a:pt x="1356" y="586"/>
                  </a:lnTo>
                  <a:lnTo>
                    <a:pt x="1242" y="568"/>
                  </a:lnTo>
                  <a:lnTo>
                    <a:pt x="1132" y="550"/>
                  </a:lnTo>
                  <a:lnTo>
                    <a:pt x="1026" y="530"/>
                  </a:lnTo>
                  <a:lnTo>
                    <a:pt x="922" y="508"/>
                  </a:lnTo>
                  <a:lnTo>
                    <a:pt x="824" y="486"/>
                  </a:lnTo>
                  <a:lnTo>
                    <a:pt x="732" y="462"/>
                  </a:lnTo>
                  <a:lnTo>
                    <a:pt x="642" y="436"/>
                  </a:lnTo>
                  <a:lnTo>
                    <a:pt x="560" y="410"/>
                  </a:lnTo>
                  <a:lnTo>
                    <a:pt x="480" y="384"/>
                  </a:lnTo>
                  <a:lnTo>
                    <a:pt x="408" y="356"/>
                  </a:lnTo>
                  <a:lnTo>
                    <a:pt x="340" y="328"/>
                  </a:lnTo>
                  <a:lnTo>
                    <a:pt x="278" y="298"/>
                  </a:lnTo>
                  <a:lnTo>
                    <a:pt x="220" y="268"/>
                  </a:lnTo>
                  <a:lnTo>
                    <a:pt x="170" y="236"/>
                  </a:lnTo>
                  <a:lnTo>
                    <a:pt x="126" y="204"/>
                  </a:lnTo>
                  <a:lnTo>
                    <a:pt x="88" y="172"/>
                  </a:lnTo>
                  <a:lnTo>
                    <a:pt x="72" y="154"/>
                  </a:lnTo>
                  <a:lnTo>
                    <a:pt x="56" y="138"/>
                  </a:lnTo>
                  <a:lnTo>
                    <a:pt x="44" y="122"/>
                  </a:lnTo>
                  <a:lnTo>
                    <a:pt x="32" y="104"/>
                  </a:lnTo>
                  <a:lnTo>
                    <a:pt x="22" y="88"/>
                  </a:lnTo>
                  <a:lnTo>
                    <a:pt x="14" y="70"/>
                  </a:lnTo>
                  <a:lnTo>
                    <a:pt x="8" y="52"/>
                  </a:lnTo>
                  <a:lnTo>
                    <a:pt x="4" y="36"/>
                  </a:lnTo>
                  <a:lnTo>
                    <a:pt x="0" y="18"/>
                  </a:lnTo>
                  <a:lnTo>
                    <a:pt x="0" y="0"/>
                  </a:lnTo>
                  <a:lnTo>
                    <a:pt x="0" y="114"/>
                  </a:lnTo>
                  <a:lnTo>
                    <a:pt x="0" y="114"/>
                  </a:lnTo>
                  <a:lnTo>
                    <a:pt x="0" y="132"/>
                  </a:lnTo>
                  <a:lnTo>
                    <a:pt x="4" y="150"/>
                  </a:lnTo>
                  <a:lnTo>
                    <a:pt x="8" y="168"/>
                  </a:lnTo>
                  <a:lnTo>
                    <a:pt x="14" y="186"/>
                  </a:lnTo>
                  <a:lnTo>
                    <a:pt x="22" y="202"/>
                  </a:lnTo>
                  <a:lnTo>
                    <a:pt x="32" y="220"/>
                  </a:lnTo>
                  <a:lnTo>
                    <a:pt x="44" y="236"/>
                  </a:lnTo>
                  <a:lnTo>
                    <a:pt x="56" y="254"/>
                  </a:lnTo>
                  <a:lnTo>
                    <a:pt x="72" y="270"/>
                  </a:lnTo>
                  <a:lnTo>
                    <a:pt x="88" y="286"/>
                  </a:lnTo>
                  <a:lnTo>
                    <a:pt x="126" y="318"/>
                  </a:lnTo>
                  <a:lnTo>
                    <a:pt x="170" y="350"/>
                  </a:lnTo>
                  <a:lnTo>
                    <a:pt x="220" y="382"/>
                  </a:lnTo>
                  <a:lnTo>
                    <a:pt x="278" y="412"/>
                  </a:lnTo>
                  <a:lnTo>
                    <a:pt x="340" y="442"/>
                  </a:lnTo>
                  <a:lnTo>
                    <a:pt x="408" y="470"/>
                  </a:lnTo>
                  <a:lnTo>
                    <a:pt x="480" y="498"/>
                  </a:lnTo>
                  <a:lnTo>
                    <a:pt x="560" y="526"/>
                  </a:lnTo>
                  <a:lnTo>
                    <a:pt x="642" y="552"/>
                  </a:lnTo>
                  <a:lnTo>
                    <a:pt x="732" y="576"/>
                  </a:lnTo>
                  <a:lnTo>
                    <a:pt x="824" y="600"/>
                  </a:lnTo>
                  <a:lnTo>
                    <a:pt x="922" y="622"/>
                  </a:lnTo>
                  <a:lnTo>
                    <a:pt x="1026" y="644"/>
                  </a:lnTo>
                  <a:lnTo>
                    <a:pt x="1132" y="664"/>
                  </a:lnTo>
                  <a:lnTo>
                    <a:pt x="1242" y="684"/>
                  </a:lnTo>
                  <a:lnTo>
                    <a:pt x="1356" y="702"/>
                  </a:lnTo>
                  <a:lnTo>
                    <a:pt x="1474" y="718"/>
                  </a:lnTo>
                  <a:lnTo>
                    <a:pt x="1596" y="734"/>
                  </a:lnTo>
                  <a:lnTo>
                    <a:pt x="1720" y="748"/>
                  </a:lnTo>
                  <a:lnTo>
                    <a:pt x="1848" y="760"/>
                  </a:lnTo>
                  <a:lnTo>
                    <a:pt x="1980" y="770"/>
                  </a:lnTo>
                  <a:lnTo>
                    <a:pt x="2114" y="780"/>
                  </a:lnTo>
                  <a:lnTo>
                    <a:pt x="2250" y="788"/>
                  </a:lnTo>
                  <a:lnTo>
                    <a:pt x="2388" y="794"/>
                  </a:lnTo>
                  <a:lnTo>
                    <a:pt x="2530" y="798"/>
                  </a:lnTo>
                  <a:lnTo>
                    <a:pt x="2672" y="800"/>
                  </a:lnTo>
                  <a:lnTo>
                    <a:pt x="2818" y="800"/>
                  </a:lnTo>
                  <a:lnTo>
                    <a:pt x="2818" y="800"/>
                  </a:lnTo>
                  <a:lnTo>
                    <a:pt x="2964" y="800"/>
                  </a:lnTo>
                  <a:lnTo>
                    <a:pt x="3106" y="798"/>
                  </a:lnTo>
                  <a:lnTo>
                    <a:pt x="3248" y="794"/>
                  </a:lnTo>
                  <a:lnTo>
                    <a:pt x="3386" y="788"/>
                  </a:lnTo>
                  <a:lnTo>
                    <a:pt x="3522" y="780"/>
                  </a:lnTo>
                  <a:lnTo>
                    <a:pt x="3656" y="770"/>
                  </a:lnTo>
                  <a:lnTo>
                    <a:pt x="3788" y="760"/>
                  </a:lnTo>
                  <a:lnTo>
                    <a:pt x="3916" y="748"/>
                  </a:lnTo>
                  <a:lnTo>
                    <a:pt x="4040" y="734"/>
                  </a:lnTo>
                  <a:lnTo>
                    <a:pt x="4162" y="718"/>
                  </a:lnTo>
                  <a:lnTo>
                    <a:pt x="4280" y="702"/>
                  </a:lnTo>
                  <a:lnTo>
                    <a:pt x="4394" y="684"/>
                  </a:lnTo>
                  <a:lnTo>
                    <a:pt x="4504" y="664"/>
                  </a:lnTo>
                  <a:lnTo>
                    <a:pt x="4610" y="644"/>
                  </a:lnTo>
                  <a:lnTo>
                    <a:pt x="4714" y="622"/>
                  </a:lnTo>
                  <a:lnTo>
                    <a:pt x="4812" y="600"/>
                  </a:lnTo>
                  <a:lnTo>
                    <a:pt x="4904" y="576"/>
                  </a:lnTo>
                  <a:lnTo>
                    <a:pt x="4994" y="552"/>
                  </a:lnTo>
                  <a:lnTo>
                    <a:pt x="5076" y="526"/>
                  </a:lnTo>
                  <a:lnTo>
                    <a:pt x="5156" y="498"/>
                  </a:lnTo>
                  <a:lnTo>
                    <a:pt x="5228" y="470"/>
                  </a:lnTo>
                  <a:lnTo>
                    <a:pt x="5296" y="442"/>
                  </a:lnTo>
                  <a:lnTo>
                    <a:pt x="5358" y="412"/>
                  </a:lnTo>
                  <a:lnTo>
                    <a:pt x="5416" y="382"/>
                  </a:lnTo>
                  <a:lnTo>
                    <a:pt x="5466" y="350"/>
                  </a:lnTo>
                  <a:lnTo>
                    <a:pt x="5510" y="318"/>
                  </a:lnTo>
                  <a:lnTo>
                    <a:pt x="5548" y="286"/>
                  </a:lnTo>
                  <a:lnTo>
                    <a:pt x="5564" y="270"/>
                  </a:lnTo>
                  <a:lnTo>
                    <a:pt x="5580" y="254"/>
                  </a:lnTo>
                  <a:lnTo>
                    <a:pt x="5592" y="236"/>
                  </a:lnTo>
                  <a:lnTo>
                    <a:pt x="5604" y="220"/>
                  </a:lnTo>
                  <a:lnTo>
                    <a:pt x="5614" y="202"/>
                  </a:lnTo>
                  <a:lnTo>
                    <a:pt x="5622" y="186"/>
                  </a:lnTo>
                  <a:lnTo>
                    <a:pt x="5628" y="168"/>
                  </a:lnTo>
                  <a:lnTo>
                    <a:pt x="5632" y="150"/>
                  </a:lnTo>
                  <a:lnTo>
                    <a:pt x="5636" y="132"/>
                  </a:lnTo>
                  <a:lnTo>
                    <a:pt x="5636" y="114"/>
                  </a:lnTo>
                  <a:lnTo>
                    <a:pt x="5636" y="0"/>
                  </a:lnTo>
                  <a:lnTo>
                    <a:pt x="5636" y="0"/>
                  </a:lnTo>
                  <a:lnTo>
                    <a:pt x="5636" y="18"/>
                  </a:lnTo>
                  <a:lnTo>
                    <a:pt x="5632" y="36"/>
                  </a:lnTo>
                  <a:lnTo>
                    <a:pt x="5628" y="52"/>
                  </a:lnTo>
                  <a:lnTo>
                    <a:pt x="5622" y="70"/>
                  </a:lnTo>
                  <a:lnTo>
                    <a:pt x="5614" y="88"/>
                  </a:lnTo>
                  <a:lnTo>
                    <a:pt x="5604" y="104"/>
                  </a:lnTo>
                  <a:lnTo>
                    <a:pt x="5592" y="122"/>
                  </a:lnTo>
                  <a:lnTo>
                    <a:pt x="5580" y="138"/>
                  </a:lnTo>
                  <a:lnTo>
                    <a:pt x="5564" y="154"/>
                  </a:lnTo>
                  <a:lnTo>
                    <a:pt x="5548" y="172"/>
                  </a:lnTo>
                  <a:lnTo>
                    <a:pt x="5510" y="204"/>
                  </a:lnTo>
                  <a:lnTo>
                    <a:pt x="5466" y="236"/>
                  </a:lnTo>
                  <a:lnTo>
                    <a:pt x="5416" y="268"/>
                  </a:lnTo>
                  <a:lnTo>
                    <a:pt x="5358" y="298"/>
                  </a:lnTo>
                  <a:lnTo>
                    <a:pt x="5296" y="328"/>
                  </a:lnTo>
                  <a:lnTo>
                    <a:pt x="5228" y="356"/>
                  </a:lnTo>
                  <a:lnTo>
                    <a:pt x="5156" y="384"/>
                  </a:lnTo>
                  <a:lnTo>
                    <a:pt x="5076" y="410"/>
                  </a:lnTo>
                  <a:lnTo>
                    <a:pt x="4994" y="436"/>
                  </a:lnTo>
                  <a:lnTo>
                    <a:pt x="4904" y="462"/>
                  </a:lnTo>
                  <a:lnTo>
                    <a:pt x="4812" y="486"/>
                  </a:lnTo>
                  <a:lnTo>
                    <a:pt x="4714" y="508"/>
                  </a:lnTo>
                  <a:lnTo>
                    <a:pt x="4610" y="530"/>
                  </a:lnTo>
                  <a:lnTo>
                    <a:pt x="4504" y="550"/>
                  </a:lnTo>
                  <a:lnTo>
                    <a:pt x="4394" y="568"/>
                  </a:lnTo>
                  <a:lnTo>
                    <a:pt x="4280" y="586"/>
                  </a:lnTo>
                  <a:lnTo>
                    <a:pt x="4162" y="604"/>
                  </a:lnTo>
                  <a:lnTo>
                    <a:pt x="4040" y="618"/>
                  </a:lnTo>
                  <a:lnTo>
                    <a:pt x="3916" y="632"/>
                  </a:lnTo>
                  <a:lnTo>
                    <a:pt x="3788" y="644"/>
                  </a:lnTo>
                  <a:lnTo>
                    <a:pt x="3656" y="656"/>
                  </a:lnTo>
                  <a:lnTo>
                    <a:pt x="3522" y="664"/>
                  </a:lnTo>
                  <a:lnTo>
                    <a:pt x="3386" y="672"/>
                  </a:lnTo>
                  <a:lnTo>
                    <a:pt x="3248" y="678"/>
                  </a:lnTo>
                  <a:lnTo>
                    <a:pt x="3106" y="682"/>
                  </a:lnTo>
                  <a:lnTo>
                    <a:pt x="2964" y="686"/>
                  </a:lnTo>
                  <a:lnTo>
                    <a:pt x="2818" y="686"/>
                  </a:lnTo>
                  <a:lnTo>
                    <a:pt x="2818" y="686"/>
                  </a:lnTo>
                  <a:close/>
                </a:path>
              </a:pathLst>
            </a:custGeom>
            <a:gradFill flip="none" rotWithShape="1">
              <a:gsLst>
                <a:gs pos="0">
                  <a:schemeClr val="accent5">
                    <a:alpha val="20000"/>
                  </a:schemeClr>
                </a:gs>
                <a:gs pos="50000">
                  <a:schemeClr val="accent5"/>
                </a:gs>
                <a:gs pos="100000">
                  <a:schemeClr val="accent5">
                    <a:alpha val="20000"/>
                  </a:schemeClr>
                </a:gs>
              </a:gsLst>
              <a:lin ang="0" scaled="1"/>
              <a:tileRect/>
            </a:gradFill>
            <a:ln>
              <a:noFill/>
            </a:ln>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4079081" y="2597648"/>
            <a:ext cx="4033840" cy="1252859"/>
            <a:chOff x="98425" y="1392238"/>
            <a:chExt cx="8947150" cy="2359025"/>
          </a:xfrm>
        </p:grpSpPr>
        <p:sp>
          <p:nvSpPr>
            <p:cNvPr id="45" name="Freeform 5"/>
            <p:cNvSpPr/>
            <p:nvPr/>
          </p:nvSpPr>
          <p:spPr bwMode="auto">
            <a:xfrm>
              <a:off x="98425" y="1392238"/>
              <a:ext cx="8947150" cy="2178050"/>
            </a:xfrm>
            <a:custGeom>
              <a:avLst/>
              <a:gdLst>
                <a:gd name="T0" fmla="*/ 5636 w 5636"/>
                <a:gd name="T1" fmla="*/ 704 h 1372"/>
                <a:gd name="T2" fmla="*/ 5622 w 5636"/>
                <a:gd name="T3" fmla="*/ 756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2 h 1372"/>
                <a:gd name="T14" fmla="*/ 4714 w 5636"/>
                <a:gd name="T15" fmla="*/ 1194 h 1372"/>
                <a:gd name="T16" fmla="*/ 4394 w 5636"/>
                <a:gd name="T17" fmla="*/ 1254 h 1372"/>
                <a:gd name="T18" fmla="*/ 4040 w 5636"/>
                <a:gd name="T19" fmla="*/ 1304 h 1372"/>
                <a:gd name="T20" fmla="*/ 3656 w 5636"/>
                <a:gd name="T21" fmla="*/ 1342 h 1372"/>
                <a:gd name="T22" fmla="*/ 3248 w 5636"/>
                <a:gd name="T23" fmla="*/ 1364 h 1372"/>
                <a:gd name="T24" fmla="*/ 2818 w 5636"/>
                <a:gd name="T25" fmla="*/ 1372 h 1372"/>
                <a:gd name="T26" fmla="*/ 2530 w 5636"/>
                <a:gd name="T27" fmla="*/ 1368 h 1372"/>
                <a:gd name="T28" fmla="*/ 2114 w 5636"/>
                <a:gd name="T29" fmla="*/ 1350 h 1372"/>
                <a:gd name="T30" fmla="*/ 1720 w 5636"/>
                <a:gd name="T31" fmla="*/ 1318 h 1372"/>
                <a:gd name="T32" fmla="*/ 1356 w 5636"/>
                <a:gd name="T33" fmla="*/ 1272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4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0 h 1372"/>
                <a:gd name="T60" fmla="*/ 340 w 5636"/>
                <a:gd name="T61" fmla="*/ 360 h 1372"/>
                <a:gd name="T62" fmla="*/ 560 w 5636"/>
                <a:gd name="T63" fmla="*/ 276 h 1372"/>
                <a:gd name="T64" fmla="*/ 824 w 5636"/>
                <a:gd name="T65" fmla="*/ 200 h 1372"/>
                <a:gd name="T66" fmla="*/ 1132 w 5636"/>
                <a:gd name="T67" fmla="*/ 136 h 1372"/>
                <a:gd name="T68" fmla="*/ 1474 w 5636"/>
                <a:gd name="T69" fmla="*/ 82 h 1372"/>
                <a:gd name="T70" fmla="*/ 1848 w 5636"/>
                <a:gd name="T71" fmla="*/ 42 h 1372"/>
                <a:gd name="T72" fmla="*/ 2250 w 5636"/>
                <a:gd name="T73" fmla="*/ 14 h 1372"/>
                <a:gd name="T74" fmla="*/ 2672 w 5636"/>
                <a:gd name="T75" fmla="*/ 0 h 1372"/>
                <a:gd name="T76" fmla="*/ 2964 w 5636"/>
                <a:gd name="T77" fmla="*/ 0 h 1372"/>
                <a:gd name="T78" fmla="*/ 3386 w 5636"/>
                <a:gd name="T79" fmla="*/ 14 h 1372"/>
                <a:gd name="T80" fmla="*/ 3788 w 5636"/>
                <a:gd name="T81" fmla="*/ 42 h 1372"/>
                <a:gd name="T82" fmla="*/ 4162 w 5636"/>
                <a:gd name="T83" fmla="*/ 82 h 1372"/>
                <a:gd name="T84" fmla="*/ 4504 w 5636"/>
                <a:gd name="T85" fmla="*/ 136 h 1372"/>
                <a:gd name="T86" fmla="*/ 4812 w 5636"/>
                <a:gd name="T87" fmla="*/ 200 h 1372"/>
                <a:gd name="T88" fmla="*/ 5076 w 5636"/>
                <a:gd name="T89" fmla="*/ 276 h 1372"/>
                <a:gd name="T90" fmla="*/ 5296 w 5636"/>
                <a:gd name="T91" fmla="*/ 360 h 1372"/>
                <a:gd name="T92" fmla="*/ 5466 w 5636"/>
                <a:gd name="T93" fmla="*/ 450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38"/>
                  </a:lnTo>
                  <a:lnTo>
                    <a:pt x="5622" y="756"/>
                  </a:lnTo>
                  <a:lnTo>
                    <a:pt x="5614" y="774"/>
                  </a:lnTo>
                  <a:lnTo>
                    <a:pt x="5604" y="790"/>
                  </a:lnTo>
                  <a:lnTo>
                    <a:pt x="5592" y="808"/>
                  </a:lnTo>
                  <a:lnTo>
                    <a:pt x="5580" y="824"/>
                  </a:lnTo>
                  <a:lnTo>
                    <a:pt x="5564" y="840"/>
                  </a:lnTo>
                  <a:lnTo>
                    <a:pt x="5548" y="858"/>
                  </a:lnTo>
                  <a:lnTo>
                    <a:pt x="5510" y="890"/>
                  </a:lnTo>
                  <a:lnTo>
                    <a:pt x="5466" y="922"/>
                  </a:lnTo>
                  <a:lnTo>
                    <a:pt x="5416" y="954"/>
                  </a:lnTo>
                  <a:lnTo>
                    <a:pt x="5358" y="984"/>
                  </a:lnTo>
                  <a:lnTo>
                    <a:pt x="5296" y="1014"/>
                  </a:lnTo>
                  <a:lnTo>
                    <a:pt x="5228" y="1042"/>
                  </a:lnTo>
                  <a:lnTo>
                    <a:pt x="5156" y="1070"/>
                  </a:lnTo>
                  <a:lnTo>
                    <a:pt x="5076" y="1096"/>
                  </a:lnTo>
                  <a:lnTo>
                    <a:pt x="4994" y="1122"/>
                  </a:lnTo>
                  <a:lnTo>
                    <a:pt x="4904" y="1148"/>
                  </a:lnTo>
                  <a:lnTo>
                    <a:pt x="4812" y="1172"/>
                  </a:lnTo>
                  <a:lnTo>
                    <a:pt x="4714" y="1194"/>
                  </a:lnTo>
                  <a:lnTo>
                    <a:pt x="4610" y="1216"/>
                  </a:lnTo>
                  <a:lnTo>
                    <a:pt x="4504" y="1236"/>
                  </a:lnTo>
                  <a:lnTo>
                    <a:pt x="4394" y="1254"/>
                  </a:lnTo>
                  <a:lnTo>
                    <a:pt x="4280" y="1272"/>
                  </a:lnTo>
                  <a:lnTo>
                    <a:pt x="4162" y="1290"/>
                  </a:lnTo>
                  <a:lnTo>
                    <a:pt x="4040" y="1304"/>
                  </a:lnTo>
                  <a:lnTo>
                    <a:pt x="3916" y="1318"/>
                  </a:lnTo>
                  <a:lnTo>
                    <a:pt x="3788" y="1330"/>
                  </a:lnTo>
                  <a:lnTo>
                    <a:pt x="3656" y="1342"/>
                  </a:lnTo>
                  <a:lnTo>
                    <a:pt x="3522" y="1350"/>
                  </a:lnTo>
                  <a:lnTo>
                    <a:pt x="3386" y="1358"/>
                  </a:lnTo>
                  <a:lnTo>
                    <a:pt x="3248" y="1364"/>
                  </a:lnTo>
                  <a:lnTo>
                    <a:pt x="3106" y="1368"/>
                  </a:lnTo>
                  <a:lnTo>
                    <a:pt x="2964" y="1372"/>
                  </a:lnTo>
                  <a:lnTo>
                    <a:pt x="2818" y="1372"/>
                  </a:lnTo>
                  <a:lnTo>
                    <a:pt x="2818" y="1372"/>
                  </a:lnTo>
                  <a:lnTo>
                    <a:pt x="2672" y="1372"/>
                  </a:lnTo>
                  <a:lnTo>
                    <a:pt x="2530" y="1368"/>
                  </a:lnTo>
                  <a:lnTo>
                    <a:pt x="2388" y="1364"/>
                  </a:lnTo>
                  <a:lnTo>
                    <a:pt x="2250" y="1358"/>
                  </a:lnTo>
                  <a:lnTo>
                    <a:pt x="2114" y="1350"/>
                  </a:lnTo>
                  <a:lnTo>
                    <a:pt x="1980" y="1342"/>
                  </a:lnTo>
                  <a:lnTo>
                    <a:pt x="1848" y="1330"/>
                  </a:lnTo>
                  <a:lnTo>
                    <a:pt x="1720" y="1318"/>
                  </a:lnTo>
                  <a:lnTo>
                    <a:pt x="1596" y="1304"/>
                  </a:lnTo>
                  <a:lnTo>
                    <a:pt x="1474" y="1290"/>
                  </a:lnTo>
                  <a:lnTo>
                    <a:pt x="1356" y="1272"/>
                  </a:lnTo>
                  <a:lnTo>
                    <a:pt x="1242" y="1254"/>
                  </a:lnTo>
                  <a:lnTo>
                    <a:pt x="1132" y="1236"/>
                  </a:lnTo>
                  <a:lnTo>
                    <a:pt x="1026" y="1216"/>
                  </a:lnTo>
                  <a:lnTo>
                    <a:pt x="922" y="1194"/>
                  </a:lnTo>
                  <a:lnTo>
                    <a:pt x="824" y="1172"/>
                  </a:lnTo>
                  <a:lnTo>
                    <a:pt x="732" y="1148"/>
                  </a:lnTo>
                  <a:lnTo>
                    <a:pt x="642" y="1122"/>
                  </a:lnTo>
                  <a:lnTo>
                    <a:pt x="560" y="1096"/>
                  </a:lnTo>
                  <a:lnTo>
                    <a:pt x="480" y="1070"/>
                  </a:lnTo>
                  <a:lnTo>
                    <a:pt x="408" y="1042"/>
                  </a:lnTo>
                  <a:lnTo>
                    <a:pt x="340" y="1014"/>
                  </a:lnTo>
                  <a:lnTo>
                    <a:pt x="278" y="984"/>
                  </a:lnTo>
                  <a:lnTo>
                    <a:pt x="220" y="954"/>
                  </a:lnTo>
                  <a:lnTo>
                    <a:pt x="170" y="922"/>
                  </a:lnTo>
                  <a:lnTo>
                    <a:pt x="126" y="890"/>
                  </a:lnTo>
                  <a:lnTo>
                    <a:pt x="88" y="858"/>
                  </a:lnTo>
                  <a:lnTo>
                    <a:pt x="72" y="840"/>
                  </a:lnTo>
                  <a:lnTo>
                    <a:pt x="56" y="824"/>
                  </a:lnTo>
                  <a:lnTo>
                    <a:pt x="44" y="808"/>
                  </a:lnTo>
                  <a:lnTo>
                    <a:pt x="32" y="790"/>
                  </a:lnTo>
                  <a:lnTo>
                    <a:pt x="22" y="774"/>
                  </a:lnTo>
                  <a:lnTo>
                    <a:pt x="14" y="756"/>
                  </a:lnTo>
                  <a:lnTo>
                    <a:pt x="8" y="738"/>
                  </a:lnTo>
                  <a:lnTo>
                    <a:pt x="4" y="722"/>
                  </a:lnTo>
                  <a:lnTo>
                    <a:pt x="0" y="704"/>
                  </a:lnTo>
                  <a:lnTo>
                    <a:pt x="0" y="686"/>
                  </a:lnTo>
                  <a:lnTo>
                    <a:pt x="0" y="686"/>
                  </a:lnTo>
                  <a:lnTo>
                    <a:pt x="0" y="668"/>
                  </a:lnTo>
                  <a:lnTo>
                    <a:pt x="4" y="650"/>
                  </a:lnTo>
                  <a:lnTo>
                    <a:pt x="8" y="634"/>
                  </a:lnTo>
                  <a:lnTo>
                    <a:pt x="14" y="616"/>
                  </a:lnTo>
                  <a:lnTo>
                    <a:pt x="22" y="598"/>
                  </a:lnTo>
                  <a:lnTo>
                    <a:pt x="32" y="582"/>
                  </a:lnTo>
                  <a:lnTo>
                    <a:pt x="44" y="564"/>
                  </a:lnTo>
                  <a:lnTo>
                    <a:pt x="56" y="548"/>
                  </a:lnTo>
                  <a:lnTo>
                    <a:pt x="72" y="532"/>
                  </a:lnTo>
                  <a:lnTo>
                    <a:pt x="88" y="514"/>
                  </a:lnTo>
                  <a:lnTo>
                    <a:pt x="126" y="482"/>
                  </a:lnTo>
                  <a:lnTo>
                    <a:pt x="170" y="450"/>
                  </a:lnTo>
                  <a:lnTo>
                    <a:pt x="220" y="418"/>
                  </a:lnTo>
                  <a:lnTo>
                    <a:pt x="278" y="388"/>
                  </a:lnTo>
                  <a:lnTo>
                    <a:pt x="340" y="360"/>
                  </a:lnTo>
                  <a:lnTo>
                    <a:pt x="408" y="330"/>
                  </a:lnTo>
                  <a:lnTo>
                    <a:pt x="480" y="302"/>
                  </a:lnTo>
                  <a:lnTo>
                    <a:pt x="560" y="276"/>
                  </a:lnTo>
                  <a:lnTo>
                    <a:pt x="642" y="250"/>
                  </a:lnTo>
                  <a:lnTo>
                    <a:pt x="732" y="224"/>
                  </a:lnTo>
                  <a:lnTo>
                    <a:pt x="824" y="200"/>
                  </a:lnTo>
                  <a:lnTo>
                    <a:pt x="922" y="178"/>
                  </a:lnTo>
                  <a:lnTo>
                    <a:pt x="1026" y="156"/>
                  </a:lnTo>
                  <a:lnTo>
                    <a:pt x="1132" y="136"/>
                  </a:lnTo>
                  <a:lnTo>
                    <a:pt x="1242" y="118"/>
                  </a:lnTo>
                  <a:lnTo>
                    <a:pt x="1356" y="100"/>
                  </a:lnTo>
                  <a:lnTo>
                    <a:pt x="1474" y="82"/>
                  </a:lnTo>
                  <a:lnTo>
                    <a:pt x="1596" y="68"/>
                  </a:lnTo>
                  <a:lnTo>
                    <a:pt x="1720" y="54"/>
                  </a:lnTo>
                  <a:lnTo>
                    <a:pt x="1848" y="42"/>
                  </a:lnTo>
                  <a:lnTo>
                    <a:pt x="1980" y="30"/>
                  </a:lnTo>
                  <a:lnTo>
                    <a:pt x="2114" y="22"/>
                  </a:lnTo>
                  <a:lnTo>
                    <a:pt x="2250" y="14"/>
                  </a:lnTo>
                  <a:lnTo>
                    <a:pt x="2388" y="8"/>
                  </a:lnTo>
                  <a:lnTo>
                    <a:pt x="2530" y="4"/>
                  </a:lnTo>
                  <a:lnTo>
                    <a:pt x="2672" y="0"/>
                  </a:lnTo>
                  <a:lnTo>
                    <a:pt x="2818" y="0"/>
                  </a:lnTo>
                  <a:lnTo>
                    <a:pt x="2818" y="0"/>
                  </a:lnTo>
                  <a:lnTo>
                    <a:pt x="2964" y="0"/>
                  </a:lnTo>
                  <a:lnTo>
                    <a:pt x="3106" y="4"/>
                  </a:lnTo>
                  <a:lnTo>
                    <a:pt x="3248" y="8"/>
                  </a:lnTo>
                  <a:lnTo>
                    <a:pt x="3386" y="14"/>
                  </a:lnTo>
                  <a:lnTo>
                    <a:pt x="3522" y="22"/>
                  </a:lnTo>
                  <a:lnTo>
                    <a:pt x="3656" y="30"/>
                  </a:lnTo>
                  <a:lnTo>
                    <a:pt x="3788" y="42"/>
                  </a:lnTo>
                  <a:lnTo>
                    <a:pt x="3916" y="54"/>
                  </a:lnTo>
                  <a:lnTo>
                    <a:pt x="4040" y="68"/>
                  </a:lnTo>
                  <a:lnTo>
                    <a:pt x="4162" y="82"/>
                  </a:lnTo>
                  <a:lnTo>
                    <a:pt x="4280" y="100"/>
                  </a:lnTo>
                  <a:lnTo>
                    <a:pt x="4394" y="118"/>
                  </a:lnTo>
                  <a:lnTo>
                    <a:pt x="4504" y="136"/>
                  </a:lnTo>
                  <a:lnTo>
                    <a:pt x="4610" y="156"/>
                  </a:lnTo>
                  <a:lnTo>
                    <a:pt x="4714" y="178"/>
                  </a:lnTo>
                  <a:lnTo>
                    <a:pt x="4812" y="200"/>
                  </a:lnTo>
                  <a:lnTo>
                    <a:pt x="4904" y="224"/>
                  </a:lnTo>
                  <a:lnTo>
                    <a:pt x="4994" y="250"/>
                  </a:lnTo>
                  <a:lnTo>
                    <a:pt x="5076" y="276"/>
                  </a:lnTo>
                  <a:lnTo>
                    <a:pt x="5156" y="302"/>
                  </a:lnTo>
                  <a:lnTo>
                    <a:pt x="5228" y="330"/>
                  </a:lnTo>
                  <a:lnTo>
                    <a:pt x="5296" y="360"/>
                  </a:lnTo>
                  <a:lnTo>
                    <a:pt x="5358" y="388"/>
                  </a:lnTo>
                  <a:lnTo>
                    <a:pt x="5416" y="418"/>
                  </a:lnTo>
                  <a:lnTo>
                    <a:pt x="5466" y="450"/>
                  </a:lnTo>
                  <a:lnTo>
                    <a:pt x="5510" y="482"/>
                  </a:lnTo>
                  <a:lnTo>
                    <a:pt x="5548" y="514"/>
                  </a:lnTo>
                  <a:lnTo>
                    <a:pt x="5564" y="532"/>
                  </a:lnTo>
                  <a:lnTo>
                    <a:pt x="5580" y="548"/>
                  </a:lnTo>
                  <a:lnTo>
                    <a:pt x="5592" y="564"/>
                  </a:lnTo>
                  <a:lnTo>
                    <a:pt x="5604" y="582"/>
                  </a:lnTo>
                  <a:lnTo>
                    <a:pt x="5614" y="598"/>
                  </a:lnTo>
                  <a:lnTo>
                    <a:pt x="5622" y="616"/>
                  </a:lnTo>
                  <a:lnTo>
                    <a:pt x="5628" y="634"/>
                  </a:lnTo>
                  <a:lnTo>
                    <a:pt x="5632" y="650"/>
                  </a:lnTo>
                  <a:lnTo>
                    <a:pt x="5636" y="668"/>
                  </a:lnTo>
                  <a:lnTo>
                    <a:pt x="5636" y="686"/>
                  </a:lnTo>
                  <a:lnTo>
                    <a:pt x="5636" y="686"/>
                  </a:lnTo>
                  <a:close/>
                </a:path>
              </a:pathLst>
            </a:custGeom>
            <a:gradFill flip="none" rotWithShape="1">
              <a:gsLst>
                <a:gs pos="0">
                  <a:schemeClr val="accent4">
                    <a:alpha val="10000"/>
                  </a:schemeClr>
                </a:gs>
                <a:gs pos="100000">
                  <a:schemeClr val="accent4">
                    <a:alpha val="30000"/>
                  </a:scheme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46" name="Freeform 6"/>
            <p:cNvSpPr/>
            <p:nvPr/>
          </p:nvSpPr>
          <p:spPr bwMode="auto">
            <a:xfrm>
              <a:off x="98425" y="1573213"/>
              <a:ext cx="8947150" cy="2178050"/>
            </a:xfrm>
            <a:custGeom>
              <a:avLst/>
              <a:gdLst>
                <a:gd name="T0" fmla="*/ 5636 w 5636"/>
                <a:gd name="T1" fmla="*/ 704 h 1372"/>
                <a:gd name="T2" fmla="*/ 5622 w 5636"/>
                <a:gd name="T3" fmla="*/ 758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4 h 1372"/>
                <a:gd name="T14" fmla="*/ 4714 w 5636"/>
                <a:gd name="T15" fmla="*/ 1194 h 1372"/>
                <a:gd name="T16" fmla="*/ 4394 w 5636"/>
                <a:gd name="T17" fmla="*/ 1256 h 1372"/>
                <a:gd name="T18" fmla="*/ 4040 w 5636"/>
                <a:gd name="T19" fmla="*/ 1306 h 1372"/>
                <a:gd name="T20" fmla="*/ 3656 w 5636"/>
                <a:gd name="T21" fmla="*/ 1342 h 1372"/>
                <a:gd name="T22" fmla="*/ 3248 w 5636"/>
                <a:gd name="T23" fmla="*/ 1366 h 1372"/>
                <a:gd name="T24" fmla="*/ 2818 w 5636"/>
                <a:gd name="T25" fmla="*/ 1372 h 1372"/>
                <a:gd name="T26" fmla="*/ 2530 w 5636"/>
                <a:gd name="T27" fmla="*/ 1370 h 1372"/>
                <a:gd name="T28" fmla="*/ 2114 w 5636"/>
                <a:gd name="T29" fmla="*/ 1352 h 1372"/>
                <a:gd name="T30" fmla="*/ 1720 w 5636"/>
                <a:gd name="T31" fmla="*/ 1320 h 1372"/>
                <a:gd name="T32" fmla="*/ 1356 w 5636"/>
                <a:gd name="T33" fmla="*/ 1274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6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2 h 1372"/>
                <a:gd name="T60" fmla="*/ 340 w 5636"/>
                <a:gd name="T61" fmla="*/ 360 h 1372"/>
                <a:gd name="T62" fmla="*/ 560 w 5636"/>
                <a:gd name="T63" fmla="*/ 276 h 1372"/>
                <a:gd name="T64" fmla="*/ 824 w 5636"/>
                <a:gd name="T65" fmla="*/ 202 h 1372"/>
                <a:gd name="T66" fmla="*/ 1132 w 5636"/>
                <a:gd name="T67" fmla="*/ 138 h 1372"/>
                <a:gd name="T68" fmla="*/ 1474 w 5636"/>
                <a:gd name="T69" fmla="*/ 84 h 1372"/>
                <a:gd name="T70" fmla="*/ 1848 w 5636"/>
                <a:gd name="T71" fmla="*/ 42 h 1372"/>
                <a:gd name="T72" fmla="*/ 2250 w 5636"/>
                <a:gd name="T73" fmla="*/ 14 h 1372"/>
                <a:gd name="T74" fmla="*/ 2672 w 5636"/>
                <a:gd name="T75" fmla="*/ 2 h 1372"/>
                <a:gd name="T76" fmla="*/ 2964 w 5636"/>
                <a:gd name="T77" fmla="*/ 2 h 1372"/>
                <a:gd name="T78" fmla="*/ 3386 w 5636"/>
                <a:gd name="T79" fmla="*/ 14 h 1372"/>
                <a:gd name="T80" fmla="*/ 3788 w 5636"/>
                <a:gd name="T81" fmla="*/ 42 h 1372"/>
                <a:gd name="T82" fmla="*/ 4162 w 5636"/>
                <a:gd name="T83" fmla="*/ 84 h 1372"/>
                <a:gd name="T84" fmla="*/ 4504 w 5636"/>
                <a:gd name="T85" fmla="*/ 138 h 1372"/>
                <a:gd name="T86" fmla="*/ 4812 w 5636"/>
                <a:gd name="T87" fmla="*/ 202 h 1372"/>
                <a:gd name="T88" fmla="*/ 5076 w 5636"/>
                <a:gd name="T89" fmla="*/ 276 h 1372"/>
                <a:gd name="T90" fmla="*/ 5296 w 5636"/>
                <a:gd name="T91" fmla="*/ 360 h 1372"/>
                <a:gd name="T92" fmla="*/ 5466 w 5636"/>
                <a:gd name="T93" fmla="*/ 452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40"/>
                  </a:lnTo>
                  <a:lnTo>
                    <a:pt x="5622" y="758"/>
                  </a:lnTo>
                  <a:lnTo>
                    <a:pt x="5614" y="774"/>
                  </a:lnTo>
                  <a:lnTo>
                    <a:pt x="5604" y="792"/>
                  </a:lnTo>
                  <a:lnTo>
                    <a:pt x="5592" y="808"/>
                  </a:lnTo>
                  <a:lnTo>
                    <a:pt x="5580" y="826"/>
                  </a:lnTo>
                  <a:lnTo>
                    <a:pt x="5564" y="842"/>
                  </a:lnTo>
                  <a:lnTo>
                    <a:pt x="5548" y="858"/>
                  </a:lnTo>
                  <a:lnTo>
                    <a:pt x="5510" y="890"/>
                  </a:lnTo>
                  <a:lnTo>
                    <a:pt x="5466" y="922"/>
                  </a:lnTo>
                  <a:lnTo>
                    <a:pt x="5416" y="954"/>
                  </a:lnTo>
                  <a:lnTo>
                    <a:pt x="5358" y="984"/>
                  </a:lnTo>
                  <a:lnTo>
                    <a:pt x="5296" y="1014"/>
                  </a:lnTo>
                  <a:lnTo>
                    <a:pt x="5228" y="1042"/>
                  </a:lnTo>
                  <a:lnTo>
                    <a:pt x="5156" y="1070"/>
                  </a:lnTo>
                  <a:lnTo>
                    <a:pt x="5076" y="1098"/>
                  </a:lnTo>
                  <a:lnTo>
                    <a:pt x="4994" y="1124"/>
                  </a:lnTo>
                  <a:lnTo>
                    <a:pt x="4904" y="1148"/>
                  </a:lnTo>
                  <a:lnTo>
                    <a:pt x="4812" y="1172"/>
                  </a:lnTo>
                  <a:lnTo>
                    <a:pt x="4714" y="1194"/>
                  </a:lnTo>
                  <a:lnTo>
                    <a:pt x="4610" y="1216"/>
                  </a:lnTo>
                  <a:lnTo>
                    <a:pt x="4504" y="1236"/>
                  </a:lnTo>
                  <a:lnTo>
                    <a:pt x="4394" y="1256"/>
                  </a:lnTo>
                  <a:lnTo>
                    <a:pt x="4280" y="1274"/>
                  </a:lnTo>
                  <a:lnTo>
                    <a:pt x="4162" y="1290"/>
                  </a:lnTo>
                  <a:lnTo>
                    <a:pt x="4040" y="1306"/>
                  </a:lnTo>
                  <a:lnTo>
                    <a:pt x="3916" y="1320"/>
                  </a:lnTo>
                  <a:lnTo>
                    <a:pt x="3788" y="1332"/>
                  </a:lnTo>
                  <a:lnTo>
                    <a:pt x="3656" y="1342"/>
                  </a:lnTo>
                  <a:lnTo>
                    <a:pt x="3522" y="1352"/>
                  </a:lnTo>
                  <a:lnTo>
                    <a:pt x="3386" y="1360"/>
                  </a:lnTo>
                  <a:lnTo>
                    <a:pt x="3248" y="1366"/>
                  </a:lnTo>
                  <a:lnTo>
                    <a:pt x="3106" y="1370"/>
                  </a:lnTo>
                  <a:lnTo>
                    <a:pt x="2964" y="1372"/>
                  </a:lnTo>
                  <a:lnTo>
                    <a:pt x="2818" y="1372"/>
                  </a:lnTo>
                  <a:lnTo>
                    <a:pt x="2818" y="1372"/>
                  </a:lnTo>
                  <a:lnTo>
                    <a:pt x="2672" y="1372"/>
                  </a:lnTo>
                  <a:lnTo>
                    <a:pt x="2530" y="1370"/>
                  </a:lnTo>
                  <a:lnTo>
                    <a:pt x="2388" y="1366"/>
                  </a:lnTo>
                  <a:lnTo>
                    <a:pt x="2250" y="1360"/>
                  </a:lnTo>
                  <a:lnTo>
                    <a:pt x="2114" y="1352"/>
                  </a:lnTo>
                  <a:lnTo>
                    <a:pt x="1980" y="1342"/>
                  </a:lnTo>
                  <a:lnTo>
                    <a:pt x="1848" y="1332"/>
                  </a:lnTo>
                  <a:lnTo>
                    <a:pt x="1720" y="1320"/>
                  </a:lnTo>
                  <a:lnTo>
                    <a:pt x="1596" y="1306"/>
                  </a:lnTo>
                  <a:lnTo>
                    <a:pt x="1474" y="1290"/>
                  </a:lnTo>
                  <a:lnTo>
                    <a:pt x="1356" y="1274"/>
                  </a:lnTo>
                  <a:lnTo>
                    <a:pt x="1242" y="1256"/>
                  </a:lnTo>
                  <a:lnTo>
                    <a:pt x="1132" y="1236"/>
                  </a:lnTo>
                  <a:lnTo>
                    <a:pt x="1026" y="1216"/>
                  </a:lnTo>
                  <a:lnTo>
                    <a:pt x="922" y="1194"/>
                  </a:lnTo>
                  <a:lnTo>
                    <a:pt x="824" y="1172"/>
                  </a:lnTo>
                  <a:lnTo>
                    <a:pt x="732" y="1148"/>
                  </a:lnTo>
                  <a:lnTo>
                    <a:pt x="642" y="1124"/>
                  </a:lnTo>
                  <a:lnTo>
                    <a:pt x="560" y="1098"/>
                  </a:lnTo>
                  <a:lnTo>
                    <a:pt x="480" y="1070"/>
                  </a:lnTo>
                  <a:lnTo>
                    <a:pt x="408" y="1042"/>
                  </a:lnTo>
                  <a:lnTo>
                    <a:pt x="340" y="1014"/>
                  </a:lnTo>
                  <a:lnTo>
                    <a:pt x="278" y="984"/>
                  </a:lnTo>
                  <a:lnTo>
                    <a:pt x="220" y="954"/>
                  </a:lnTo>
                  <a:lnTo>
                    <a:pt x="170" y="922"/>
                  </a:lnTo>
                  <a:lnTo>
                    <a:pt x="126" y="890"/>
                  </a:lnTo>
                  <a:lnTo>
                    <a:pt x="88" y="858"/>
                  </a:lnTo>
                  <a:lnTo>
                    <a:pt x="72" y="842"/>
                  </a:lnTo>
                  <a:lnTo>
                    <a:pt x="56" y="826"/>
                  </a:lnTo>
                  <a:lnTo>
                    <a:pt x="44" y="808"/>
                  </a:lnTo>
                  <a:lnTo>
                    <a:pt x="32" y="792"/>
                  </a:lnTo>
                  <a:lnTo>
                    <a:pt x="22" y="774"/>
                  </a:lnTo>
                  <a:lnTo>
                    <a:pt x="14" y="758"/>
                  </a:lnTo>
                  <a:lnTo>
                    <a:pt x="8" y="740"/>
                  </a:lnTo>
                  <a:lnTo>
                    <a:pt x="4" y="722"/>
                  </a:lnTo>
                  <a:lnTo>
                    <a:pt x="0" y="704"/>
                  </a:lnTo>
                  <a:lnTo>
                    <a:pt x="0" y="686"/>
                  </a:lnTo>
                  <a:lnTo>
                    <a:pt x="0" y="686"/>
                  </a:lnTo>
                  <a:lnTo>
                    <a:pt x="0" y="670"/>
                  </a:lnTo>
                  <a:lnTo>
                    <a:pt x="4" y="652"/>
                  </a:lnTo>
                  <a:lnTo>
                    <a:pt x="8" y="634"/>
                  </a:lnTo>
                  <a:lnTo>
                    <a:pt x="14" y="616"/>
                  </a:lnTo>
                  <a:lnTo>
                    <a:pt x="22" y="600"/>
                  </a:lnTo>
                  <a:lnTo>
                    <a:pt x="32" y="582"/>
                  </a:lnTo>
                  <a:lnTo>
                    <a:pt x="44" y="566"/>
                  </a:lnTo>
                  <a:lnTo>
                    <a:pt x="56" y="548"/>
                  </a:lnTo>
                  <a:lnTo>
                    <a:pt x="72" y="532"/>
                  </a:lnTo>
                  <a:lnTo>
                    <a:pt x="88" y="516"/>
                  </a:lnTo>
                  <a:lnTo>
                    <a:pt x="126" y="482"/>
                  </a:lnTo>
                  <a:lnTo>
                    <a:pt x="170" y="452"/>
                  </a:lnTo>
                  <a:lnTo>
                    <a:pt x="220" y="420"/>
                  </a:lnTo>
                  <a:lnTo>
                    <a:pt x="278" y="390"/>
                  </a:lnTo>
                  <a:lnTo>
                    <a:pt x="340" y="360"/>
                  </a:lnTo>
                  <a:lnTo>
                    <a:pt x="408" y="332"/>
                  </a:lnTo>
                  <a:lnTo>
                    <a:pt x="480" y="304"/>
                  </a:lnTo>
                  <a:lnTo>
                    <a:pt x="560" y="276"/>
                  </a:lnTo>
                  <a:lnTo>
                    <a:pt x="642" y="250"/>
                  </a:lnTo>
                  <a:lnTo>
                    <a:pt x="732" y="226"/>
                  </a:lnTo>
                  <a:lnTo>
                    <a:pt x="824" y="202"/>
                  </a:lnTo>
                  <a:lnTo>
                    <a:pt x="922" y="180"/>
                  </a:lnTo>
                  <a:lnTo>
                    <a:pt x="1026" y="158"/>
                  </a:lnTo>
                  <a:lnTo>
                    <a:pt x="1132" y="138"/>
                  </a:lnTo>
                  <a:lnTo>
                    <a:pt x="1242" y="118"/>
                  </a:lnTo>
                  <a:lnTo>
                    <a:pt x="1356" y="100"/>
                  </a:lnTo>
                  <a:lnTo>
                    <a:pt x="1474" y="84"/>
                  </a:lnTo>
                  <a:lnTo>
                    <a:pt x="1596" y="68"/>
                  </a:lnTo>
                  <a:lnTo>
                    <a:pt x="1720" y="54"/>
                  </a:lnTo>
                  <a:lnTo>
                    <a:pt x="1848" y="42"/>
                  </a:lnTo>
                  <a:lnTo>
                    <a:pt x="1980" y="32"/>
                  </a:lnTo>
                  <a:lnTo>
                    <a:pt x="2114" y="22"/>
                  </a:lnTo>
                  <a:lnTo>
                    <a:pt x="2250" y="14"/>
                  </a:lnTo>
                  <a:lnTo>
                    <a:pt x="2388" y="8"/>
                  </a:lnTo>
                  <a:lnTo>
                    <a:pt x="2530" y="4"/>
                  </a:lnTo>
                  <a:lnTo>
                    <a:pt x="2672" y="2"/>
                  </a:lnTo>
                  <a:lnTo>
                    <a:pt x="2818" y="0"/>
                  </a:lnTo>
                  <a:lnTo>
                    <a:pt x="2818" y="0"/>
                  </a:lnTo>
                  <a:lnTo>
                    <a:pt x="2964" y="2"/>
                  </a:lnTo>
                  <a:lnTo>
                    <a:pt x="3106" y="4"/>
                  </a:lnTo>
                  <a:lnTo>
                    <a:pt x="3248" y="8"/>
                  </a:lnTo>
                  <a:lnTo>
                    <a:pt x="3386" y="14"/>
                  </a:lnTo>
                  <a:lnTo>
                    <a:pt x="3522" y="22"/>
                  </a:lnTo>
                  <a:lnTo>
                    <a:pt x="3656" y="32"/>
                  </a:lnTo>
                  <a:lnTo>
                    <a:pt x="3788" y="42"/>
                  </a:lnTo>
                  <a:lnTo>
                    <a:pt x="3916" y="54"/>
                  </a:lnTo>
                  <a:lnTo>
                    <a:pt x="4040" y="68"/>
                  </a:lnTo>
                  <a:lnTo>
                    <a:pt x="4162" y="84"/>
                  </a:lnTo>
                  <a:lnTo>
                    <a:pt x="4280" y="100"/>
                  </a:lnTo>
                  <a:lnTo>
                    <a:pt x="4394" y="118"/>
                  </a:lnTo>
                  <a:lnTo>
                    <a:pt x="4504" y="138"/>
                  </a:lnTo>
                  <a:lnTo>
                    <a:pt x="4610" y="158"/>
                  </a:lnTo>
                  <a:lnTo>
                    <a:pt x="4714" y="180"/>
                  </a:lnTo>
                  <a:lnTo>
                    <a:pt x="4812" y="202"/>
                  </a:lnTo>
                  <a:lnTo>
                    <a:pt x="4904" y="226"/>
                  </a:lnTo>
                  <a:lnTo>
                    <a:pt x="4994" y="250"/>
                  </a:lnTo>
                  <a:lnTo>
                    <a:pt x="5076" y="276"/>
                  </a:lnTo>
                  <a:lnTo>
                    <a:pt x="5156" y="304"/>
                  </a:lnTo>
                  <a:lnTo>
                    <a:pt x="5228" y="332"/>
                  </a:lnTo>
                  <a:lnTo>
                    <a:pt x="5296" y="360"/>
                  </a:lnTo>
                  <a:lnTo>
                    <a:pt x="5358" y="390"/>
                  </a:lnTo>
                  <a:lnTo>
                    <a:pt x="5416" y="420"/>
                  </a:lnTo>
                  <a:lnTo>
                    <a:pt x="5466" y="452"/>
                  </a:lnTo>
                  <a:lnTo>
                    <a:pt x="5510" y="482"/>
                  </a:lnTo>
                  <a:lnTo>
                    <a:pt x="5548" y="516"/>
                  </a:lnTo>
                  <a:lnTo>
                    <a:pt x="5564" y="532"/>
                  </a:lnTo>
                  <a:lnTo>
                    <a:pt x="5580" y="548"/>
                  </a:lnTo>
                  <a:lnTo>
                    <a:pt x="5592" y="566"/>
                  </a:lnTo>
                  <a:lnTo>
                    <a:pt x="5604" y="582"/>
                  </a:lnTo>
                  <a:lnTo>
                    <a:pt x="5614" y="600"/>
                  </a:lnTo>
                  <a:lnTo>
                    <a:pt x="5622" y="616"/>
                  </a:lnTo>
                  <a:lnTo>
                    <a:pt x="5628" y="634"/>
                  </a:lnTo>
                  <a:lnTo>
                    <a:pt x="5632" y="652"/>
                  </a:lnTo>
                  <a:lnTo>
                    <a:pt x="5636" y="670"/>
                  </a:lnTo>
                  <a:lnTo>
                    <a:pt x="5636" y="686"/>
                  </a:lnTo>
                  <a:lnTo>
                    <a:pt x="5636" y="686"/>
                  </a:lnTo>
                  <a:close/>
                </a:path>
              </a:pathLst>
            </a:custGeom>
            <a:gradFill flip="none" rotWithShape="1">
              <a:gsLst>
                <a:gs pos="0">
                  <a:schemeClr val="accent4">
                    <a:alpha val="10000"/>
                  </a:schemeClr>
                </a:gs>
                <a:gs pos="100000">
                  <a:schemeClr val="accent4">
                    <a:alpha val="30000"/>
                  </a:scheme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47" name="Freeform 7"/>
            <p:cNvSpPr/>
            <p:nvPr/>
          </p:nvSpPr>
          <p:spPr bwMode="auto">
            <a:xfrm>
              <a:off x="98425" y="2481263"/>
              <a:ext cx="8947150" cy="1270000"/>
            </a:xfrm>
            <a:custGeom>
              <a:avLst/>
              <a:gdLst>
                <a:gd name="T0" fmla="*/ 2672 w 5636"/>
                <a:gd name="T1" fmla="*/ 686 h 800"/>
                <a:gd name="T2" fmla="*/ 2250 w 5636"/>
                <a:gd name="T3" fmla="*/ 672 h 800"/>
                <a:gd name="T4" fmla="*/ 1848 w 5636"/>
                <a:gd name="T5" fmla="*/ 644 h 800"/>
                <a:gd name="T6" fmla="*/ 1474 w 5636"/>
                <a:gd name="T7" fmla="*/ 604 h 800"/>
                <a:gd name="T8" fmla="*/ 1132 w 5636"/>
                <a:gd name="T9" fmla="*/ 550 h 800"/>
                <a:gd name="T10" fmla="*/ 824 w 5636"/>
                <a:gd name="T11" fmla="*/ 486 h 800"/>
                <a:gd name="T12" fmla="*/ 560 w 5636"/>
                <a:gd name="T13" fmla="*/ 410 h 800"/>
                <a:gd name="T14" fmla="*/ 340 w 5636"/>
                <a:gd name="T15" fmla="*/ 328 h 800"/>
                <a:gd name="T16" fmla="*/ 170 w 5636"/>
                <a:gd name="T17" fmla="*/ 236 h 800"/>
                <a:gd name="T18" fmla="*/ 72 w 5636"/>
                <a:gd name="T19" fmla="*/ 154 h 800"/>
                <a:gd name="T20" fmla="*/ 32 w 5636"/>
                <a:gd name="T21" fmla="*/ 104 h 800"/>
                <a:gd name="T22" fmla="*/ 8 w 5636"/>
                <a:gd name="T23" fmla="*/ 52 h 800"/>
                <a:gd name="T24" fmla="*/ 0 w 5636"/>
                <a:gd name="T25" fmla="*/ 0 h 800"/>
                <a:gd name="T26" fmla="*/ 0 w 5636"/>
                <a:gd name="T27" fmla="*/ 132 h 800"/>
                <a:gd name="T28" fmla="*/ 14 w 5636"/>
                <a:gd name="T29" fmla="*/ 186 h 800"/>
                <a:gd name="T30" fmla="*/ 44 w 5636"/>
                <a:gd name="T31" fmla="*/ 236 h 800"/>
                <a:gd name="T32" fmla="*/ 88 w 5636"/>
                <a:gd name="T33" fmla="*/ 286 h 800"/>
                <a:gd name="T34" fmla="*/ 220 w 5636"/>
                <a:gd name="T35" fmla="*/ 382 h 800"/>
                <a:gd name="T36" fmla="*/ 408 w 5636"/>
                <a:gd name="T37" fmla="*/ 470 h 800"/>
                <a:gd name="T38" fmla="*/ 642 w 5636"/>
                <a:gd name="T39" fmla="*/ 552 h 800"/>
                <a:gd name="T40" fmla="*/ 922 w 5636"/>
                <a:gd name="T41" fmla="*/ 622 h 800"/>
                <a:gd name="T42" fmla="*/ 1242 w 5636"/>
                <a:gd name="T43" fmla="*/ 684 h 800"/>
                <a:gd name="T44" fmla="*/ 1596 w 5636"/>
                <a:gd name="T45" fmla="*/ 734 h 800"/>
                <a:gd name="T46" fmla="*/ 1980 w 5636"/>
                <a:gd name="T47" fmla="*/ 770 h 800"/>
                <a:gd name="T48" fmla="*/ 2388 w 5636"/>
                <a:gd name="T49" fmla="*/ 794 h 800"/>
                <a:gd name="T50" fmla="*/ 2818 w 5636"/>
                <a:gd name="T51" fmla="*/ 800 h 800"/>
                <a:gd name="T52" fmla="*/ 3106 w 5636"/>
                <a:gd name="T53" fmla="*/ 798 h 800"/>
                <a:gd name="T54" fmla="*/ 3522 w 5636"/>
                <a:gd name="T55" fmla="*/ 780 h 800"/>
                <a:gd name="T56" fmla="*/ 3916 w 5636"/>
                <a:gd name="T57" fmla="*/ 748 h 800"/>
                <a:gd name="T58" fmla="*/ 4280 w 5636"/>
                <a:gd name="T59" fmla="*/ 702 h 800"/>
                <a:gd name="T60" fmla="*/ 4610 w 5636"/>
                <a:gd name="T61" fmla="*/ 644 h 800"/>
                <a:gd name="T62" fmla="*/ 4904 w 5636"/>
                <a:gd name="T63" fmla="*/ 576 h 800"/>
                <a:gd name="T64" fmla="*/ 5156 w 5636"/>
                <a:gd name="T65" fmla="*/ 498 h 800"/>
                <a:gd name="T66" fmla="*/ 5358 w 5636"/>
                <a:gd name="T67" fmla="*/ 412 h 800"/>
                <a:gd name="T68" fmla="*/ 5510 w 5636"/>
                <a:gd name="T69" fmla="*/ 318 h 800"/>
                <a:gd name="T70" fmla="*/ 5580 w 5636"/>
                <a:gd name="T71" fmla="*/ 254 h 800"/>
                <a:gd name="T72" fmla="*/ 5614 w 5636"/>
                <a:gd name="T73" fmla="*/ 202 h 800"/>
                <a:gd name="T74" fmla="*/ 5632 w 5636"/>
                <a:gd name="T75" fmla="*/ 150 h 800"/>
                <a:gd name="T76" fmla="*/ 5636 w 5636"/>
                <a:gd name="T77" fmla="*/ 0 h 800"/>
                <a:gd name="T78" fmla="*/ 5632 w 5636"/>
                <a:gd name="T79" fmla="*/ 36 h 800"/>
                <a:gd name="T80" fmla="*/ 5614 w 5636"/>
                <a:gd name="T81" fmla="*/ 88 h 800"/>
                <a:gd name="T82" fmla="*/ 5580 w 5636"/>
                <a:gd name="T83" fmla="*/ 138 h 800"/>
                <a:gd name="T84" fmla="*/ 5510 w 5636"/>
                <a:gd name="T85" fmla="*/ 204 h 800"/>
                <a:gd name="T86" fmla="*/ 5358 w 5636"/>
                <a:gd name="T87" fmla="*/ 298 h 800"/>
                <a:gd name="T88" fmla="*/ 5156 w 5636"/>
                <a:gd name="T89" fmla="*/ 384 h 800"/>
                <a:gd name="T90" fmla="*/ 4904 w 5636"/>
                <a:gd name="T91" fmla="*/ 462 h 800"/>
                <a:gd name="T92" fmla="*/ 4610 w 5636"/>
                <a:gd name="T93" fmla="*/ 530 h 800"/>
                <a:gd name="T94" fmla="*/ 4280 w 5636"/>
                <a:gd name="T95" fmla="*/ 586 h 800"/>
                <a:gd name="T96" fmla="*/ 3916 w 5636"/>
                <a:gd name="T97" fmla="*/ 632 h 800"/>
                <a:gd name="T98" fmla="*/ 3522 w 5636"/>
                <a:gd name="T99" fmla="*/ 664 h 800"/>
                <a:gd name="T100" fmla="*/ 3106 w 5636"/>
                <a:gd name="T101" fmla="*/ 682 h 800"/>
                <a:gd name="T102" fmla="*/ 2818 w 5636"/>
                <a:gd name="T103" fmla="*/ 68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6" h="800">
                  <a:moveTo>
                    <a:pt x="2818" y="686"/>
                  </a:moveTo>
                  <a:lnTo>
                    <a:pt x="2818" y="686"/>
                  </a:lnTo>
                  <a:lnTo>
                    <a:pt x="2672" y="686"/>
                  </a:lnTo>
                  <a:lnTo>
                    <a:pt x="2530" y="682"/>
                  </a:lnTo>
                  <a:lnTo>
                    <a:pt x="2388" y="678"/>
                  </a:lnTo>
                  <a:lnTo>
                    <a:pt x="2250" y="672"/>
                  </a:lnTo>
                  <a:lnTo>
                    <a:pt x="2114" y="664"/>
                  </a:lnTo>
                  <a:lnTo>
                    <a:pt x="1980" y="656"/>
                  </a:lnTo>
                  <a:lnTo>
                    <a:pt x="1848" y="644"/>
                  </a:lnTo>
                  <a:lnTo>
                    <a:pt x="1720" y="632"/>
                  </a:lnTo>
                  <a:lnTo>
                    <a:pt x="1596" y="618"/>
                  </a:lnTo>
                  <a:lnTo>
                    <a:pt x="1474" y="604"/>
                  </a:lnTo>
                  <a:lnTo>
                    <a:pt x="1356" y="586"/>
                  </a:lnTo>
                  <a:lnTo>
                    <a:pt x="1242" y="568"/>
                  </a:lnTo>
                  <a:lnTo>
                    <a:pt x="1132" y="550"/>
                  </a:lnTo>
                  <a:lnTo>
                    <a:pt x="1026" y="530"/>
                  </a:lnTo>
                  <a:lnTo>
                    <a:pt x="922" y="508"/>
                  </a:lnTo>
                  <a:lnTo>
                    <a:pt x="824" y="486"/>
                  </a:lnTo>
                  <a:lnTo>
                    <a:pt x="732" y="462"/>
                  </a:lnTo>
                  <a:lnTo>
                    <a:pt x="642" y="436"/>
                  </a:lnTo>
                  <a:lnTo>
                    <a:pt x="560" y="410"/>
                  </a:lnTo>
                  <a:lnTo>
                    <a:pt x="480" y="384"/>
                  </a:lnTo>
                  <a:lnTo>
                    <a:pt x="408" y="356"/>
                  </a:lnTo>
                  <a:lnTo>
                    <a:pt x="340" y="328"/>
                  </a:lnTo>
                  <a:lnTo>
                    <a:pt x="278" y="298"/>
                  </a:lnTo>
                  <a:lnTo>
                    <a:pt x="220" y="268"/>
                  </a:lnTo>
                  <a:lnTo>
                    <a:pt x="170" y="236"/>
                  </a:lnTo>
                  <a:lnTo>
                    <a:pt x="126" y="204"/>
                  </a:lnTo>
                  <a:lnTo>
                    <a:pt x="88" y="172"/>
                  </a:lnTo>
                  <a:lnTo>
                    <a:pt x="72" y="154"/>
                  </a:lnTo>
                  <a:lnTo>
                    <a:pt x="56" y="138"/>
                  </a:lnTo>
                  <a:lnTo>
                    <a:pt x="44" y="122"/>
                  </a:lnTo>
                  <a:lnTo>
                    <a:pt x="32" y="104"/>
                  </a:lnTo>
                  <a:lnTo>
                    <a:pt x="22" y="88"/>
                  </a:lnTo>
                  <a:lnTo>
                    <a:pt x="14" y="70"/>
                  </a:lnTo>
                  <a:lnTo>
                    <a:pt x="8" y="52"/>
                  </a:lnTo>
                  <a:lnTo>
                    <a:pt x="4" y="36"/>
                  </a:lnTo>
                  <a:lnTo>
                    <a:pt x="0" y="18"/>
                  </a:lnTo>
                  <a:lnTo>
                    <a:pt x="0" y="0"/>
                  </a:lnTo>
                  <a:lnTo>
                    <a:pt x="0" y="114"/>
                  </a:lnTo>
                  <a:lnTo>
                    <a:pt x="0" y="114"/>
                  </a:lnTo>
                  <a:lnTo>
                    <a:pt x="0" y="132"/>
                  </a:lnTo>
                  <a:lnTo>
                    <a:pt x="4" y="150"/>
                  </a:lnTo>
                  <a:lnTo>
                    <a:pt x="8" y="168"/>
                  </a:lnTo>
                  <a:lnTo>
                    <a:pt x="14" y="186"/>
                  </a:lnTo>
                  <a:lnTo>
                    <a:pt x="22" y="202"/>
                  </a:lnTo>
                  <a:lnTo>
                    <a:pt x="32" y="220"/>
                  </a:lnTo>
                  <a:lnTo>
                    <a:pt x="44" y="236"/>
                  </a:lnTo>
                  <a:lnTo>
                    <a:pt x="56" y="254"/>
                  </a:lnTo>
                  <a:lnTo>
                    <a:pt x="72" y="270"/>
                  </a:lnTo>
                  <a:lnTo>
                    <a:pt x="88" y="286"/>
                  </a:lnTo>
                  <a:lnTo>
                    <a:pt x="126" y="318"/>
                  </a:lnTo>
                  <a:lnTo>
                    <a:pt x="170" y="350"/>
                  </a:lnTo>
                  <a:lnTo>
                    <a:pt x="220" y="382"/>
                  </a:lnTo>
                  <a:lnTo>
                    <a:pt x="278" y="412"/>
                  </a:lnTo>
                  <a:lnTo>
                    <a:pt x="340" y="442"/>
                  </a:lnTo>
                  <a:lnTo>
                    <a:pt x="408" y="470"/>
                  </a:lnTo>
                  <a:lnTo>
                    <a:pt x="480" y="498"/>
                  </a:lnTo>
                  <a:lnTo>
                    <a:pt x="560" y="526"/>
                  </a:lnTo>
                  <a:lnTo>
                    <a:pt x="642" y="552"/>
                  </a:lnTo>
                  <a:lnTo>
                    <a:pt x="732" y="576"/>
                  </a:lnTo>
                  <a:lnTo>
                    <a:pt x="824" y="600"/>
                  </a:lnTo>
                  <a:lnTo>
                    <a:pt x="922" y="622"/>
                  </a:lnTo>
                  <a:lnTo>
                    <a:pt x="1026" y="644"/>
                  </a:lnTo>
                  <a:lnTo>
                    <a:pt x="1132" y="664"/>
                  </a:lnTo>
                  <a:lnTo>
                    <a:pt x="1242" y="684"/>
                  </a:lnTo>
                  <a:lnTo>
                    <a:pt x="1356" y="702"/>
                  </a:lnTo>
                  <a:lnTo>
                    <a:pt x="1474" y="718"/>
                  </a:lnTo>
                  <a:lnTo>
                    <a:pt x="1596" y="734"/>
                  </a:lnTo>
                  <a:lnTo>
                    <a:pt x="1720" y="748"/>
                  </a:lnTo>
                  <a:lnTo>
                    <a:pt x="1848" y="760"/>
                  </a:lnTo>
                  <a:lnTo>
                    <a:pt x="1980" y="770"/>
                  </a:lnTo>
                  <a:lnTo>
                    <a:pt x="2114" y="780"/>
                  </a:lnTo>
                  <a:lnTo>
                    <a:pt x="2250" y="788"/>
                  </a:lnTo>
                  <a:lnTo>
                    <a:pt x="2388" y="794"/>
                  </a:lnTo>
                  <a:lnTo>
                    <a:pt x="2530" y="798"/>
                  </a:lnTo>
                  <a:lnTo>
                    <a:pt x="2672" y="800"/>
                  </a:lnTo>
                  <a:lnTo>
                    <a:pt x="2818" y="800"/>
                  </a:lnTo>
                  <a:lnTo>
                    <a:pt x="2818" y="800"/>
                  </a:lnTo>
                  <a:lnTo>
                    <a:pt x="2964" y="800"/>
                  </a:lnTo>
                  <a:lnTo>
                    <a:pt x="3106" y="798"/>
                  </a:lnTo>
                  <a:lnTo>
                    <a:pt x="3248" y="794"/>
                  </a:lnTo>
                  <a:lnTo>
                    <a:pt x="3386" y="788"/>
                  </a:lnTo>
                  <a:lnTo>
                    <a:pt x="3522" y="780"/>
                  </a:lnTo>
                  <a:lnTo>
                    <a:pt x="3656" y="770"/>
                  </a:lnTo>
                  <a:lnTo>
                    <a:pt x="3788" y="760"/>
                  </a:lnTo>
                  <a:lnTo>
                    <a:pt x="3916" y="748"/>
                  </a:lnTo>
                  <a:lnTo>
                    <a:pt x="4040" y="734"/>
                  </a:lnTo>
                  <a:lnTo>
                    <a:pt x="4162" y="718"/>
                  </a:lnTo>
                  <a:lnTo>
                    <a:pt x="4280" y="702"/>
                  </a:lnTo>
                  <a:lnTo>
                    <a:pt x="4394" y="684"/>
                  </a:lnTo>
                  <a:lnTo>
                    <a:pt x="4504" y="664"/>
                  </a:lnTo>
                  <a:lnTo>
                    <a:pt x="4610" y="644"/>
                  </a:lnTo>
                  <a:lnTo>
                    <a:pt x="4714" y="622"/>
                  </a:lnTo>
                  <a:lnTo>
                    <a:pt x="4812" y="600"/>
                  </a:lnTo>
                  <a:lnTo>
                    <a:pt x="4904" y="576"/>
                  </a:lnTo>
                  <a:lnTo>
                    <a:pt x="4994" y="552"/>
                  </a:lnTo>
                  <a:lnTo>
                    <a:pt x="5076" y="526"/>
                  </a:lnTo>
                  <a:lnTo>
                    <a:pt x="5156" y="498"/>
                  </a:lnTo>
                  <a:lnTo>
                    <a:pt x="5228" y="470"/>
                  </a:lnTo>
                  <a:lnTo>
                    <a:pt x="5296" y="442"/>
                  </a:lnTo>
                  <a:lnTo>
                    <a:pt x="5358" y="412"/>
                  </a:lnTo>
                  <a:lnTo>
                    <a:pt x="5416" y="382"/>
                  </a:lnTo>
                  <a:lnTo>
                    <a:pt x="5466" y="350"/>
                  </a:lnTo>
                  <a:lnTo>
                    <a:pt x="5510" y="318"/>
                  </a:lnTo>
                  <a:lnTo>
                    <a:pt x="5548" y="286"/>
                  </a:lnTo>
                  <a:lnTo>
                    <a:pt x="5564" y="270"/>
                  </a:lnTo>
                  <a:lnTo>
                    <a:pt x="5580" y="254"/>
                  </a:lnTo>
                  <a:lnTo>
                    <a:pt x="5592" y="236"/>
                  </a:lnTo>
                  <a:lnTo>
                    <a:pt x="5604" y="220"/>
                  </a:lnTo>
                  <a:lnTo>
                    <a:pt x="5614" y="202"/>
                  </a:lnTo>
                  <a:lnTo>
                    <a:pt x="5622" y="186"/>
                  </a:lnTo>
                  <a:lnTo>
                    <a:pt x="5628" y="168"/>
                  </a:lnTo>
                  <a:lnTo>
                    <a:pt x="5632" y="150"/>
                  </a:lnTo>
                  <a:lnTo>
                    <a:pt x="5636" y="132"/>
                  </a:lnTo>
                  <a:lnTo>
                    <a:pt x="5636" y="114"/>
                  </a:lnTo>
                  <a:lnTo>
                    <a:pt x="5636" y="0"/>
                  </a:lnTo>
                  <a:lnTo>
                    <a:pt x="5636" y="0"/>
                  </a:lnTo>
                  <a:lnTo>
                    <a:pt x="5636" y="18"/>
                  </a:lnTo>
                  <a:lnTo>
                    <a:pt x="5632" y="36"/>
                  </a:lnTo>
                  <a:lnTo>
                    <a:pt x="5628" y="52"/>
                  </a:lnTo>
                  <a:lnTo>
                    <a:pt x="5622" y="70"/>
                  </a:lnTo>
                  <a:lnTo>
                    <a:pt x="5614" y="88"/>
                  </a:lnTo>
                  <a:lnTo>
                    <a:pt x="5604" y="104"/>
                  </a:lnTo>
                  <a:lnTo>
                    <a:pt x="5592" y="122"/>
                  </a:lnTo>
                  <a:lnTo>
                    <a:pt x="5580" y="138"/>
                  </a:lnTo>
                  <a:lnTo>
                    <a:pt x="5564" y="154"/>
                  </a:lnTo>
                  <a:lnTo>
                    <a:pt x="5548" y="172"/>
                  </a:lnTo>
                  <a:lnTo>
                    <a:pt x="5510" y="204"/>
                  </a:lnTo>
                  <a:lnTo>
                    <a:pt x="5466" y="236"/>
                  </a:lnTo>
                  <a:lnTo>
                    <a:pt x="5416" y="268"/>
                  </a:lnTo>
                  <a:lnTo>
                    <a:pt x="5358" y="298"/>
                  </a:lnTo>
                  <a:lnTo>
                    <a:pt x="5296" y="328"/>
                  </a:lnTo>
                  <a:lnTo>
                    <a:pt x="5228" y="356"/>
                  </a:lnTo>
                  <a:lnTo>
                    <a:pt x="5156" y="384"/>
                  </a:lnTo>
                  <a:lnTo>
                    <a:pt x="5076" y="410"/>
                  </a:lnTo>
                  <a:lnTo>
                    <a:pt x="4994" y="436"/>
                  </a:lnTo>
                  <a:lnTo>
                    <a:pt x="4904" y="462"/>
                  </a:lnTo>
                  <a:lnTo>
                    <a:pt x="4812" y="486"/>
                  </a:lnTo>
                  <a:lnTo>
                    <a:pt x="4714" y="508"/>
                  </a:lnTo>
                  <a:lnTo>
                    <a:pt x="4610" y="530"/>
                  </a:lnTo>
                  <a:lnTo>
                    <a:pt x="4504" y="550"/>
                  </a:lnTo>
                  <a:lnTo>
                    <a:pt x="4394" y="568"/>
                  </a:lnTo>
                  <a:lnTo>
                    <a:pt x="4280" y="586"/>
                  </a:lnTo>
                  <a:lnTo>
                    <a:pt x="4162" y="604"/>
                  </a:lnTo>
                  <a:lnTo>
                    <a:pt x="4040" y="618"/>
                  </a:lnTo>
                  <a:lnTo>
                    <a:pt x="3916" y="632"/>
                  </a:lnTo>
                  <a:lnTo>
                    <a:pt x="3788" y="644"/>
                  </a:lnTo>
                  <a:lnTo>
                    <a:pt x="3656" y="656"/>
                  </a:lnTo>
                  <a:lnTo>
                    <a:pt x="3522" y="664"/>
                  </a:lnTo>
                  <a:lnTo>
                    <a:pt x="3386" y="672"/>
                  </a:lnTo>
                  <a:lnTo>
                    <a:pt x="3248" y="678"/>
                  </a:lnTo>
                  <a:lnTo>
                    <a:pt x="3106" y="682"/>
                  </a:lnTo>
                  <a:lnTo>
                    <a:pt x="2964" y="686"/>
                  </a:lnTo>
                  <a:lnTo>
                    <a:pt x="2818" y="686"/>
                  </a:lnTo>
                  <a:lnTo>
                    <a:pt x="2818" y="686"/>
                  </a:lnTo>
                  <a:close/>
                </a:path>
              </a:pathLst>
            </a:custGeom>
            <a:gradFill flip="none" rotWithShape="1">
              <a:gsLst>
                <a:gs pos="0">
                  <a:schemeClr val="accent4">
                    <a:alpha val="20000"/>
                  </a:schemeClr>
                </a:gs>
                <a:gs pos="50000">
                  <a:schemeClr val="accent4"/>
                </a:gs>
                <a:gs pos="100000">
                  <a:schemeClr val="accent4">
                    <a:alpha val="20000"/>
                  </a:schemeClr>
                </a:gs>
              </a:gsLst>
              <a:lin ang="0" scaled="1"/>
              <a:tileRect/>
            </a:gradFill>
            <a:ln>
              <a:noFill/>
            </a:ln>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4304605" y="2051649"/>
            <a:ext cx="3582792" cy="1112769"/>
            <a:chOff x="98425" y="1392238"/>
            <a:chExt cx="8947150" cy="2359025"/>
          </a:xfrm>
        </p:grpSpPr>
        <p:sp>
          <p:nvSpPr>
            <p:cNvPr id="49" name="Freeform 5"/>
            <p:cNvSpPr/>
            <p:nvPr/>
          </p:nvSpPr>
          <p:spPr bwMode="auto">
            <a:xfrm>
              <a:off x="98425" y="1392238"/>
              <a:ext cx="8947150" cy="2178050"/>
            </a:xfrm>
            <a:custGeom>
              <a:avLst/>
              <a:gdLst>
                <a:gd name="T0" fmla="*/ 5636 w 5636"/>
                <a:gd name="T1" fmla="*/ 704 h 1372"/>
                <a:gd name="T2" fmla="*/ 5622 w 5636"/>
                <a:gd name="T3" fmla="*/ 756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2 h 1372"/>
                <a:gd name="T14" fmla="*/ 4714 w 5636"/>
                <a:gd name="T15" fmla="*/ 1194 h 1372"/>
                <a:gd name="T16" fmla="*/ 4394 w 5636"/>
                <a:gd name="T17" fmla="*/ 1254 h 1372"/>
                <a:gd name="T18" fmla="*/ 4040 w 5636"/>
                <a:gd name="T19" fmla="*/ 1304 h 1372"/>
                <a:gd name="T20" fmla="*/ 3656 w 5636"/>
                <a:gd name="T21" fmla="*/ 1342 h 1372"/>
                <a:gd name="T22" fmla="*/ 3248 w 5636"/>
                <a:gd name="T23" fmla="*/ 1364 h 1372"/>
                <a:gd name="T24" fmla="*/ 2818 w 5636"/>
                <a:gd name="T25" fmla="*/ 1372 h 1372"/>
                <a:gd name="T26" fmla="*/ 2530 w 5636"/>
                <a:gd name="T27" fmla="*/ 1368 h 1372"/>
                <a:gd name="T28" fmla="*/ 2114 w 5636"/>
                <a:gd name="T29" fmla="*/ 1350 h 1372"/>
                <a:gd name="T30" fmla="*/ 1720 w 5636"/>
                <a:gd name="T31" fmla="*/ 1318 h 1372"/>
                <a:gd name="T32" fmla="*/ 1356 w 5636"/>
                <a:gd name="T33" fmla="*/ 1272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4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0 h 1372"/>
                <a:gd name="T60" fmla="*/ 340 w 5636"/>
                <a:gd name="T61" fmla="*/ 360 h 1372"/>
                <a:gd name="T62" fmla="*/ 560 w 5636"/>
                <a:gd name="T63" fmla="*/ 276 h 1372"/>
                <a:gd name="T64" fmla="*/ 824 w 5636"/>
                <a:gd name="T65" fmla="*/ 200 h 1372"/>
                <a:gd name="T66" fmla="*/ 1132 w 5636"/>
                <a:gd name="T67" fmla="*/ 136 h 1372"/>
                <a:gd name="T68" fmla="*/ 1474 w 5636"/>
                <a:gd name="T69" fmla="*/ 82 h 1372"/>
                <a:gd name="T70" fmla="*/ 1848 w 5636"/>
                <a:gd name="T71" fmla="*/ 42 h 1372"/>
                <a:gd name="T72" fmla="*/ 2250 w 5636"/>
                <a:gd name="T73" fmla="*/ 14 h 1372"/>
                <a:gd name="T74" fmla="*/ 2672 w 5636"/>
                <a:gd name="T75" fmla="*/ 0 h 1372"/>
                <a:gd name="T76" fmla="*/ 2964 w 5636"/>
                <a:gd name="T77" fmla="*/ 0 h 1372"/>
                <a:gd name="T78" fmla="*/ 3386 w 5636"/>
                <a:gd name="T79" fmla="*/ 14 h 1372"/>
                <a:gd name="T80" fmla="*/ 3788 w 5636"/>
                <a:gd name="T81" fmla="*/ 42 h 1372"/>
                <a:gd name="T82" fmla="*/ 4162 w 5636"/>
                <a:gd name="T83" fmla="*/ 82 h 1372"/>
                <a:gd name="T84" fmla="*/ 4504 w 5636"/>
                <a:gd name="T85" fmla="*/ 136 h 1372"/>
                <a:gd name="T86" fmla="*/ 4812 w 5636"/>
                <a:gd name="T87" fmla="*/ 200 h 1372"/>
                <a:gd name="T88" fmla="*/ 5076 w 5636"/>
                <a:gd name="T89" fmla="*/ 276 h 1372"/>
                <a:gd name="T90" fmla="*/ 5296 w 5636"/>
                <a:gd name="T91" fmla="*/ 360 h 1372"/>
                <a:gd name="T92" fmla="*/ 5466 w 5636"/>
                <a:gd name="T93" fmla="*/ 450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38"/>
                  </a:lnTo>
                  <a:lnTo>
                    <a:pt x="5622" y="756"/>
                  </a:lnTo>
                  <a:lnTo>
                    <a:pt x="5614" y="774"/>
                  </a:lnTo>
                  <a:lnTo>
                    <a:pt x="5604" y="790"/>
                  </a:lnTo>
                  <a:lnTo>
                    <a:pt x="5592" y="808"/>
                  </a:lnTo>
                  <a:lnTo>
                    <a:pt x="5580" y="824"/>
                  </a:lnTo>
                  <a:lnTo>
                    <a:pt x="5564" y="840"/>
                  </a:lnTo>
                  <a:lnTo>
                    <a:pt x="5548" y="858"/>
                  </a:lnTo>
                  <a:lnTo>
                    <a:pt x="5510" y="890"/>
                  </a:lnTo>
                  <a:lnTo>
                    <a:pt x="5466" y="922"/>
                  </a:lnTo>
                  <a:lnTo>
                    <a:pt x="5416" y="954"/>
                  </a:lnTo>
                  <a:lnTo>
                    <a:pt x="5358" y="984"/>
                  </a:lnTo>
                  <a:lnTo>
                    <a:pt x="5296" y="1014"/>
                  </a:lnTo>
                  <a:lnTo>
                    <a:pt x="5228" y="1042"/>
                  </a:lnTo>
                  <a:lnTo>
                    <a:pt x="5156" y="1070"/>
                  </a:lnTo>
                  <a:lnTo>
                    <a:pt x="5076" y="1096"/>
                  </a:lnTo>
                  <a:lnTo>
                    <a:pt x="4994" y="1122"/>
                  </a:lnTo>
                  <a:lnTo>
                    <a:pt x="4904" y="1148"/>
                  </a:lnTo>
                  <a:lnTo>
                    <a:pt x="4812" y="1172"/>
                  </a:lnTo>
                  <a:lnTo>
                    <a:pt x="4714" y="1194"/>
                  </a:lnTo>
                  <a:lnTo>
                    <a:pt x="4610" y="1216"/>
                  </a:lnTo>
                  <a:lnTo>
                    <a:pt x="4504" y="1236"/>
                  </a:lnTo>
                  <a:lnTo>
                    <a:pt x="4394" y="1254"/>
                  </a:lnTo>
                  <a:lnTo>
                    <a:pt x="4280" y="1272"/>
                  </a:lnTo>
                  <a:lnTo>
                    <a:pt x="4162" y="1290"/>
                  </a:lnTo>
                  <a:lnTo>
                    <a:pt x="4040" y="1304"/>
                  </a:lnTo>
                  <a:lnTo>
                    <a:pt x="3916" y="1318"/>
                  </a:lnTo>
                  <a:lnTo>
                    <a:pt x="3788" y="1330"/>
                  </a:lnTo>
                  <a:lnTo>
                    <a:pt x="3656" y="1342"/>
                  </a:lnTo>
                  <a:lnTo>
                    <a:pt x="3522" y="1350"/>
                  </a:lnTo>
                  <a:lnTo>
                    <a:pt x="3386" y="1358"/>
                  </a:lnTo>
                  <a:lnTo>
                    <a:pt x="3248" y="1364"/>
                  </a:lnTo>
                  <a:lnTo>
                    <a:pt x="3106" y="1368"/>
                  </a:lnTo>
                  <a:lnTo>
                    <a:pt x="2964" y="1372"/>
                  </a:lnTo>
                  <a:lnTo>
                    <a:pt x="2818" y="1372"/>
                  </a:lnTo>
                  <a:lnTo>
                    <a:pt x="2818" y="1372"/>
                  </a:lnTo>
                  <a:lnTo>
                    <a:pt x="2672" y="1372"/>
                  </a:lnTo>
                  <a:lnTo>
                    <a:pt x="2530" y="1368"/>
                  </a:lnTo>
                  <a:lnTo>
                    <a:pt x="2388" y="1364"/>
                  </a:lnTo>
                  <a:lnTo>
                    <a:pt x="2250" y="1358"/>
                  </a:lnTo>
                  <a:lnTo>
                    <a:pt x="2114" y="1350"/>
                  </a:lnTo>
                  <a:lnTo>
                    <a:pt x="1980" y="1342"/>
                  </a:lnTo>
                  <a:lnTo>
                    <a:pt x="1848" y="1330"/>
                  </a:lnTo>
                  <a:lnTo>
                    <a:pt x="1720" y="1318"/>
                  </a:lnTo>
                  <a:lnTo>
                    <a:pt x="1596" y="1304"/>
                  </a:lnTo>
                  <a:lnTo>
                    <a:pt x="1474" y="1290"/>
                  </a:lnTo>
                  <a:lnTo>
                    <a:pt x="1356" y="1272"/>
                  </a:lnTo>
                  <a:lnTo>
                    <a:pt x="1242" y="1254"/>
                  </a:lnTo>
                  <a:lnTo>
                    <a:pt x="1132" y="1236"/>
                  </a:lnTo>
                  <a:lnTo>
                    <a:pt x="1026" y="1216"/>
                  </a:lnTo>
                  <a:lnTo>
                    <a:pt x="922" y="1194"/>
                  </a:lnTo>
                  <a:lnTo>
                    <a:pt x="824" y="1172"/>
                  </a:lnTo>
                  <a:lnTo>
                    <a:pt x="732" y="1148"/>
                  </a:lnTo>
                  <a:lnTo>
                    <a:pt x="642" y="1122"/>
                  </a:lnTo>
                  <a:lnTo>
                    <a:pt x="560" y="1096"/>
                  </a:lnTo>
                  <a:lnTo>
                    <a:pt x="480" y="1070"/>
                  </a:lnTo>
                  <a:lnTo>
                    <a:pt x="408" y="1042"/>
                  </a:lnTo>
                  <a:lnTo>
                    <a:pt x="340" y="1014"/>
                  </a:lnTo>
                  <a:lnTo>
                    <a:pt x="278" y="984"/>
                  </a:lnTo>
                  <a:lnTo>
                    <a:pt x="220" y="954"/>
                  </a:lnTo>
                  <a:lnTo>
                    <a:pt x="170" y="922"/>
                  </a:lnTo>
                  <a:lnTo>
                    <a:pt x="126" y="890"/>
                  </a:lnTo>
                  <a:lnTo>
                    <a:pt x="88" y="858"/>
                  </a:lnTo>
                  <a:lnTo>
                    <a:pt x="72" y="840"/>
                  </a:lnTo>
                  <a:lnTo>
                    <a:pt x="56" y="824"/>
                  </a:lnTo>
                  <a:lnTo>
                    <a:pt x="44" y="808"/>
                  </a:lnTo>
                  <a:lnTo>
                    <a:pt x="32" y="790"/>
                  </a:lnTo>
                  <a:lnTo>
                    <a:pt x="22" y="774"/>
                  </a:lnTo>
                  <a:lnTo>
                    <a:pt x="14" y="756"/>
                  </a:lnTo>
                  <a:lnTo>
                    <a:pt x="8" y="738"/>
                  </a:lnTo>
                  <a:lnTo>
                    <a:pt x="4" y="722"/>
                  </a:lnTo>
                  <a:lnTo>
                    <a:pt x="0" y="704"/>
                  </a:lnTo>
                  <a:lnTo>
                    <a:pt x="0" y="686"/>
                  </a:lnTo>
                  <a:lnTo>
                    <a:pt x="0" y="686"/>
                  </a:lnTo>
                  <a:lnTo>
                    <a:pt x="0" y="668"/>
                  </a:lnTo>
                  <a:lnTo>
                    <a:pt x="4" y="650"/>
                  </a:lnTo>
                  <a:lnTo>
                    <a:pt x="8" y="634"/>
                  </a:lnTo>
                  <a:lnTo>
                    <a:pt x="14" y="616"/>
                  </a:lnTo>
                  <a:lnTo>
                    <a:pt x="22" y="598"/>
                  </a:lnTo>
                  <a:lnTo>
                    <a:pt x="32" y="582"/>
                  </a:lnTo>
                  <a:lnTo>
                    <a:pt x="44" y="564"/>
                  </a:lnTo>
                  <a:lnTo>
                    <a:pt x="56" y="548"/>
                  </a:lnTo>
                  <a:lnTo>
                    <a:pt x="72" y="532"/>
                  </a:lnTo>
                  <a:lnTo>
                    <a:pt x="88" y="514"/>
                  </a:lnTo>
                  <a:lnTo>
                    <a:pt x="126" y="482"/>
                  </a:lnTo>
                  <a:lnTo>
                    <a:pt x="170" y="450"/>
                  </a:lnTo>
                  <a:lnTo>
                    <a:pt x="220" y="418"/>
                  </a:lnTo>
                  <a:lnTo>
                    <a:pt x="278" y="388"/>
                  </a:lnTo>
                  <a:lnTo>
                    <a:pt x="340" y="360"/>
                  </a:lnTo>
                  <a:lnTo>
                    <a:pt x="408" y="330"/>
                  </a:lnTo>
                  <a:lnTo>
                    <a:pt x="480" y="302"/>
                  </a:lnTo>
                  <a:lnTo>
                    <a:pt x="560" y="276"/>
                  </a:lnTo>
                  <a:lnTo>
                    <a:pt x="642" y="250"/>
                  </a:lnTo>
                  <a:lnTo>
                    <a:pt x="732" y="224"/>
                  </a:lnTo>
                  <a:lnTo>
                    <a:pt x="824" y="200"/>
                  </a:lnTo>
                  <a:lnTo>
                    <a:pt x="922" y="178"/>
                  </a:lnTo>
                  <a:lnTo>
                    <a:pt x="1026" y="156"/>
                  </a:lnTo>
                  <a:lnTo>
                    <a:pt x="1132" y="136"/>
                  </a:lnTo>
                  <a:lnTo>
                    <a:pt x="1242" y="118"/>
                  </a:lnTo>
                  <a:lnTo>
                    <a:pt x="1356" y="100"/>
                  </a:lnTo>
                  <a:lnTo>
                    <a:pt x="1474" y="82"/>
                  </a:lnTo>
                  <a:lnTo>
                    <a:pt x="1596" y="68"/>
                  </a:lnTo>
                  <a:lnTo>
                    <a:pt x="1720" y="54"/>
                  </a:lnTo>
                  <a:lnTo>
                    <a:pt x="1848" y="42"/>
                  </a:lnTo>
                  <a:lnTo>
                    <a:pt x="1980" y="30"/>
                  </a:lnTo>
                  <a:lnTo>
                    <a:pt x="2114" y="22"/>
                  </a:lnTo>
                  <a:lnTo>
                    <a:pt x="2250" y="14"/>
                  </a:lnTo>
                  <a:lnTo>
                    <a:pt x="2388" y="8"/>
                  </a:lnTo>
                  <a:lnTo>
                    <a:pt x="2530" y="4"/>
                  </a:lnTo>
                  <a:lnTo>
                    <a:pt x="2672" y="0"/>
                  </a:lnTo>
                  <a:lnTo>
                    <a:pt x="2818" y="0"/>
                  </a:lnTo>
                  <a:lnTo>
                    <a:pt x="2818" y="0"/>
                  </a:lnTo>
                  <a:lnTo>
                    <a:pt x="2964" y="0"/>
                  </a:lnTo>
                  <a:lnTo>
                    <a:pt x="3106" y="4"/>
                  </a:lnTo>
                  <a:lnTo>
                    <a:pt x="3248" y="8"/>
                  </a:lnTo>
                  <a:lnTo>
                    <a:pt x="3386" y="14"/>
                  </a:lnTo>
                  <a:lnTo>
                    <a:pt x="3522" y="22"/>
                  </a:lnTo>
                  <a:lnTo>
                    <a:pt x="3656" y="30"/>
                  </a:lnTo>
                  <a:lnTo>
                    <a:pt x="3788" y="42"/>
                  </a:lnTo>
                  <a:lnTo>
                    <a:pt x="3916" y="54"/>
                  </a:lnTo>
                  <a:lnTo>
                    <a:pt x="4040" y="68"/>
                  </a:lnTo>
                  <a:lnTo>
                    <a:pt x="4162" y="82"/>
                  </a:lnTo>
                  <a:lnTo>
                    <a:pt x="4280" y="100"/>
                  </a:lnTo>
                  <a:lnTo>
                    <a:pt x="4394" y="118"/>
                  </a:lnTo>
                  <a:lnTo>
                    <a:pt x="4504" y="136"/>
                  </a:lnTo>
                  <a:lnTo>
                    <a:pt x="4610" y="156"/>
                  </a:lnTo>
                  <a:lnTo>
                    <a:pt x="4714" y="178"/>
                  </a:lnTo>
                  <a:lnTo>
                    <a:pt x="4812" y="200"/>
                  </a:lnTo>
                  <a:lnTo>
                    <a:pt x="4904" y="224"/>
                  </a:lnTo>
                  <a:lnTo>
                    <a:pt x="4994" y="250"/>
                  </a:lnTo>
                  <a:lnTo>
                    <a:pt x="5076" y="276"/>
                  </a:lnTo>
                  <a:lnTo>
                    <a:pt x="5156" y="302"/>
                  </a:lnTo>
                  <a:lnTo>
                    <a:pt x="5228" y="330"/>
                  </a:lnTo>
                  <a:lnTo>
                    <a:pt x="5296" y="360"/>
                  </a:lnTo>
                  <a:lnTo>
                    <a:pt x="5358" y="388"/>
                  </a:lnTo>
                  <a:lnTo>
                    <a:pt x="5416" y="418"/>
                  </a:lnTo>
                  <a:lnTo>
                    <a:pt x="5466" y="450"/>
                  </a:lnTo>
                  <a:lnTo>
                    <a:pt x="5510" y="482"/>
                  </a:lnTo>
                  <a:lnTo>
                    <a:pt x="5548" y="514"/>
                  </a:lnTo>
                  <a:lnTo>
                    <a:pt x="5564" y="532"/>
                  </a:lnTo>
                  <a:lnTo>
                    <a:pt x="5580" y="548"/>
                  </a:lnTo>
                  <a:lnTo>
                    <a:pt x="5592" y="564"/>
                  </a:lnTo>
                  <a:lnTo>
                    <a:pt x="5604" y="582"/>
                  </a:lnTo>
                  <a:lnTo>
                    <a:pt x="5614" y="598"/>
                  </a:lnTo>
                  <a:lnTo>
                    <a:pt x="5622" y="616"/>
                  </a:lnTo>
                  <a:lnTo>
                    <a:pt x="5628" y="634"/>
                  </a:lnTo>
                  <a:lnTo>
                    <a:pt x="5632" y="650"/>
                  </a:lnTo>
                  <a:lnTo>
                    <a:pt x="5636" y="668"/>
                  </a:lnTo>
                  <a:lnTo>
                    <a:pt x="5636" y="686"/>
                  </a:lnTo>
                  <a:lnTo>
                    <a:pt x="5636" y="686"/>
                  </a:lnTo>
                  <a:close/>
                </a:path>
              </a:pathLst>
            </a:custGeom>
            <a:gradFill flip="none" rotWithShape="1">
              <a:gsLst>
                <a:gs pos="0">
                  <a:schemeClr val="accent3">
                    <a:alpha val="10000"/>
                  </a:schemeClr>
                </a:gs>
                <a:gs pos="100000">
                  <a:schemeClr val="accent3">
                    <a:alpha val="30000"/>
                  </a:scheme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50" name="Freeform 6"/>
            <p:cNvSpPr/>
            <p:nvPr/>
          </p:nvSpPr>
          <p:spPr bwMode="auto">
            <a:xfrm>
              <a:off x="98425" y="1573213"/>
              <a:ext cx="8947150" cy="2178050"/>
            </a:xfrm>
            <a:custGeom>
              <a:avLst/>
              <a:gdLst>
                <a:gd name="T0" fmla="*/ 5636 w 5636"/>
                <a:gd name="T1" fmla="*/ 704 h 1372"/>
                <a:gd name="T2" fmla="*/ 5622 w 5636"/>
                <a:gd name="T3" fmla="*/ 758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4 h 1372"/>
                <a:gd name="T14" fmla="*/ 4714 w 5636"/>
                <a:gd name="T15" fmla="*/ 1194 h 1372"/>
                <a:gd name="T16" fmla="*/ 4394 w 5636"/>
                <a:gd name="T17" fmla="*/ 1256 h 1372"/>
                <a:gd name="T18" fmla="*/ 4040 w 5636"/>
                <a:gd name="T19" fmla="*/ 1306 h 1372"/>
                <a:gd name="T20" fmla="*/ 3656 w 5636"/>
                <a:gd name="T21" fmla="*/ 1342 h 1372"/>
                <a:gd name="T22" fmla="*/ 3248 w 5636"/>
                <a:gd name="T23" fmla="*/ 1366 h 1372"/>
                <a:gd name="T24" fmla="*/ 2818 w 5636"/>
                <a:gd name="T25" fmla="*/ 1372 h 1372"/>
                <a:gd name="T26" fmla="*/ 2530 w 5636"/>
                <a:gd name="T27" fmla="*/ 1370 h 1372"/>
                <a:gd name="T28" fmla="*/ 2114 w 5636"/>
                <a:gd name="T29" fmla="*/ 1352 h 1372"/>
                <a:gd name="T30" fmla="*/ 1720 w 5636"/>
                <a:gd name="T31" fmla="*/ 1320 h 1372"/>
                <a:gd name="T32" fmla="*/ 1356 w 5636"/>
                <a:gd name="T33" fmla="*/ 1274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6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2 h 1372"/>
                <a:gd name="T60" fmla="*/ 340 w 5636"/>
                <a:gd name="T61" fmla="*/ 360 h 1372"/>
                <a:gd name="T62" fmla="*/ 560 w 5636"/>
                <a:gd name="T63" fmla="*/ 276 h 1372"/>
                <a:gd name="T64" fmla="*/ 824 w 5636"/>
                <a:gd name="T65" fmla="*/ 202 h 1372"/>
                <a:gd name="T66" fmla="*/ 1132 w 5636"/>
                <a:gd name="T67" fmla="*/ 138 h 1372"/>
                <a:gd name="T68" fmla="*/ 1474 w 5636"/>
                <a:gd name="T69" fmla="*/ 84 h 1372"/>
                <a:gd name="T70" fmla="*/ 1848 w 5636"/>
                <a:gd name="T71" fmla="*/ 42 h 1372"/>
                <a:gd name="T72" fmla="*/ 2250 w 5636"/>
                <a:gd name="T73" fmla="*/ 14 h 1372"/>
                <a:gd name="T74" fmla="*/ 2672 w 5636"/>
                <a:gd name="T75" fmla="*/ 2 h 1372"/>
                <a:gd name="T76" fmla="*/ 2964 w 5636"/>
                <a:gd name="T77" fmla="*/ 2 h 1372"/>
                <a:gd name="T78" fmla="*/ 3386 w 5636"/>
                <a:gd name="T79" fmla="*/ 14 h 1372"/>
                <a:gd name="T80" fmla="*/ 3788 w 5636"/>
                <a:gd name="T81" fmla="*/ 42 h 1372"/>
                <a:gd name="T82" fmla="*/ 4162 w 5636"/>
                <a:gd name="T83" fmla="*/ 84 h 1372"/>
                <a:gd name="T84" fmla="*/ 4504 w 5636"/>
                <a:gd name="T85" fmla="*/ 138 h 1372"/>
                <a:gd name="T86" fmla="*/ 4812 w 5636"/>
                <a:gd name="T87" fmla="*/ 202 h 1372"/>
                <a:gd name="T88" fmla="*/ 5076 w 5636"/>
                <a:gd name="T89" fmla="*/ 276 h 1372"/>
                <a:gd name="T90" fmla="*/ 5296 w 5636"/>
                <a:gd name="T91" fmla="*/ 360 h 1372"/>
                <a:gd name="T92" fmla="*/ 5466 w 5636"/>
                <a:gd name="T93" fmla="*/ 452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40"/>
                  </a:lnTo>
                  <a:lnTo>
                    <a:pt x="5622" y="758"/>
                  </a:lnTo>
                  <a:lnTo>
                    <a:pt x="5614" y="774"/>
                  </a:lnTo>
                  <a:lnTo>
                    <a:pt x="5604" y="792"/>
                  </a:lnTo>
                  <a:lnTo>
                    <a:pt x="5592" y="808"/>
                  </a:lnTo>
                  <a:lnTo>
                    <a:pt x="5580" y="826"/>
                  </a:lnTo>
                  <a:lnTo>
                    <a:pt x="5564" y="842"/>
                  </a:lnTo>
                  <a:lnTo>
                    <a:pt x="5548" y="858"/>
                  </a:lnTo>
                  <a:lnTo>
                    <a:pt x="5510" y="890"/>
                  </a:lnTo>
                  <a:lnTo>
                    <a:pt x="5466" y="922"/>
                  </a:lnTo>
                  <a:lnTo>
                    <a:pt x="5416" y="954"/>
                  </a:lnTo>
                  <a:lnTo>
                    <a:pt x="5358" y="984"/>
                  </a:lnTo>
                  <a:lnTo>
                    <a:pt x="5296" y="1014"/>
                  </a:lnTo>
                  <a:lnTo>
                    <a:pt x="5228" y="1042"/>
                  </a:lnTo>
                  <a:lnTo>
                    <a:pt x="5156" y="1070"/>
                  </a:lnTo>
                  <a:lnTo>
                    <a:pt x="5076" y="1098"/>
                  </a:lnTo>
                  <a:lnTo>
                    <a:pt x="4994" y="1124"/>
                  </a:lnTo>
                  <a:lnTo>
                    <a:pt x="4904" y="1148"/>
                  </a:lnTo>
                  <a:lnTo>
                    <a:pt x="4812" y="1172"/>
                  </a:lnTo>
                  <a:lnTo>
                    <a:pt x="4714" y="1194"/>
                  </a:lnTo>
                  <a:lnTo>
                    <a:pt x="4610" y="1216"/>
                  </a:lnTo>
                  <a:lnTo>
                    <a:pt x="4504" y="1236"/>
                  </a:lnTo>
                  <a:lnTo>
                    <a:pt x="4394" y="1256"/>
                  </a:lnTo>
                  <a:lnTo>
                    <a:pt x="4280" y="1274"/>
                  </a:lnTo>
                  <a:lnTo>
                    <a:pt x="4162" y="1290"/>
                  </a:lnTo>
                  <a:lnTo>
                    <a:pt x="4040" y="1306"/>
                  </a:lnTo>
                  <a:lnTo>
                    <a:pt x="3916" y="1320"/>
                  </a:lnTo>
                  <a:lnTo>
                    <a:pt x="3788" y="1332"/>
                  </a:lnTo>
                  <a:lnTo>
                    <a:pt x="3656" y="1342"/>
                  </a:lnTo>
                  <a:lnTo>
                    <a:pt x="3522" y="1352"/>
                  </a:lnTo>
                  <a:lnTo>
                    <a:pt x="3386" y="1360"/>
                  </a:lnTo>
                  <a:lnTo>
                    <a:pt x="3248" y="1366"/>
                  </a:lnTo>
                  <a:lnTo>
                    <a:pt x="3106" y="1370"/>
                  </a:lnTo>
                  <a:lnTo>
                    <a:pt x="2964" y="1372"/>
                  </a:lnTo>
                  <a:lnTo>
                    <a:pt x="2818" y="1372"/>
                  </a:lnTo>
                  <a:lnTo>
                    <a:pt x="2818" y="1372"/>
                  </a:lnTo>
                  <a:lnTo>
                    <a:pt x="2672" y="1372"/>
                  </a:lnTo>
                  <a:lnTo>
                    <a:pt x="2530" y="1370"/>
                  </a:lnTo>
                  <a:lnTo>
                    <a:pt x="2388" y="1366"/>
                  </a:lnTo>
                  <a:lnTo>
                    <a:pt x="2250" y="1360"/>
                  </a:lnTo>
                  <a:lnTo>
                    <a:pt x="2114" y="1352"/>
                  </a:lnTo>
                  <a:lnTo>
                    <a:pt x="1980" y="1342"/>
                  </a:lnTo>
                  <a:lnTo>
                    <a:pt x="1848" y="1332"/>
                  </a:lnTo>
                  <a:lnTo>
                    <a:pt x="1720" y="1320"/>
                  </a:lnTo>
                  <a:lnTo>
                    <a:pt x="1596" y="1306"/>
                  </a:lnTo>
                  <a:lnTo>
                    <a:pt x="1474" y="1290"/>
                  </a:lnTo>
                  <a:lnTo>
                    <a:pt x="1356" y="1274"/>
                  </a:lnTo>
                  <a:lnTo>
                    <a:pt x="1242" y="1256"/>
                  </a:lnTo>
                  <a:lnTo>
                    <a:pt x="1132" y="1236"/>
                  </a:lnTo>
                  <a:lnTo>
                    <a:pt x="1026" y="1216"/>
                  </a:lnTo>
                  <a:lnTo>
                    <a:pt x="922" y="1194"/>
                  </a:lnTo>
                  <a:lnTo>
                    <a:pt x="824" y="1172"/>
                  </a:lnTo>
                  <a:lnTo>
                    <a:pt x="732" y="1148"/>
                  </a:lnTo>
                  <a:lnTo>
                    <a:pt x="642" y="1124"/>
                  </a:lnTo>
                  <a:lnTo>
                    <a:pt x="560" y="1098"/>
                  </a:lnTo>
                  <a:lnTo>
                    <a:pt x="480" y="1070"/>
                  </a:lnTo>
                  <a:lnTo>
                    <a:pt x="408" y="1042"/>
                  </a:lnTo>
                  <a:lnTo>
                    <a:pt x="340" y="1014"/>
                  </a:lnTo>
                  <a:lnTo>
                    <a:pt x="278" y="984"/>
                  </a:lnTo>
                  <a:lnTo>
                    <a:pt x="220" y="954"/>
                  </a:lnTo>
                  <a:lnTo>
                    <a:pt x="170" y="922"/>
                  </a:lnTo>
                  <a:lnTo>
                    <a:pt x="126" y="890"/>
                  </a:lnTo>
                  <a:lnTo>
                    <a:pt x="88" y="858"/>
                  </a:lnTo>
                  <a:lnTo>
                    <a:pt x="72" y="842"/>
                  </a:lnTo>
                  <a:lnTo>
                    <a:pt x="56" y="826"/>
                  </a:lnTo>
                  <a:lnTo>
                    <a:pt x="44" y="808"/>
                  </a:lnTo>
                  <a:lnTo>
                    <a:pt x="32" y="792"/>
                  </a:lnTo>
                  <a:lnTo>
                    <a:pt x="22" y="774"/>
                  </a:lnTo>
                  <a:lnTo>
                    <a:pt x="14" y="758"/>
                  </a:lnTo>
                  <a:lnTo>
                    <a:pt x="8" y="740"/>
                  </a:lnTo>
                  <a:lnTo>
                    <a:pt x="4" y="722"/>
                  </a:lnTo>
                  <a:lnTo>
                    <a:pt x="0" y="704"/>
                  </a:lnTo>
                  <a:lnTo>
                    <a:pt x="0" y="686"/>
                  </a:lnTo>
                  <a:lnTo>
                    <a:pt x="0" y="686"/>
                  </a:lnTo>
                  <a:lnTo>
                    <a:pt x="0" y="670"/>
                  </a:lnTo>
                  <a:lnTo>
                    <a:pt x="4" y="652"/>
                  </a:lnTo>
                  <a:lnTo>
                    <a:pt x="8" y="634"/>
                  </a:lnTo>
                  <a:lnTo>
                    <a:pt x="14" y="616"/>
                  </a:lnTo>
                  <a:lnTo>
                    <a:pt x="22" y="600"/>
                  </a:lnTo>
                  <a:lnTo>
                    <a:pt x="32" y="582"/>
                  </a:lnTo>
                  <a:lnTo>
                    <a:pt x="44" y="566"/>
                  </a:lnTo>
                  <a:lnTo>
                    <a:pt x="56" y="548"/>
                  </a:lnTo>
                  <a:lnTo>
                    <a:pt x="72" y="532"/>
                  </a:lnTo>
                  <a:lnTo>
                    <a:pt x="88" y="516"/>
                  </a:lnTo>
                  <a:lnTo>
                    <a:pt x="126" y="482"/>
                  </a:lnTo>
                  <a:lnTo>
                    <a:pt x="170" y="452"/>
                  </a:lnTo>
                  <a:lnTo>
                    <a:pt x="220" y="420"/>
                  </a:lnTo>
                  <a:lnTo>
                    <a:pt x="278" y="390"/>
                  </a:lnTo>
                  <a:lnTo>
                    <a:pt x="340" y="360"/>
                  </a:lnTo>
                  <a:lnTo>
                    <a:pt x="408" y="332"/>
                  </a:lnTo>
                  <a:lnTo>
                    <a:pt x="480" y="304"/>
                  </a:lnTo>
                  <a:lnTo>
                    <a:pt x="560" y="276"/>
                  </a:lnTo>
                  <a:lnTo>
                    <a:pt x="642" y="250"/>
                  </a:lnTo>
                  <a:lnTo>
                    <a:pt x="732" y="226"/>
                  </a:lnTo>
                  <a:lnTo>
                    <a:pt x="824" y="202"/>
                  </a:lnTo>
                  <a:lnTo>
                    <a:pt x="922" y="180"/>
                  </a:lnTo>
                  <a:lnTo>
                    <a:pt x="1026" y="158"/>
                  </a:lnTo>
                  <a:lnTo>
                    <a:pt x="1132" y="138"/>
                  </a:lnTo>
                  <a:lnTo>
                    <a:pt x="1242" y="118"/>
                  </a:lnTo>
                  <a:lnTo>
                    <a:pt x="1356" y="100"/>
                  </a:lnTo>
                  <a:lnTo>
                    <a:pt x="1474" y="84"/>
                  </a:lnTo>
                  <a:lnTo>
                    <a:pt x="1596" y="68"/>
                  </a:lnTo>
                  <a:lnTo>
                    <a:pt x="1720" y="54"/>
                  </a:lnTo>
                  <a:lnTo>
                    <a:pt x="1848" y="42"/>
                  </a:lnTo>
                  <a:lnTo>
                    <a:pt x="1980" y="32"/>
                  </a:lnTo>
                  <a:lnTo>
                    <a:pt x="2114" y="22"/>
                  </a:lnTo>
                  <a:lnTo>
                    <a:pt x="2250" y="14"/>
                  </a:lnTo>
                  <a:lnTo>
                    <a:pt x="2388" y="8"/>
                  </a:lnTo>
                  <a:lnTo>
                    <a:pt x="2530" y="4"/>
                  </a:lnTo>
                  <a:lnTo>
                    <a:pt x="2672" y="2"/>
                  </a:lnTo>
                  <a:lnTo>
                    <a:pt x="2818" y="0"/>
                  </a:lnTo>
                  <a:lnTo>
                    <a:pt x="2818" y="0"/>
                  </a:lnTo>
                  <a:lnTo>
                    <a:pt x="2964" y="2"/>
                  </a:lnTo>
                  <a:lnTo>
                    <a:pt x="3106" y="4"/>
                  </a:lnTo>
                  <a:lnTo>
                    <a:pt x="3248" y="8"/>
                  </a:lnTo>
                  <a:lnTo>
                    <a:pt x="3386" y="14"/>
                  </a:lnTo>
                  <a:lnTo>
                    <a:pt x="3522" y="22"/>
                  </a:lnTo>
                  <a:lnTo>
                    <a:pt x="3656" y="32"/>
                  </a:lnTo>
                  <a:lnTo>
                    <a:pt x="3788" y="42"/>
                  </a:lnTo>
                  <a:lnTo>
                    <a:pt x="3916" y="54"/>
                  </a:lnTo>
                  <a:lnTo>
                    <a:pt x="4040" y="68"/>
                  </a:lnTo>
                  <a:lnTo>
                    <a:pt x="4162" y="84"/>
                  </a:lnTo>
                  <a:lnTo>
                    <a:pt x="4280" y="100"/>
                  </a:lnTo>
                  <a:lnTo>
                    <a:pt x="4394" y="118"/>
                  </a:lnTo>
                  <a:lnTo>
                    <a:pt x="4504" y="138"/>
                  </a:lnTo>
                  <a:lnTo>
                    <a:pt x="4610" y="158"/>
                  </a:lnTo>
                  <a:lnTo>
                    <a:pt x="4714" y="180"/>
                  </a:lnTo>
                  <a:lnTo>
                    <a:pt x="4812" y="202"/>
                  </a:lnTo>
                  <a:lnTo>
                    <a:pt x="4904" y="226"/>
                  </a:lnTo>
                  <a:lnTo>
                    <a:pt x="4994" y="250"/>
                  </a:lnTo>
                  <a:lnTo>
                    <a:pt x="5076" y="276"/>
                  </a:lnTo>
                  <a:lnTo>
                    <a:pt x="5156" y="304"/>
                  </a:lnTo>
                  <a:lnTo>
                    <a:pt x="5228" y="332"/>
                  </a:lnTo>
                  <a:lnTo>
                    <a:pt x="5296" y="360"/>
                  </a:lnTo>
                  <a:lnTo>
                    <a:pt x="5358" y="390"/>
                  </a:lnTo>
                  <a:lnTo>
                    <a:pt x="5416" y="420"/>
                  </a:lnTo>
                  <a:lnTo>
                    <a:pt x="5466" y="452"/>
                  </a:lnTo>
                  <a:lnTo>
                    <a:pt x="5510" y="482"/>
                  </a:lnTo>
                  <a:lnTo>
                    <a:pt x="5548" y="516"/>
                  </a:lnTo>
                  <a:lnTo>
                    <a:pt x="5564" y="532"/>
                  </a:lnTo>
                  <a:lnTo>
                    <a:pt x="5580" y="548"/>
                  </a:lnTo>
                  <a:lnTo>
                    <a:pt x="5592" y="566"/>
                  </a:lnTo>
                  <a:lnTo>
                    <a:pt x="5604" y="582"/>
                  </a:lnTo>
                  <a:lnTo>
                    <a:pt x="5614" y="600"/>
                  </a:lnTo>
                  <a:lnTo>
                    <a:pt x="5622" y="616"/>
                  </a:lnTo>
                  <a:lnTo>
                    <a:pt x="5628" y="634"/>
                  </a:lnTo>
                  <a:lnTo>
                    <a:pt x="5632" y="652"/>
                  </a:lnTo>
                  <a:lnTo>
                    <a:pt x="5636" y="670"/>
                  </a:lnTo>
                  <a:lnTo>
                    <a:pt x="5636" y="686"/>
                  </a:lnTo>
                  <a:lnTo>
                    <a:pt x="5636" y="686"/>
                  </a:lnTo>
                  <a:close/>
                </a:path>
              </a:pathLst>
            </a:custGeom>
            <a:gradFill flip="none" rotWithShape="1">
              <a:gsLst>
                <a:gs pos="0">
                  <a:schemeClr val="accent3">
                    <a:alpha val="10000"/>
                  </a:schemeClr>
                </a:gs>
                <a:gs pos="100000">
                  <a:schemeClr val="accent3">
                    <a:alpha val="30000"/>
                  </a:scheme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51" name="Freeform 7"/>
            <p:cNvSpPr/>
            <p:nvPr/>
          </p:nvSpPr>
          <p:spPr bwMode="auto">
            <a:xfrm>
              <a:off x="98425" y="2481263"/>
              <a:ext cx="8947150" cy="1270000"/>
            </a:xfrm>
            <a:custGeom>
              <a:avLst/>
              <a:gdLst>
                <a:gd name="T0" fmla="*/ 2672 w 5636"/>
                <a:gd name="T1" fmla="*/ 686 h 800"/>
                <a:gd name="T2" fmla="*/ 2250 w 5636"/>
                <a:gd name="T3" fmla="*/ 672 h 800"/>
                <a:gd name="T4" fmla="*/ 1848 w 5636"/>
                <a:gd name="T5" fmla="*/ 644 h 800"/>
                <a:gd name="T6" fmla="*/ 1474 w 5636"/>
                <a:gd name="T7" fmla="*/ 604 h 800"/>
                <a:gd name="T8" fmla="*/ 1132 w 5636"/>
                <a:gd name="T9" fmla="*/ 550 h 800"/>
                <a:gd name="T10" fmla="*/ 824 w 5636"/>
                <a:gd name="T11" fmla="*/ 486 h 800"/>
                <a:gd name="T12" fmla="*/ 560 w 5636"/>
                <a:gd name="T13" fmla="*/ 410 h 800"/>
                <a:gd name="T14" fmla="*/ 340 w 5636"/>
                <a:gd name="T15" fmla="*/ 328 h 800"/>
                <a:gd name="T16" fmla="*/ 170 w 5636"/>
                <a:gd name="T17" fmla="*/ 236 h 800"/>
                <a:gd name="T18" fmla="*/ 72 w 5636"/>
                <a:gd name="T19" fmla="*/ 154 h 800"/>
                <a:gd name="T20" fmla="*/ 32 w 5636"/>
                <a:gd name="T21" fmla="*/ 104 h 800"/>
                <a:gd name="T22" fmla="*/ 8 w 5636"/>
                <a:gd name="T23" fmla="*/ 52 h 800"/>
                <a:gd name="T24" fmla="*/ 0 w 5636"/>
                <a:gd name="T25" fmla="*/ 0 h 800"/>
                <a:gd name="T26" fmla="*/ 0 w 5636"/>
                <a:gd name="T27" fmla="*/ 132 h 800"/>
                <a:gd name="T28" fmla="*/ 14 w 5636"/>
                <a:gd name="T29" fmla="*/ 186 h 800"/>
                <a:gd name="T30" fmla="*/ 44 w 5636"/>
                <a:gd name="T31" fmla="*/ 236 h 800"/>
                <a:gd name="T32" fmla="*/ 88 w 5636"/>
                <a:gd name="T33" fmla="*/ 286 h 800"/>
                <a:gd name="T34" fmla="*/ 220 w 5636"/>
                <a:gd name="T35" fmla="*/ 382 h 800"/>
                <a:gd name="T36" fmla="*/ 408 w 5636"/>
                <a:gd name="T37" fmla="*/ 470 h 800"/>
                <a:gd name="T38" fmla="*/ 642 w 5636"/>
                <a:gd name="T39" fmla="*/ 552 h 800"/>
                <a:gd name="T40" fmla="*/ 922 w 5636"/>
                <a:gd name="T41" fmla="*/ 622 h 800"/>
                <a:gd name="T42" fmla="*/ 1242 w 5636"/>
                <a:gd name="T43" fmla="*/ 684 h 800"/>
                <a:gd name="T44" fmla="*/ 1596 w 5636"/>
                <a:gd name="T45" fmla="*/ 734 h 800"/>
                <a:gd name="T46" fmla="*/ 1980 w 5636"/>
                <a:gd name="T47" fmla="*/ 770 h 800"/>
                <a:gd name="T48" fmla="*/ 2388 w 5636"/>
                <a:gd name="T49" fmla="*/ 794 h 800"/>
                <a:gd name="T50" fmla="*/ 2818 w 5636"/>
                <a:gd name="T51" fmla="*/ 800 h 800"/>
                <a:gd name="T52" fmla="*/ 3106 w 5636"/>
                <a:gd name="T53" fmla="*/ 798 h 800"/>
                <a:gd name="T54" fmla="*/ 3522 w 5636"/>
                <a:gd name="T55" fmla="*/ 780 h 800"/>
                <a:gd name="T56" fmla="*/ 3916 w 5636"/>
                <a:gd name="T57" fmla="*/ 748 h 800"/>
                <a:gd name="T58" fmla="*/ 4280 w 5636"/>
                <a:gd name="T59" fmla="*/ 702 h 800"/>
                <a:gd name="T60" fmla="*/ 4610 w 5636"/>
                <a:gd name="T61" fmla="*/ 644 h 800"/>
                <a:gd name="T62" fmla="*/ 4904 w 5636"/>
                <a:gd name="T63" fmla="*/ 576 h 800"/>
                <a:gd name="T64" fmla="*/ 5156 w 5636"/>
                <a:gd name="T65" fmla="*/ 498 h 800"/>
                <a:gd name="T66" fmla="*/ 5358 w 5636"/>
                <a:gd name="T67" fmla="*/ 412 h 800"/>
                <a:gd name="T68" fmla="*/ 5510 w 5636"/>
                <a:gd name="T69" fmla="*/ 318 h 800"/>
                <a:gd name="T70" fmla="*/ 5580 w 5636"/>
                <a:gd name="T71" fmla="*/ 254 h 800"/>
                <a:gd name="T72" fmla="*/ 5614 w 5636"/>
                <a:gd name="T73" fmla="*/ 202 h 800"/>
                <a:gd name="T74" fmla="*/ 5632 w 5636"/>
                <a:gd name="T75" fmla="*/ 150 h 800"/>
                <a:gd name="T76" fmla="*/ 5636 w 5636"/>
                <a:gd name="T77" fmla="*/ 0 h 800"/>
                <a:gd name="T78" fmla="*/ 5632 w 5636"/>
                <a:gd name="T79" fmla="*/ 36 h 800"/>
                <a:gd name="T80" fmla="*/ 5614 w 5636"/>
                <a:gd name="T81" fmla="*/ 88 h 800"/>
                <a:gd name="T82" fmla="*/ 5580 w 5636"/>
                <a:gd name="T83" fmla="*/ 138 h 800"/>
                <a:gd name="T84" fmla="*/ 5510 w 5636"/>
                <a:gd name="T85" fmla="*/ 204 h 800"/>
                <a:gd name="T86" fmla="*/ 5358 w 5636"/>
                <a:gd name="T87" fmla="*/ 298 h 800"/>
                <a:gd name="T88" fmla="*/ 5156 w 5636"/>
                <a:gd name="T89" fmla="*/ 384 h 800"/>
                <a:gd name="T90" fmla="*/ 4904 w 5636"/>
                <a:gd name="T91" fmla="*/ 462 h 800"/>
                <a:gd name="T92" fmla="*/ 4610 w 5636"/>
                <a:gd name="T93" fmla="*/ 530 h 800"/>
                <a:gd name="T94" fmla="*/ 4280 w 5636"/>
                <a:gd name="T95" fmla="*/ 586 h 800"/>
                <a:gd name="T96" fmla="*/ 3916 w 5636"/>
                <a:gd name="T97" fmla="*/ 632 h 800"/>
                <a:gd name="T98" fmla="*/ 3522 w 5636"/>
                <a:gd name="T99" fmla="*/ 664 h 800"/>
                <a:gd name="T100" fmla="*/ 3106 w 5636"/>
                <a:gd name="T101" fmla="*/ 682 h 800"/>
                <a:gd name="T102" fmla="*/ 2818 w 5636"/>
                <a:gd name="T103" fmla="*/ 68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6" h="800">
                  <a:moveTo>
                    <a:pt x="2818" y="686"/>
                  </a:moveTo>
                  <a:lnTo>
                    <a:pt x="2818" y="686"/>
                  </a:lnTo>
                  <a:lnTo>
                    <a:pt x="2672" y="686"/>
                  </a:lnTo>
                  <a:lnTo>
                    <a:pt x="2530" y="682"/>
                  </a:lnTo>
                  <a:lnTo>
                    <a:pt x="2388" y="678"/>
                  </a:lnTo>
                  <a:lnTo>
                    <a:pt x="2250" y="672"/>
                  </a:lnTo>
                  <a:lnTo>
                    <a:pt x="2114" y="664"/>
                  </a:lnTo>
                  <a:lnTo>
                    <a:pt x="1980" y="656"/>
                  </a:lnTo>
                  <a:lnTo>
                    <a:pt x="1848" y="644"/>
                  </a:lnTo>
                  <a:lnTo>
                    <a:pt x="1720" y="632"/>
                  </a:lnTo>
                  <a:lnTo>
                    <a:pt x="1596" y="618"/>
                  </a:lnTo>
                  <a:lnTo>
                    <a:pt x="1474" y="604"/>
                  </a:lnTo>
                  <a:lnTo>
                    <a:pt x="1356" y="586"/>
                  </a:lnTo>
                  <a:lnTo>
                    <a:pt x="1242" y="568"/>
                  </a:lnTo>
                  <a:lnTo>
                    <a:pt x="1132" y="550"/>
                  </a:lnTo>
                  <a:lnTo>
                    <a:pt x="1026" y="530"/>
                  </a:lnTo>
                  <a:lnTo>
                    <a:pt x="922" y="508"/>
                  </a:lnTo>
                  <a:lnTo>
                    <a:pt x="824" y="486"/>
                  </a:lnTo>
                  <a:lnTo>
                    <a:pt x="732" y="462"/>
                  </a:lnTo>
                  <a:lnTo>
                    <a:pt x="642" y="436"/>
                  </a:lnTo>
                  <a:lnTo>
                    <a:pt x="560" y="410"/>
                  </a:lnTo>
                  <a:lnTo>
                    <a:pt x="480" y="384"/>
                  </a:lnTo>
                  <a:lnTo>
                    <a:pt x="408" y="356"/>
                  </a:lnTo>
                  <a:lnTo>
                    <a:pt x="340" y="328"/>
                  </a:lnTo>
                  <a:lnTo>
                    <a:pt x="278" y="298"/>
                  </a:lnTo>
                  <a:lnTo>
                    <a:pt x="220" y="268"/>
                  </a:lnTo>
                  <a:lnTo>
                    <a:pt x="170" y="236"/>
                  </a:lnTo>
                  <a:lnTo>
                    <a:pt x="126" y="204"/>
                  </a:lnTo>
                  <a:lnTo>
                    <a:pt x="88" y="172"/>
                  </a:lnTo>
                  <a:lnTo>
                    <a:pt x="72" y="154"/>
                  </a:lnTo>
                  <a:lnTo>
                    <a:pt x="56" y="138"/>
                  </a:lnTo>
                  <a:lnTo>
                    <a:pt x="44" y="122"/>
                  </a:lnTo>
                  <a:lnTo>
                    <a:pt x="32" y="104"/>
                  </a:lnTo>
                  <a:lnTo>
                    <a:pt x="22" y="88"/>
                  </a:lnTo>
                  <a:lnTo>
                    <a:pt x="14" y="70"/>
                  </a:lnTo>
                  <a:lnTo>
                    <a:pt x="8" y="52"/>
                  </a:lnTo>
                  <a:lnTo>
                    <a:pt x="4" y="36"/>
                  </a:lnTo>
                  <a:lnTo>
                    <a:pt x="0" y="18"/>
                  </a:lnTo>
                  <a:lnTo>
                    <a:pt x="0" y="0"/>
                  </a:lnTo>
                  <a:lnTo>
                    <a:pt x="0" y="114"/>
                  </a:lnTo>
                  <a:lnTo>
                    <a:pt x="0" y="114"/>
                  </a:lnTo>
                  <a:lnTo>
                    <a:pt x="0" y="132"/>
                  </a:lnTo>
                  <a:lnTo>
                    <a:pt x="4" y="150"/>
                  </a:lnTo>
                  <a:lnTo>
                    <a:pt x="8" y="168"/>
                  </a:lnTo>
                  <a:lnTo>
                    <a:pt x="14" y="186"/>
                  </a:lnTo>
                  <a:lnTo>
                    <a:pt x="22" y="202"/>
                  </a:lnTo>
                  <a:lnTo>
                    <a:pt x="32" y="220"/>
                  </a:lnTo>
                  <a:lnTo>
                    <a:pt x="44" y="236"/>
                  </a:lnTo>
                  <a:lnTo>
                    <a:pt x="56" y="254"/>
                  </a:lnTo>
                  <a:lnTo>
                    <a:pt x="72" y="270"/>
                  </a:lnTo>
                  <a:lnTo>
                    <a:pt x="88" y="286"/>
                  </a:lnTo>
                  <a:lnTo>
                    <a:pt x="126" y="318"/>
                  </a:lnTo>
                  <a:lnTo>
                    <a:pt x="170" y="350"/>
                  </a:lnTo>
                  <a:lnTo>
                    <a:pt x="220" y="382"/>
                  </a:lnTo>
                  <a:lnTo>
                    <a:pt x="278" y="412"/>
                  </a:lnTo>
                  <a:lnTo>
                    <a:pt x="340" y="442"/>
                  </a:lnTo>
                  <a:lnTo>
                    <a:pt x="408" y="470"/>
                  </a:lnTo>
                  <a:lnTo>
                    <a:pt x="480" y="498"/>
                  </a:lnTo>
                  <a:lnTo>
                    <a:pt x="560" y="526"/>
                  </a:lnTo>
                  <a:lnTo>
                    <a:pt x="642" y="552"/>
                  </a:lnTo>
                  <a:lnTo>
                    <a:pt x="732" y="576"/>
                  </a:lnTo>
                  <a:lnTo>
                    <a:pt x="824" y="600"/>
                  </a:lnTo>
                  <a:lnTo>
                    <a:pt x="922" y="622"/>
                  </a:lnTo>
                  <a:lnTo>
                    <a:pt x="1026" y="644"/>
                  </a:lnTo>
                  <a:lnTo>
                    <a:pt x="1132" y="664"/>
                  </a:lnTo>
                  <a:lnTo>
                    <a:pt x="1242" y="684"/>
                  </a:lnTo>
                  <a:lnTo>
                    <a:pt x="1356" y="702"/>
                  </a:lnTo>
                  <a:lnTo>
                    <a:pt x="1474" y="718"/>
                  </a:lnTo>
                  <a:lnTo>
                    <a:pt x="1596" y="734"/>
                  </a:lnTo>
                  <a:lnTo>
                    <a:pt x="1720" y="748"/>
                  </a:lnTo>
                  <a:lnTo>
                    <a:pt x="1848" y="760"/>
                  </a:lnTo>
                  <a:lnTo>
                    <a:pt x="1980" y="770"/>
                  </a:lnTo>
                  <a:lnTo>
                    <a:pt x="2114" y="780"/>
                  </a:lnTo>
                  <a:lnTo>
                    <a:pt x="2250" y="788"/>
                  </a:lnTo>
                  <a:lnTo>
                    <a:pt x="2388" y="794"/>
                  </a:lnTo>
                  <a:lnTo>
                    <a:pt x="2530" y="798"/>
                  </a:lnTo>
                  <a:lnTo>
                    <a:pt x="2672" y="800"/>
                  </a:lnTo>
                  <a:lnTo>
                    <a:pt x="2818" y="800"/>
                  </a:lnTo>
                  <a:lnTo>
                    <a:pt x="2818" y="800"/>
                  </a:lnTo>
                  <a:lnTo>
                    <a:pt x="2964" y="800"/>
                  </a:lnTo>
                  <a:lnTo>
                    <a:pt x="3106" y="798"/>
                  </a:lnTo>
                  <a:lnTo>
                    <a:pt x="3248" y="794"/>
                  </a:lnTo>
                  <a:lnTo>
                    <a:pt x="3386" y="788"/>
                  </a:lnTo>
                  <a:lnTo>
                    <a:pt x="3522" y="780"/>
                  </a:lnTo>
                  <a:lnTo>
                    <a:pt x="3656" y="770"/>
                  </a:lnTo>
                  <a:lnTo>
                    <a:pt x="3788" y="760"/>
                  </a:lnTo>
                  <a:lnTo>
                    <a:pt x="3916" y="748"/>
                  </a:lnTo>
                  <a:lnTo>
                    <a:pt x="4040" y="734"/>
                  </a:lnTo>
                  <a:lnTo>
                    <a:pt x="4162" y="718"/>
                  </a:lnTo>
                  <a:lnTo>
                    <a:pt x="4280" y="702"/>
                  </a:lnTo>
                  <a:lnTo>
                    <a:pt x="4394" y="684"/>
                  </a:lnTo>
                  <a:lnTo>
                    <a:pt x="4504" y="664"/>
                  </a:lnTo>
                  <a:lnTo>
                    <a:pt x="4610" y="644"/>
                  </a:lnTo>
                  <a:lnTo>
                    <a:pt x="4714" y="622"/>
                  </a:lnTo>
                  <a:lnTo>
                    <a:pt x="4812" y="600"/>
                  </a:lnTo>
                  <a:lnTo>
                    <a:pt x="4904" y="576"/>
                  </a:lnTo>
                  <a:lnTo>
                    <a:pt x="4994" y="552"/>
                  </a:lnTo>
                  <a:lnTo>
                    <a:pt x="5076" y="526"/>
                  </a:lnTo>
                  <a:lnTo>
                    <a:pt x="5156" y="498"/>
                  </a:lnTo>
                  <a:lnTo>
                    <a:pt x="5228" y="470"/>
                  </a:lnTo>
                  <a:lnTo>
                    <a:pt x="5296" y="442"/>
                  </a:lnTo>
                  <a:lnTo>
                    <a:pt x="5358" y="412"/>
                  </a:lnTo>
                  <a:lnTo>
                    <a:pt x="5416" y="382"/>
                  </a:lnTo>
                  <a:lnTo>
                    <a:pt x="5466" y="350"/>
                  </a:lnTo>
                  <a:lnTo>
                    <a:pt x="5510" y="318"/>
                  </a:lnTo>
                  <a:lnTo>
                    <a:pt x="5548" y="286"/>
                  </a:lnTo>
                  <a:lnTo>
                    <a:pt x="5564" y="270"/>
                  </a:lnTo>
                  <a:lnTo>
                    <a:pt x="5580" y="254"/>
                  </a:lnTo>
                  <a:lnTo>
                    <a:pt x="5592" y="236"/>
                  </a:lnTo>
                  <a:lnTo>
                    <a:pt x="5604" y="220"/>
                  </a:lnTo>
                  <a:lnTo>
                    <a:pt x="5614" y="202"/>
                  </a:lnTo>
                  <a:lnTo>
                    <a:pt x="5622" y="186"/>
                  </a:lnTo>
                  <a:lnTo>
                    <a:pt x="5628" y="168"/>
                  </a:lnTo>
                  <a:lnTo>
                    <a:pt x="5632" y="150"/>
                  </a:lnTo>
                  <a:lnTo>
                    <a:pt x="5636" y="132"/>
                  </a:lnTo>
                  <a:lnTo>
                    <a:pt x="5636" y="114"/>
                  </a:lnTo>
                  <a:lnTo>
                    <a:pt x="5636" y="0"/>
                  </a:lnTo>
                  <a:lnTo>
                    <a:pt x="5636" y="0"/>
                  </a:lnTo>
                  <a:lnTo>
                    <a:pt x="5636" y="18"/>
                  </a:lnTo>
                  <a:lnTo>
                    <a:pt x="5632" y="36"/>
                  </a:lnTo>
                  <a:lnTo>
                    <a:pt x="5628" y="52"/>
                  </a:lnTo>
                  <a:lnTo>
                    <a:pt x="5622" y="70"/>
                  </a:lnTo>
                  <a:lnTo>
                    <a:pt x="5614" y="88"/>
                  </a:lnTo>
                  <a:lnTo>
                    <a:pt x="5604" y="104"/>
                  </a:lnTo>
                  <a:lnTo>
                    <a:pt x="5592" y="122"/>
                  </a:lnTo>
                  <a:lnTo>
                    <a:pt x="5580" y="138"/>
                  </a:lnTo>
                  <a:lnTo>
                    <a:pt x="5564" y="154"/>
                  </a:lnTo>
                  <a:lnTo>
                    <a:pt x="5548" y="172"/>
                  </a:lnTo>
                  <a:lnTo>
                    <a:pt x="5510" y="204"/>
                  </a:lnTo>
                  <a:lnTo>
                    <a:pt x="5466" y="236"/>
                  </a:lnTo>
                  <a:lnTo>
                    <a:pt x="5416" y="268"/>
                  </a:lnTo>
                  <a:lnTo>
                    <a:pt x="5358" y="298"/>
                  </a:lnTo>
                  <a:lnTo>
                    <a:pt x="5296" y="328"/>
                  </a:lnTo>
                  <a:lnTo>
                    <a:pt x="5228" y="356"/>
                  </a:lnTo>
                  <a:lnTo>
                    <a:pt x="5156" y="384"/>
                  </a:lnTo>
                  <a:lnTo>
                    <a:pt x="5076" y="410"/>
                  </a:lnTo>
                  <a:lnTo>
                    <a:pt x="4994" y="436"/>
                  </a:lnTo>
                  <a:lnTo>
                    <a:pt x="4904" y="462"/>
                  </a:lnTo>
                  <a:lnTo>
                    <a:pt x="4812" y="486"/>
                  </a:lnTo>
                  <a:lnTo>
                    <a:pt x="4714" y="508"/>
                  </a:lnTo>
                  <a:lnTo>
                    <a:pt x="4610" y="530"/>
                  </a:lnTo>
                  <a:lnTo>
                    <a:pt x="4504" y="550"/>
                  </a:lnTo>
                  <a:lnTo>
                    <a:pt x="4394" y="568"/>
                  </a:lnTo>
                  <a:lnTo>
                    <a:pt x="4280" y="586"/>
                  </a:lnTo>
                  <a:lnTo>
                    <a:pt x="4162" y="604"/>
                  </a:lnTo>
                  <a:lnTo>
                    <a:pt x="4040" y="618"/>
                  </a:lnTo>
                  <a:lnTo>
                    <a:pt x="3916" y="632"/>
                  </a:lnTo>
                  <a:lnTo>
                    <a:pt x="3788" y="644"/>
                  </a:lnTo>
                  <a:lnTo>
                    <a:pt x="3656" y="656"/>
                  </a:lnTo>
                  <a:lnTo>
                    <a:pt x="3522" y="664"/>
                  </a:lnTo>
                  <a:lnTo>
                    <a:pt x="3386" y="672"/>
                  </a:lnTo>
                  <a:lnTo>
                    <a:pt x="3248" y="678"/>
                  </a:lnTo>
                  <a:lnTo>
                    <a:pt x="3106" y="682"/>
                  </a:lnTo>
                  <a:lnTo>
                    <a:pt x="2964" y="686"/>
                  </a:lnTo>
                  <a:lnTo>
                    <a:pt x="2818" y="686"/>
                  </a:lnTo>
                  <a:lnTo>
                    <a:pt x="2818" y="686"/>
                  </a:lnTo>
                  <a:close/>
                </a:path>
              </a:pathLst>
            </a:custGeom>
            <a:gradFill flip="none" rotWithShape="1">
              <a:gsLst>
                <a:gs pos="0">
                  <a:schemeClr val="accent3">
                    <a:alpha val="20000"/>
                  </a:schemeClr>
                </a:gs>
                <a:gs pos="50000">
                  <a:schemeClr val="accent3"/>
                </a:gs>
                <a:gs pos="100000">
                  <a:schemeClr val="accent3">
                    <a:alpha val="20000"/>
                  </a:schemeClr>
                </a:gs>
              </a:gsLst>
              <a:lin ang="0" scaled="1"/>
              <a:tileRect/>
            </a:gradFill>
            <a:ln>
              <a:noFill/>
            </a:ln>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4738224" y="1594376"/>
            <a:ext cx="2715556" cy="843416"/>
            <a:chOff x="98425" y="1392238"/>
            <a:chExt cx="8947150" cy="2359025"/>
          </a:xfrm>
        </p:grpSpPr>
        <p:sp>
          <p:nvSpPr>
            <p:cNvPr id="53" name="Freeform 5"/>
            <p:cNvSpPr/>
            <p:nvPr/>
          </p:nvSpPr>
          <p:spPr bwMode="auto">
            <a:xfrm>
              <a:off x="98425" y="1392238"/>
              <a:ext cx="8947150" cy="2178050"/>
            </a:xfrm>
            <a:custGeom>
              <a:avLst/>
              <a:gdLst>
                <a:gd name="T0" fmla="*/ 5636 w 5636"/>
                <a:gd name="T1" fmla="*/ 704 h 1372"/>
                <a:gd name="T2" fmla="*/ 5622 w 5636"/>
                <a:gd name="T3" fmla="*/ 756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2 h 1372"/>
                <a:gd name="T14" fmla="*/ 4714 w 5636"/>
                <a:gd name="T15" fmla="*/ 1194 h 1372"/>
                <a:gd name="T16" fmla="*/ 4394 w 5636"/>
                <a:gd name="T17" fmla="*/ 1254 h 1372"/>
                <a:gd name="T18" fmla="*/ 4040 w 5636"/>
                <a:gd name="T19" fmla="*/ 1304 h 1372"/>
                <a:gd name="T20" fmla="*/ 3656 w 5636"/>
                <a:gd name="T21" fmla="*/ 1342 h 1372"/>
                <a:gd name="T22" fmla="*/ 3248 w 5636"/>
                <a:gd name="T23" fmla="*/ 1364 h 1372"/>
                <a:gd name="T24" fmla="*/ 2818 w 5636"/>
                <a:gd name="T25" fmla="*/ 1372 h 1372"/>
                <a:gd name="T26" fmla="*/ 2530 w 5636"/>
                <a:gd name="T27" fmla="*/ 1368 h 1372"/>
                <a:gd name="T28" fmla="*/ 2114 w 5636"/>
                <a:gd name="T29" fmla="*/ 1350 h 1372"/>
                <a:gd name="T30" fmla="*/ 1720 w 5636"/>
                <a:gd name="T31" fmla="*/ 1318 h 1372"/>
                <a:gd name="T32" fmla="*/ 1356 w 5636"/>
                <a:gd name="T33" fmla="*/ 1272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4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0 h 1372"/>
                <a:gd name="T60" fmla="*/ 340 w 5636"/>
                <a:gd name="T61" fmla="*/ 360 h 1372"/>
                <a:gd name="T62" fmla="*/ 560 w 5636"/>
                <a:gd name="T63" fmla="*/ 276 h 1372"/>
                <a:gd name="T64" fmla="*/ 824 w 5636"/>
                <a:gd name="T65" fmla="*/ 200 h 1372"/>
                <a:gd name="T66" fmla="*/ 1132 w 5636"/>
                <a:gd name="T67" fmla="*/ 136 h 1372"/>
                <a:gd name="T68" fmla="*/ 1474 w 5636"/>
                <a:gd name="T69" fmla="*/ 82 h 1372"/>
                <a:gd name="T70" fmla="*/ 1848 w 5636"/>
                <a:gd name="T71" fmla="*/ 42 h 1372"/>
                <a:gd name="T72" fmla="*/ 2250 w 5636"/>
                <a:gd name="T73" fmla="*/ 14 h 1372"/>
                <a:gd name="T74" fmla="*/ 2672 w 5636"/>
                <a:gd name="T75" fmla="*/ 0 h 1372"/>
                <a:gd name="T76" fmla="*/ 2964 w 5636"/>
                <a:gd name="T77" fmla="*/ 0 h 1372"/>
                <a:gd name="T78" fmla="*/ 3386 w 5636"/>
                <a:gd name="T79" fmla="*/ 14 h 1372"/>
                <a:gd name="T80" fmla="*/ 3788 w 5636"/>
                <a:gd name="T81" fmla="*/ 42 h 1372"/>
                <a:gd name="T82" fmla="*/ 4162 w 5636"/>
                <a:gd name="T83" fmla="*/ 82 h 1372"/>
                <a:gd name="T84" fmla="*/ 4504 w 5636"/>
                <a:gd name="T85" fmla="*/ 136 h 1372"/>
                <a:gd name="T86" fmla="*/ 4812 w 5636"/>
                <a:gd name="T87" fmla="*/ 200 h 1372"/>
                <a:gd name="T88" fmla="*/ 5076 w 5636"/>
                <a:gd name="T89" fmla="*/ 276 h 1372"/>
                <a:gd name="T90" fmla="*/ 5296 w 5636"/>
                <a:gd name="T91" fmla="*/ 360 h 1372"/>
                <a:gd name="T92" fmla="*/ 5466 w 5636"/>
                <a:gd name="T93" fmla="*/ 450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38"/>
                  </a:lnTo>
                  <a:lnTo>
                    <a:pt x="5622" y="756"/>
                  </a:lnTo>
                  <a:lnTo>
                    <a:pt x="5614" y="774"/>
                  </a:lnTo>
                  <a:lnTo>
                    <a:pt x="5604" y="790"/>
                  </a:lnTo>
                  <a:lnTo>
                    <a:pt x="5592" y="808"/>
                  </a:lnTo>
                  <a:lnTo>
                    <a:pt x="5580" y="824"/>
                  </a:lnTo>
                  <a:lnTo>
                    <a:pt x="5564" y="840"/>
                  </a:lnTo>
                  <a:lnTo>
                    <a:pt x="5548" y="858"/>
                  </a:lnTo>
                  <a:lnTo>
                    <a:pt x="5510" y="890"/>
                  </a:lnTo>
                  <a:lnTo>
                    <a:pt x="5466" y="922"/>
                  </a:lnTo>
                  <a:lnTo>
                    <a:pt x="5416" y="954"/>
                  </a:lnTo>
                  <a:lnTo>
                    <a:pt x="5358" y="984"/>
                  </a:lnTo>
                  <a:lnTo>
                    <a:pt x="5296" y="1014"/>
                  </a:lnTo>
                  <a:lnTo>
                    <a:pt x="5228" y="1042"/>
                  </a:lnTo>
                  <a:lnTo>
                    <a:pt x="5156" y="1070"/>
                  </a:lnTo>
                  <a:lnTo>
                    <a:pt x="5076" y="1096"/>
                  </a:lnTo>
                  <a:lnTo>
                    <a:pt x="4994" y="1122"/>
                  </a:lnTo>
                  <a:lnTo>
                    <a:pt x="4904" y="1148"/>
                  </a:lnTo>
                  <a:lnTo>
                    <a:pt x="4812" y="1172"/>
                  </a:lnTo>
                  <a:lnTo>
                    <a:pt x="4714" y="1194"/>
                  </a:lnTo>
                  <a:lnTo>
                    <a:pt x="4610" y="1216"/>
                  </a:lnTo>
                  <a:lnTo>
                    <a:pt x="4504" y="1236"/>
                  </a:lnTo>
                  <a:lnTo>
                    <a:pt x="4394" y="1254"/>
                  </a:lnTo>
                  <a:lnTo>
                    <a:pt x="4280" y="1272"/>
                  </a:lnTo>
                  <a:lnTo>
                    <a:pt x="4162" y="1290"/>
                  </a:lnTo>
                  <a:lnTo>
                    <a:pt x="4040" y="1304"/>
                  </a:lnTo>
                  <a:lnTo>
                    <a:pt x="3916" y="1318"/>
                  </a:lnTo>
                  <a:lnTo>
                    <a:pt x="3788" y="1330"/>
                  </a:lnTo>
                  <a:lnTo>
                    <a:pt x="3656" y="1342"/>
                  </a:lnTo>
                  <a:lnTo>
                    <a:pt x="3522" y="1350"/>
                  </a:lnTo>
                  <a:lnTo>
                    <a:pt x="3386" y="1358"/>
                  </a:lnTo>
                  <a:lnTo>
                    <a:pt x="3248" y="1364"/>
                  </a:lnTo>
                  <a:lnTo>
                    <a:pt x="3106" y="1368"/>
                  </a:lnTo>
                  <a:lnTo>
                    <a:pt x="2964" y="1372"/>
                  </a:lnTo>
                  <a:lnTo>
                    <a:pt x="2818" y="1372"/>
                  </a:lnTo>
                  <a:lnTo>
                    <a:pt x="2818" y="1372"/>
                  </a:lnTo>
                  <a:lnTo>
                    <a:pt x="2672" y="1372"/>
                  </a:lnTo>
                  <a:lnTo>
                    <a:pt x="2530" y="1368"/>
                  </a:lnTo>
                  <a:lnTo>
                    <a:pt x="2388" y="1364"/>
                  </a:lnTo>
                  <a:lnTo>
                    <a:pt x="2250" y="1358"/>
                  </a:lnTo>
                  <a:lnTo>
                    <a:pt x="2114" y="1350"/>
                  </a:lnTo>
                  <a:lnTo>
                    <a:pt x="1980" y="1342"/>
                  </a:lnTo>
                  <a:lnTo>
                    <a:pt x="1848" y="1330"/>
                  </a:lnTo>
                  <a:lnTo>
                    <a:pt x="1720" y="1318"/>
                  </a:lnTo>
                  <a:lnTo>
                    <a:pt x="1596" y="1304"/>
                  </a:lnTo>
                  <a:lnTo>
                    <a:pt x="1474" y="1290"/>
                  </a:lnTo>
                  <a:lnTo>
                    <a:pt x="1356" y="1272"/>
                  </a:lnTo>
                  <a:lnTo>
                    <a:pt x="1242" y="1254"/>
                  </a:lnTo>
                  <a:lnTo>
                    <a:pt x="1132" y="1236"/>
                  </a:lnTo>
                  <a:lnTo>
                    <a:pt x="1026" y="1216"/>
                  </a:lnTo>
                  <a:lnTo>
                    <a:pt x="922" y="1194"/>
                  </a:lnTo>
                  <a:lnTo>
                    <a:pt x="824" y="1172"/>
                  </a:lnTo>
                  <a:lnTo>
                    <a:pt x="732" y="1148"/>
                  </a:lnTo>
                  <a:lnTo>
                    <a:pt x="642" y="1122"/>
                  </a:lnTo>
                  <a:lnTo>
                    <a:pt x="560" y="1096"/>
                  </a:lnTo>
                  <a:lnTo>
                    <a:pt x="480" y="1070"/>
                  </a:lnTo>
                  <a:lnTo>
                    <a:pt x="408" y="1042"/>
                  </a:lnTo>
                  <a:lnTo>
                    <a:pt x="340" y="1014"/>
                  </a:lnTo>
                  <a:lnTo>
                    <a:pt x="278" y="984"/>
                  </a:lnTo>
                  <a:lnTo>
                    <a:pt x="220" y="954"/>
                  </a:lnTo>
                  <a:lnTo>
                    <a:pt x="170" y="922"/>
                  </a:lnTo>
                  <a:lnTo>
                    <a:pt x="126" y="890"/>
                  </a:lnTo>
                  <a:lnTo>
                    <a:pt x="88" y="858"/>
                  </a:lnTo>
                  <a:lnTo>
                    <a:pt x="72" y="840"/>
                  </a:lnTo>
                  <a:lnTo>
                    <a:pt x="56" y="824"/>
                  </a:lnTo>
                  <a:lnTo>
                    <a:pt x="44" y="808"/>
                  </a:lnTo>
                  <a:lnTo>
                    <a:pt x="32" y="790"/>
                  </a:lnTo>
                  <a:lnTo>
                    <a:pt x="22" y="774"/>
                  </a:lnTo>
                  <a:lnTo>
                    <a:pt x="14" y="756"/>
                  </a:lnTo>
                  <a:lnTo>
                    <a:pt x="8" y="738"/>
                  </a:lnTo>
                  <a:lnTo>
                    <a:pt x="4" y="722"/>
                  </a:lnTo>
                  <a:lnTo>
                    <a:pt x="0" y="704"/>
                  </a:lnTo>
                  <a:lnTo>
                    <a:pt x="0" y="686"/>
                  </a:lnTo>
                  <a:lnTo>
                    <a:pt x="0" y="686"/>
                  </a:lnTo>
                  <a:lnTo>
                    <a:pt x="0" y="668"/>
                  </a:lnTo>
                  <a:lnTo>
                    <a:pt x="4" y="650"/>
                  </a:lnTo>
                  <a:lnTo>
                    <a:pt x="8" y="634"/>
                  </a:lnTo>
                  <a:lnTo>
                    <a:pt x="14" y="616"/>
                  </a:lnTo>
                  <a:lnTo>
                    <a:pt x="22" y="598"/>
                  </a:lnTo>
                  <a:lnTo>
                    <a:pt x="32" y="582"/>
                  </a:lnTo>
                  <a:lnTo>
                    <a:pt x="44" y="564"/>
                  </a:lnTo>
                  <a:lnTo>
                    <a:pt x="56" y="548"/>
                  </a:lnTo>
                  <a:lnTo>
                    <a:pt x="72" y="532"/>
                  </a:lnTo>
                  <a:lnTo>
                    <a:pt x="88" y="514"/>
                  </a:lnTo>
                  <a:lnTo>
                    <a:pt x="126" y="482"/>
                  </a:lnTo>
                  <a:lnTo>
                    <a:pt x="170" y="450"/>
                  </a:lnTo>
                  <a:lnTo>
                    <a:pt x="220" y="418"/>
                  </a:lnTo>
                  <a:lnTo>
                    <a:pt x="278" y="388"/>
                  </a:lnTo>
                  <a:lnTo>
                    <a:pt x="340" y="360"/>
                  </a:lnTo>
                  <a:lnTo>
                    <a:pt x="408" y="330"/>
                  </a:lnTo>
                  <a:lnTo>
                    <a:pt x="480" y="302"/>
                  </a:lnTo>
                  <a:lnTo>
                    <a:pt x="560" y="276"/>
                  </a:lnTo>
                  <a:lnTo>
                    <a:pt x="642" y="250"/>
                  </a:lnTo>
                  <a:lnTo>
                    <a:pt x="732" y="224"/>
                  </a:lnTo>
                  <a:lnTo>
                    <a:pt x="824" y="200"/>
                  </a:lnTo>
                  <a:lnTo>
                    <a:pt x="922" y="178"/>
                  </a:lnTo>
                  <a:lnTo>
                    <a:pt x="1026" y="156"/>
                  </a:lnTo>
                  <a:lnTo>
                    <a:pt x="1132" y="136"/>
                  </a:lnTo>
                  <a:lnTo>
                    <a:pt x="1242" y="118"/>
                  </a:lnTo>
                  <a:lnTo>
                    <a:pt x="1356" y="100"/>
                  </a:lnTo>
                  <a:lnTo>
                    <a:pt x="1474" y="82"/>
                  </a:lnTo>
                  <a:lnTo>
                    <a:pt x="1596" y="68"/>
                  </a:lnTo>
                  <a:lnTo>
                    <a:pt x="1720" y="54"/>
                  </a:lnTo>
                  <a:lnTo>
                    <a:pt x="1848" y="42"/>
                  </a:lnTo>
                  <a:lnTo>
                    <a:pt x="1980" y="30"/>
                  </a:lnTo>
                  <a:lnTo>
                    <a:pt x="2114" y="22"/>
                  </a:lnTo>
                  <a:lnTo>
                    <a:pt x="2250" y="14"/>
                  </a:lnTo>
                  <a:lnTo>
                    <a:pt x="2388" y="8"/>
                  </a:lnTo>
                  <a:lnTo>
                    <a:pt x="2530" y="4"/>
                  </a:lnTo>
                  <a:lnTo>
                    <a:pt x="2672" y="0"/>
                  </a:lnTo>
                  <a:lnTo>
                    <a:pt x="2818" y="0"/>
                  </a:lnTo>
                  <a:lnTo>
                    <a:pt x="2818" y="0"/>
                  </a:lnTo>
                  <a:lnTo>
                    <a:pt x="2964" y="0"/>
                  </a:lnTo>
                  <a:lnTo>
                    <a:pt x="3106" y="4"/>
                  </a:lnTo>
                  <a:lnTo>
                    <a:pt x="3248" y="8"/>
                  </a:lnTo>
                  <a:lnTo>
                    <a:pt x="3386" y="14"/>
                  </a:lnTo>
                  <a:lnTo>
                    <a:pt x="3522" y="22"/>
                  </a:lnTo>
                  <a:lnTo>
                    <a:pt x="3656" y="30"/>
                  </a:lnTo>
                  <a:lnTo>
                    <a:pt x="3788" y="42"/>
                  </a:lnTo>
                  <a:lnTo>
                    <a:pt x="3916" y="54"/>
                  </a:lnTo>
                  <a:lnTo>
                    <a:pt x="4040" y="68"/>
                  </a:lnTo>
                  <a:lnTo>
                    <a:pt x="4162" y="82"/>
                  </a:lnTo>
                  <a:lnTo>
                    <a:pt x="4280" y="100"/>
                  </a:lnTo>
                  <a:lnTo>
                    <a:pt x="4394" y="118"/>
                  </a:lnTo>
                  <a:lnTo>
                    <a:pt x="4504" y="136"/>
                  </a:lnTo>
                  <a:lnTo>
                    <a:pt x="4610" y="156"/>
                  </a:lnTo>
                  <a:lnTo>
                    <a:pt x="4714" y="178"/>
                  </a:lnTo>
                  <a:lnTo>
                    <a:pt x="4812" y="200"/>
                  </a:lnTo>
                  <a:lnTo>
                    <a:pt x="4904" y="224"/>
                  </a:lnTo>
                  <a:lnTo>
                    <a:pt x="4994" y="250"/>
                  </a:lnTo>
                  <a:lnTo>
                    <a:pt x="5076" y="276"/>
                  </a:lnTo>
                  <a:lnTo>
                    <a:pt x="5156" y="302"/>
                  </a:lnTo>
                  <a:lnTo>
                    <a:pt x="5228" y="330"/>
                  </a:lnTo>
                  <a:lnTo>
                    <a:pt x="5296" y="360"/>
                  </a:lnTo>
                  <a:lnTo>
                    <a:pt x="5358" y="388"/>
                  </a:lnTo>
                  <a:lnTo>
                    <a:pt x="5416" y="418"/>
                  </a:lnTo>
                  <a:lnTo>
                    <a:pt x="5466" y="450"/>
                  </a:lnTo>
                  <a:lnTo>
                    <a:pt x="5510" y="482"/>
                  </a:lnTo>
                  <a:lnTo>
                    <a:pt x="5548" y="514"/>
                  </a:lnTo>
                  <a:lnTo>
                    <a:pt x="5564" y="532"/>
                  </a:lnTo>
                  <a:lnTo>
                    <a:pt x="5580" y="548"/>
                  </a:lnTo>
                  <a:lnTo>
                    <a:pt x="5592" y="564"/>
                  </a:lnTo>
                  <a:lnTo>
                    <a:pt x="5604" y="582"/>
                  </a:lnTo>
                  <a:lnTo>
                    <a:pt x="5614" y="598"/>
                  </a:lnTo>
                  <a:lnTo>
                    <a:pt x="5622" y="616"/>
                  </a:lnTo>
                  <a:lnTo>
                    <a:pt x="5628" y="634"/>
                  </a:lnTo>
                  <a:lnTo>
                    <a:pt x="5632" y="650"/>
                  </a:lnTo>
                  <a:lnTo>
                    <a:pt x="5636" y="668"/>
                  </a:lnTo>
                  <a:lnTo>
                    <a:pt x="5636" y="686"/>
                  </a:lnTo>
                  <a:lnTo>
                    <a:pt x="5636" y="686"/>
                  </a:lnTo>
                  <a:close/>
                </a:path>
              </a:pathLst>
            </a:custGeom>
            <a:gradFill flip="none" rotWithShape="1">
              <a:gsLst>
                <a:gs pos="0">
                  <a:schemeClr val="accent2">
                    <a:alpha val="10000"/>
                  </a:schemeClr>
                </a:gs>
                <a:gs pos="100000">
                  <a:schemeClr val="accent2">
                    <a:alpha val="30000"/>
                  </a:scheme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54" name="Freeform 6"/>
            <p:cNvSpPr/>
            <p:nvPr/>
          </p:nvSpPr>
          <p:spPr bwMode="auto">
            <a:xfrm>
              <a:off x="98425" y="1573213"/>
              <a:ext cx="8947150" cy="2178050"/>
            </a:xfrm>
            <a:custGeom>
              <a:avLst/>
              <a:gdLst>
                <a:gd name="T0" fmla="*/ 5636 w 5636"/>
                <a:gd name="T1" fmla="*/ 704 h 1372"/>
                <a:gd name="T2" fmla="*/ 5622 w 5636"/>
                <a:gd name="T3" fmla="*/ 758 h 1372"/>
                <a:gd name="T4" fmla="*/ 5592 w 5636"/>
                <a:gd name="T5" fmla="*/ 808 h 1372"/>
                <a:gd name="T6" fmla="*/ 5548 w 5636"/>
                <a:gd name="T7" fmla="*/ 858 h 1372"/>
                <a:gd name="T8" fmla="*/ 5416 w 5636"/>
                <a:gd name="T9" fmla="*/ 954 h 1372"/>
                <a:gd name="T10" fmla="*/ 5228 w 5636"/>
                <a:gd name="T11" fmla="*/ 1042 h 1372"/>
                <a:gd name="T12" fmla="*/ 4994 w 5636"/>
                <a:gd name="T13" fmla="*/ 1124 h 1372"/>
                <a:gd name="T14" fmla="*/ 4714 w 5636"/>
                <a:gd name="T15" fmla="*/ 1194 h 1372"/>
                <a:gd name="T16" fmla="*/ 4394 w 5636"/>
                <a:gd name="T17" fmla="*/ 1256 h 1372"/>
                <a:gd name="T18" fmla="*/ 4040 w 5636"/>
                <a:gd name="T19" fmla="*/ 1306 h 1372"/>
                <a:gd name="T20" fmla="*/ 3656 w 5636"/>
                <a:gd name="T21" fmla="*/ 1342 h 1372"/>
                <a:gd name="T22" fmla="*/ 3248 w 5636"/>
                <a:gd name="T23" fmla="*/ 1366 h 1372"/>
                <a:gd name="T24" fmla="*/ 2818 w 5636"/>
                <a:gd name="T25" fmla="*/ 1372 h 1372"/>
                <a:gd name="T26" fmla="*/ 2530 w 5636"/>
                <a:gd name="T27" fmla="*/ 1370 h 1372"/>
                <a:gd name="T28" fmla="*/ 2114 w 5636"/>
                <a:gd name="T29" fmla="*/ 1352 h 1372"/>
                <a:gd name="T30" fmla="*/ 1720 w 5636"/>
                <a:gd name="T31" fmla="*/ 1320 h 1372"/>
                <a:gd name="T32" fmla="*/ 1356 w 5636"/>
                <a:gd name="T33" fmla="*/ 1274 h 1372"/>
                <a:gd name="T34" fmla="*/ 1026 w 5636"/>
                <a:gd name="T35" fmla="*/ 1216 h 1372"/>
                <a:gd name="T36" fmla="*/ 732 w 5636"/>
                <a:gd name="T37" fmla="*/ 1148 h 1372"/>
                <a:gd name="T38" fmla="*/ 480 w 5636"/>
                <a:gd name="T39" fmla="*/ 1070 h 1372"/>
                <a:gd name="T40" fmla="*/ 278 w 5636"/>
                <a:gd name="T41" fmla="*/ 984 h 1372"/>
                <a:gd name="T42" fmla="*/ 126 w 5636"/>
                <a:gd name="T43" fmla="*/ 890 h 1372"/>
                <a:gd name="T44" fmla="*/ 56 w 5636"/>
                <a:gd name="T45" fmla="*/ 826 h 1372"/>
                <a:gd name="T46" fmla="*/ 22 w 5636"/>
                <a:gd name="T47" fmla="*/ 774 h 1372"/>
                <a:gd name="T48" fmla="*/ 4 w 5636"/>
                <a:gd name="T49" fmla="*/ 722 h 1372"/>
                <a:gd name="T50" fmla="*/ 0 w 5636"/>
                <a:gd name="T51" fmla="*/ 686 h 1372"/>
                <a:gd name="T52" fmla="*/ 8 w 5636"/>
                <a:gd name="T53" fmla="*/ 634 h 1372"/>
                <a:gd name="T54" fmla="*/ 32 w 5636"/>
                <a:gd name="T55" fmla="*/ 582 h 1372"/>
                <a:gd name="T56" fmla="*/ 72 w 5636"/>
                <a:gd name="T57" fmla="*/ 532 h 1372"/>
                <a:gd name="T58" fmla="*/ 170 w 5636"/>
                <a:gd name="T59" fmla="*/ 452 h 1372"/>
                <a:gd name="T60" fmla="*/ 340 w 5636"/>
                <a:gd name="T61" fmla="*/ 360 h 1372"/>
                <a:gd name="T62" fmla="*/ 560 w 5636"/>
                <a:gd name="T63" fmla="*/ 276 h 1372"/>
                <a:gd name="T64" fmla="*/ 824 w 5636"/>
                <a:gd name="T65" fmla="*/ 202 h 1372"/>
                <a:gd name="T66" fmla="*/ 1132 w 5636"/>
                <a:gd name="T67" fmla="*/ 138 h 1372"/>
                <a:gd name="T68" fmla="*/ 1474 w 5636"/>
                <a:gd name="T69" fmla="*/ 84 h 1372"/>
                <a:gd name="T70" fmla="*/ 1848 w 5636"/>
                <a:gd name="T71" fmla="*/ 42 h 1372"/>
                <a:gd name="T72" fmla="*/ 2250 w 5636"/>
                <a:gd name="T73" fmla="*/ 14 h 1372"/>
                <a:gd name="T74" fmla="*/ 2672 w 5636"/>
                <a:gd name="T75" fmla="*/ 2 h 1372"/>
                <a:gd name="T76" fmla="*/ 2964 w 5636"/>
                <a:gd name="T77" fmla="*/ 2 h 1372"/>
                <a:gd name="T78" fmla="*/ 3386 w 5636"/>
                <a:gd name="T79" fmla="*/ 14 h 1372"/>
                <a:gd name="T80" fmla="*/ 3788 w 5636"/>
                <a:gd name="T81" fmla="*/ 42 h 1372"/>
                <a:gd name="T82" fmla="*/ 4162 w 5636"/>
                <a:gd name="T83" fmla="*/ 84 h 1372"/>
                <a:gd name="T84" fmla="*/ 4504 w 5636"/>
                <a:gd name="T85" fmla="*/ 138 h 1372"/>
                <a:gd name="T86" fmla="*/ 4812 w 5636"/>
                <a:gd name="T87" fmla="*/ 202 h 1372"/>
                <a:gd name="T88" fmla="*/ 5076 w 5636"/>
                <a:gd name="T89" fmla="*/ 276 h 1372"/>
                <a:gd name="T90" fmla="*/ 5296 w 5636"/>
                <a:gd name="T91" fmla="*/ 360 h 1372"/>
                <a:gd name="T92" fmla="*/ 5466 w 5636"/>
                <a:gd name="T93" fmla="*/ 452 h 1372"/>
                <a:gd name="T94" fmla="*/ 5564 w 5636"/>
                <a:gd name="T95" fmla="*/ 532 h 1372"/>
                <a:gd name="T96" fmla="*/ 5604 w 5636"/>
                <a:gd name="T97" fmla="*/ 582 h 1372"/>
                <a:gd name="T98" fmla="*/ 5628 w 5636"/>
                <a:gd name="T99" fmla="*/ 634 h 1372"/>
                <a:gd name="T100" fmla="*/ 5636 w 5636"/>
                <a:gd name="T101" fmla="*/ 68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6" h="1372">
                  <a:moveTo>
                    <a:pt x="5636" y="686"/>
                  </a:moveTo>
                  <a:lnTo>
                    <a:pt x="5636" y="686"/>
                  </a:lnTo>
                  <a:lnTo>
                    <a:pt x="5636" y="704"/>
                  </a:lnTo>
                  <a:lnTo>
                    <a:pt x="5632" y="722"/>
                  </a:lnTo>
                  <a:lnTo>
                    <a:pt x="5628" y="740"/>
                  </a:lnTo>
                  <a:lnTo>
                    <a:pt x="5622" y="758"/>
                  </a:lnTo>
                  <a:lnTo>
                    <a:pt x="5614" y="774"/>
                  </a:lnTo>
                  <a:lnTo>
                    <a:pt x="5604" y="792"/>
                  </a:lnTo>
                  <a:lnTo>
                    <a:pt x="5592" y="808"/>
                  </a:lnTo>
                  <a:lnTo>
                    <a:pt x="5580" y="826"/>
                  </a:lnTo>
                  <a:lnTo>
                    <a:pt x="5564" y="842"/>
                  </a:lnTo>
                  <a:lnTo>
                    <a:pt x="5548" y="858"/>
                  </a:lnTo>
                  <a:lnTo>
                    <a:pt x="5510" y="890"/>
                  </a:lnTo>
                  <a:lnTo>
                    <a:pt x="5466" y="922"/>
                  </a:lnTo>
                  <a:lnTo>
                    <a:pt x="5416" y="954"/>
                  </a:lnTo>
                  <a:lnTo>
                    <a:pt x="5358" y="984"/>
                  </a:lnTo>
                  <a:lnTo>
                    <a:pt x="5296" y="1014"/>
                  </a:lnTo>
                  <a:lnTo>
                    <a:pt x="5228" y="1042"/>
                  </a:lnTo>
                  <a:lnTo>
                    <a:pt x="5156" y="1070"/>
                  </a:lnTo>
                  <a:lnTo>
                    <a:pt x="5076" y="1098"/>
                  </a:lnTo>
                  <a:lnTo>
                    <a:pt x="4994" y="1124"/>
                  </a:lnTo>
                  <a:lnTo>
                    <a:pt x="4904" y="1148"/>
                  </a:lnTo>
                  <a:lnTo>
                    <a:pt x="4812" y="1172"/>
                  </a:lnTo>
                  <a:lnTo>
                    <a:pt x="4714" y="1194"/>
                  </a:lnTo>
                  <a:lnTo>
                    <a:pt x="4610" y="1216"/>
                  </a:lnTo>
                  <a:lnTo>
                    <a:pt x="4504" y="1236"/>
                  </a:lnTo>
                  <a:lnTo>
                    <a:pt x="4394" y="1256"/>
                  </a:lnTo>
                  <a:lnTo>
                    <a:pt x="4280" y="1274"/>
                  </a:lnTo>
                  <a:lnTo>
                    <a:pt x="4162" y="1290"/>
                  </a:lnTo>
                  <a:lnTo>
                    <a:pt x="4040" y="1306"/>
                  </a:lnTo>
                  <a:lnTo>
                    <a:pt x="3916" y="1320"/>
                  </a:lnTo>
                  <a:lnTo>
                    <a:pt x="3788" y="1332"/>
                  </a:lnTo>
                  <a:lnTo>
                    <a:pt x="3656" y="1342"/>
                  </a:lnTo>
                  <a:lnTo>
                    <a:pt x="3522" y="1352"/>
                  </a:lnTo>
                  <a:lnTo>
                    <a:pt x="3386" y="1360"/>
                  </a:lnTo>
                  <a:lnTo>
                    <a:pt x="3248" y="1366"/>
                  </a:lnTo>
                  <a:lnTo>
                    <a:pt x="3106" y="1370"/>
                  </a:lnTo>
                  <a:lnTo>
                    <a:pt x="2964" y="1372"/>
                  </a:lnTo>
                  <a:lnTo>
                    <a:pt x="2818" y="1372"/>
                  </a:lnTo>
                  <a:lnTo>
                    <a:pt x="2818" y="1372"/>
                  </a:lnTo>
                  <a:lnTo>
                    <a:pt x="2672" y="1372"/>
                  </a:lnTo>
                  <a:lnTo>
                    <a:pt x="2530" y="1370"/>
                  </a:lnTo>
                  <a:lnTo>
                    <a:pt x="2388" y="1366"/>
                  </a:lnTo>
                  <a:lnTo>
                    <a:pt x="2250" y="1360"/>
                  </a:lnTo>
                  <a:lnTo>
                    <a:pt x="2114" y="1352"/>
                  </a:lnTo>
                  <a:lnTo>
                    <a:pt x="1980" y="1342"/>
                  </a:lnTo>
                  <a:lnTo>
                    <a:pt x="1848" y="1332"/>
                  </a:lnTo>
                  <a:lnTo>
                    <a:pt x="1720" y="1320"/>
                  </a:lnTo>
                  <a:lnTo>
                    <a:pt x="1596" y="1306"/>
                  </a:lnTo>
                  <a:lnTo>
                    <a:pt x="1474" y="1290"/>
                  </a:lnTo>
                  <a:lnTo>
                    <a:pt x="1356" y="1274"/>
                  </a:lnTo>
                  <a:lnTo>
                    <a:pt x="1242" y="1256"/>
                  </a:lnTo>
                  <a:lnTo>
                    <a:pt x="1132" y="1236"/>
                  </a:lnTo>
                  <a:lnTo>
                    <a:pt x="1026" y="1216"/>
                  </a:lnTo>
                  <a:lnTo>
                    <a:pt x="922" y="1194"/>
                  </a:lnTo>
                  <a:lnTo>
                    <a:pt x="824" y="1172"/>
                  </a:lnTo>
                  <a:lnTo>
                    <a:pt x="732" y="1148"/>
                  </a:lnTo>
                  <a:lnTo>
                    <a:pt x="642" y="1124"/>
                  </a:lnTo>
                  <a:lnTo>
                    <a:pt x="560" y="1098"/>
                  </a:lnTo>
                  <a:lnTo>
                    <a:pt x="480" y="1070"/>
                  </a:lnTo>
                  <a:lnTo>
                    <a:pt x="408" y="1042"/>
                  </a:lnTo>
                  <a:lnTo>
                    <a:pt x="340" y="1014"/>
                  </a:lnTo>
                  <a:lnTo>
                    <a:pt x="278" y="984"/>
                  </a:lnTo>
                  <a:lnTo>
                    <a:pt x="220" y="954"/>
                  </a:lnTo>
                  <a:lnTo>
                    <a:pt x="170" y="922"/>
                  </a:lnTo>
                  <a:lnTo>
                    <a:pt x="126" y="890"/>
                  </a:lnTo>
                  <a:lnTo>
                    <a:pt x="88" y="858"/>
                  </a:lnTo>
                  <a:lnTo>
                    <a:pt x="72" y="842"/>
                  </a:lnTo>
                  <a:lnTo>
                    <a:pt x="56" y="826"/>
                  </a:lnTo>
                  <a:lnTo>
                    <a:pt x="44" y="808"/>
                  </a:lnTo>
                  <a:lnTo>
                    <a:pt x="32" y="792"/>
                  </a:lnTo>
                  <a:lnTo>
                    <a:pt x="22" y="774"/>
                  </a:lnTo>
                  <a:lnTo>
                    <a:pt x="14" y="758"/>
                  </a:lnTo>
                  <a:lnTo>
                    <a:pt x="8" y="740"/>
                  </a:lnTo>
                  <a:lnTo>
                    <a:pt x="4" y="722"/>
                  </a:lnTo>
                  <a:lnTo>
                    <a:pt x="0" y="704"/>
                  </a:lnTo>
                  <a:lnTo>
                    <a:pt x="0" y="686"/>
                  </a:lnTo>
                  <a:lnTo>
                    <a:pt x="0" y="686"/>
                  </a:lnTo>
                  <a:lnTo>
                    <a:pt x="0" y="670"/>
                  </a:lnTo>
                  <a:lnTo>
                    <a:pt x="4" y="652"/>
                  </a:lnTo>
                  <a:lnTo>
                    <a:pt x="8" y="634"/>
                  </a:lnTo>
                  <a:lnTo>
                    <a:pt x="14" y="616"/>
                  </a:lnTo>
                  <a:lnTo>
                    <a:pt x="22" y="600"/>
                  </a:lnTo>
                  <a:lnTo>
                    <a:pt x="32" y="582"/>
                  </a:lnTo>
                  <a:lnTo>
                    <a:pt x="44" y="566"/>
                  </a:lnTo>
                  <a:lnTo>
                    <a:pt x="56" y="548"/>
                  </a:lnTo>
                  <a:lnTo>
                    <a:pt x="72" y="532"/>
                  </a:lnTo>
                  <a:lnTo>
                    <a:pt x="88" y="516"/>
                  </a:lnTo>
                  <a:lnTo>
                    <a:pt x="126" y="482"/>
                  </a:lnTo>
                  <a:lnTo>
                    <a:pt x="170" y="452"/>
                  </a:lnTo>
                  <a:lnTo>
                    <a:pt x="220" y="420"/>
                  </a:lnTo>
                  <a:lnTo>
                    <a:pt x="278" y="390"/>
                  </a:lnTo>
                  <a:lnTo>
                    <a:pt x="340" y="360"/>
                  </a:lnTo>
                  <a:lnTo>
                    <a:pt x="408" y="332"/>
                  </a:lnTo>
                  <a:lnTo>
                    <a:pt x="480" y="304"/>
                  </a:lnTo>
                  <a:lnTo>
                    <a:pt x="560" y="276"/>
                  </a:lnTo>
                  <a:lnTo>
                    <a:pt x="642" y="250"/>
                  </a:lnTo>
                  <a:lnTo>
                    <a:pt x="732" y="226"/>
                  </a:lnTo>
                  <a:lnTo>
                    <a:pt x="824" y="202"/>
                  </a:lnTo>
                  <a:lnTo>
                    <a:pt x="922" y="180"/>
                  </a:lnTo>
                  <a:lnTo>
                    <a:pt x="1026" y="158"/>
                  </a:lnTo>
                  <a:lnTo>
                    <a:pt x="1132" y="138"/>
                  </a:lnTo>
                  <a:lnTo>
                    <a:pt x="1242" y="118"/>
                  </a:lnTo>
                  <a:lnTo>
                    <a:pt x="1356" y="100"/>
                  </a:lnTo>
                  <a:lnTo>
                    <a:pt x="1474" y="84"/>
                  </a:lnTo>
                  <a:lnTo>
                    <a:pt x="1596" y="68"/>
                  </a:lnTo>
                  <a:lnTo>
                    <a:pt x="1720" y="54"/>
                  </a:lnTo>
                  <a:lnTo>
                    <a:pt x="1848" y="42"/>
                  </a:lnTo>
                  <a:lnTo>
                    <a:pt x="1980" y="32"/>
                  </a:lnTo>
                  <a:lnTo>
                    <a:pt x="2114" y="22"/>
                  </a:lnTo>
                  <a:lnTo>
                    <a:pt x="2250" y="14"/>
                  </a:lnTo>
                  <a:lnTo>
                    <a:pt x="2388" y="8"/>
                  </a:lnTo>
                  <a:lnTo>
                    <a:pt x="2530" y="4"/>
                  </a:lnTo>
                  <a:lnTo>
                    <a:pt x="2672" y="2"/>
                  </a:lnTo>
                  <a:lnTo>
                    <a:pt x="2818" y="0"/>
                  </a:lnTo>
                  <a:lnTo>
                    <a:pt x="2818" y="0"/>
                  </a:lnTo>
                  <a:lnTo>
                    <a:pt x="2964" y="2"/>
                  </a:lnTo>
                  <a:lnTo>
                    <a:pt x="3106" y="4"/>
                  </a:lnTo>
                  <a:lnTo>
                    <a:pt x="3248" y="8"/>
                  </a:lnTo>
                  <a:lnTo>
                    <a:pt x="3386" y="14"/>
                  </a:lnTo>
                  <a:lnTo>
                    <a:pt x="3522" y="22"/>
                  </a:lnTo>
                  <a:lnTo>
                    <a:pt x="3656" y="32"/>
                  </a:lnTo>
                  <a:lnTo>
                    <a:pt x="3788" y="42"/>
                  </a:lnTo>
                  <a:lnTo>
                    <a:pt x="3916" y="54"/>
                  </a:lnTo>
                  <a:lnTo>
                    <a:pt x="4040" y="68"/>
                  </a:lnTo>
                  <a:lnTo>
                    <a:pt x="4162" y="84"/>
                  </a:lnTo>
                  <a:lnTo>
                    <a:pt x="4280" y="100"/>
                  </a:lnTo>
                  <a:lnTo>
                    <a:pt x="4394" y="118"/>
                  </a:lnTo>
                  <a:lnTo>
                    <a:pt x="4504" y="138"/>
                  </a:lnTo>
                  <a:lnTo>
                    <a:pt x="4610" y="158"/>
                  </a:lnTo>
                  <a:lnTo>
                    <a:pt x="4714" y="180"/>
                  </a:lnTo>
                  <a:lnTo>
                    <a:pt x="4812" y="202"/>
                  </a:lnTo>
                  <a:lnTo>
                    <a:pt x="4904" y="226"/>
                  </a:lnTo>
                  <a:lnTo>
                    <a:pt x="4994" y="250"/>
                  </a:lnTo>
                  <a:lnTo>
                    <a:pt x="5076" y="276"/>
                  </a:lnTo>
                  <a:lnTo>
                    <a:pt x="5156" y="304"/>
                  </a:lnTo>
                  <a:lnTo>
                    <a:pt x="5228" y="332"/>
                  </a:lnTo>
                  <a:lnTo>
                    <a:pt x="5296" y="360"/>
                  </a:lnTo>
                  <a:lnTo>
                    <a:pt x="5358" y="390"/>
                  </a:lnTo>
                  <a:lnTo>
                    <a:pt x="5416" y="420"/>
                  </a:lnTo>
                  <a:lnTo>
                    <a:pt x="5466" y="452"/>
                  </a:lnTo>
                  <a:lnTo>
                    <a:pt x="5510" y="482"/>
                  </a:lnTo>
                  <a:lnTo>
                    <a:pt x="5548" y="516"/>
                  </a:lnTo>
                  <a:lnTo>
                    <a:pt x="5564" y="532"/>
                  </a:lnTo>
                  <a:lnTo>
                    <a:pt x="5580" y="548"/>
                  </a:lnTo>
                  <a:lnTo>
                    <a:pt x="5592" y="566"/>
                  </a:lnTo>
                  <a:lnTo>
                    <a:pt x="5604" y="582"/>
                  </a:lnTo>
                  <a:lnTo>
                    <a:pt x="5614" y="600"/>
                  </a:lnTo>
                  <a:lnTo>
                    <a:pt x="5622" y="616"/>
                  </a:lnTo>
                  <a:lnTo>
                    <a:pt x="5628" y="634"/>
                  </a:lnTo>
                  <a:lnTo>
                    <a:pt x="5632" y="652"/>
                  </a:lnTo>
                  <a:lnTo>
                    <a:pt x="5636" y="670"/>
                  </a:lnTo>
                  <a:lnTo>
                    <a:pt x="5636" y="686"/>
                  </a:lnTo>
                  <a:lnTo>
                    <a:pt x="5636" y="686"/>
                  </a:lnTo>
                  <a:close/>
                </a:path>
              </a:pathLst>
            </a:custGeom>
            <a:gradFill flip="none" rotWithShape="1">
              <a:gsLst>
                <a:gs pos="0">
                  <a:schemeClr val="accent2">
                    <a:alpha val="10000"/>
                  </a:schemeClr>
                </a:gs>
                <a:gs pos="100000">
                  <a:schemeClr val="accent2">
                    <a:alpha val="30000"/>
                  </a:schemeClr>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55" name="Freeform 7"/>
            <p:cNvSpPr/>
            <p:nvPr/>
          </p:nvSpPr>
          <p:spPr bwMode="auto">
            <a:xfrm>
              <a:off x="98425" y="2481263"/>
              <a:ext cx="8947150" cy="1270000"/>
            </a:xfrm>
            <a:custGeom>
              <a:avLst/>
              <a:gdLst>
                <a:gd name="T0" fmla="*/ 2672 w 5636"/>
                <a:gd name="T1" fmla="*/ 686 h 800"/>
                <a:gd name="T2" fmla="*/ 2250 w 5636"/>
                <a:gd name="T3" fmla="*/ 672 h 800"/>
                <a:gd name="T4" fmla="*/ 1848 w 5636"/>
                <a:gd name="T5" fmla="*/ 644 h 800"/>
                <a:gd name="T6" fmla="*/ 1474 w 5636"/>
                <a:gd name="T7" fmla="*/ 604 h 800"/>
                <a:gd name="T8" fmla="*/ 1132 w 5636"/>
                <a:gd name="T9" fmla="*/ 550 h 800"/>
                <a:gd name="T10" fmla="*/ 824 w 5636"/>
                <a:gd name="T11" fmla="*/ 486 h 800"/>
                <a:gd name="T12" fmla="*/ 560 w 5636"/>
                <a:gd name="T13" fmla="*/ 410 h 800"/>
                <a:gd name="T14" fmla="*/ 340 w 5636"/>
                <a:gd name="T15" fmla="*/ 328 h 800"/>
                <a:gd name="T16" fmla="*/ 170 w 5636"/>
                <a:gd name="T17" fmla="*/ 236 h 800"/>
                <a:gd name="T18" fmla="*/ 72 w 5636"/>
                <a:gd name="T19" fmla="*/ 154 h 800"/>
                <a:gd name="T20" fmla="*/ 32 w 5636"/>
                <a:gd name="T21" fmla="*/ 104 h 800"/>
                <a:gd name="T22" fmla="*/ 8 w 5636"/>
                <a:gd name="T23" fmla="*/ 52 h 800"/>
                <a:gd name="T24" fmla="*/ 0 w 5636"/>
                <a:gd name="T25" fmla="*/ 0 h 800"/>
                <a:gd name="T26" fmla="*/ 0 w 5636"/>
                <a:gd name="T27" fmla="*/ 132 h 800"/>
                <a:gd name="T28" fmla="*/ 14 w 5636"/>
                <a:gd name="T29" fmla="*/ 186 h 800"/>
                <a:gd name="T30" fmla="*/ 44 w 5636"/>
                <a:gd name="T31" fmla="*/ 236 h 800"/>
                <a:gd name="T32" fmla="*/ 88 w 5636"/>
                <a:gd name="T33" fmla="*/ 286 h 800"/>
                <a:gd name="T34" fmla="*/ 220 w 5636"/>
                <a:gd name="T35" fmla="*/ 382 h 800"/>
                <a:gd name="T36" fmla="*/ 408 w 5636"/>
                <a:gd name="T37" fmla="*/ 470 h 800"/>
                <a:gd name="T38" fmla="*/ 642 w 5636"/>
                <a:gd name="T39" fmla="*/ 552 h 800"/>
                <a:gd name="T40" fmla="*/ 922 w 5636"/>
                <a:gd name="T41" fmla="*/ 622 h 800"/>
                <a:gd name="T42" fmla="*/ 1242 w 5636"/>
                <a:gd name="T43" fmla="*/ 684 h 800"/>
                <a:gd name="T44" fmla="*/ 1596 w 5636"/>
                <a:gd name="T45" fmla="*/ 734 h 800"/>
                <a:gd name="T46" fmla="*/ 1980 w 5636"/>
                <a:gd name="T47" fmla="*/ 770 h 800"/>
                <a:gd name="T48" fmla="*/ 2388 w 5636"/>
                <a:gd name="T49" fmla="*/ 794 h 800"/>
                <a:gd name="T50" fmla="*/ 2818 w 5636"/>
                <a:gd name="T51" fmla="*/ 800 h 800"/>
                <a:gd name="T52" fmla="*/ 3106 w 5636"/>
                <a:gd name="T53" fmla="*/ 798 h 800"/>
                <a:gd name="T54" fmla="*/ 3522 w 5636"/>
                <a:gd name="T55" fmla="*/ 780 h 800"/>
                <a:gd name="T56" fmla="*/ 3916 w 5636"/>
                <a:gd name="T57" fmla="*/ 748 h 800"/>
                <a:gd name="T58" fmla="*/ 4280 w 5636"/>
                <a:gd name="T59" fmla="*/ 702 h 800"/>
                <a:gd name="T60" fmla="*/ 4610 w 5636"/>
                <a:gd name="T61" fmla="*/ 644 h 800"/>
                <a:gd name="T62" fmla="*/ 4904 w 5636"/>
                <a:gd name="T63" fmla="*/ 576 h 800"/>
                <a:gd name="T64" fmla="*/ 5156 w 5636"/>
                <a:gd name="T65" fmla="*/ 498 h 800"/>
                <a:gd name="T66" fmla="*/ 5358 w 5636"/>
                <a:gd name="T67" fmla="*/ 412 h 800"/>
                <a:gd name="T68" fmla="*/ 5510 w 5636"/>
                <a:gd name="T69" fmla="*/ 318 h 800"/>
                <a:gd name="T70" fmla="*/ 5580 w 5636"/>
                <a:gd name="T71" fmla="*/ 254 h 800"/>
                <a:gd name="T72" fmla="*/ 5614 w 5636"/>
                <a:gd name="T73" fmla="*/ 202 h 800"/>
                <a:gd name="T74" fmla="*/ 5632 w 5636"/>
                <a:gd name="T75" fmla="*/ 150 h 800"/>
                <a:gd name="T76" fmla="*/ 5636 w 5636"/>
                <a:gd name="T77" fmla="*/ 0 h 800"/>
                <a:gd name="T78" fmla="*/ 5632 w 5636"/>
                <a:gd name="T79" fmla="*/ 36 h 800"/>
                <a:gd name="T80" fmla="*/ 5614 w 5636"/>
                <a:gd name="T81" fmla="*/ 88 h 800"/>
                <a:gd name="T82" fmla="*/ 5580 w 5636"/>
                <a:gd name="T83" fmla="*/ 138 h 800"/>
                <a:gd name="T84" fmla="*/ 5510 w 5636"/>
                <a:gd name="T85" fmla="*/ 204 h 800"/>
                <a:gd name="T86" fmla="*/ 5358 w 5636"/>
                <a:gd name="T87" fmla="*/ 298 h 800"/>
                <a:gd name="T88" fmla="*/ 5156 w 5636"/>
                <a:gd name="T89" fmla="*/ 384 h 800"/>
                <a:gd name="T90" fmla="*/ 4904 w 5636"/>
                <a:gd name="T91" fmla="*/ 462 h 800"/>
                <a:gd name="T92" fmla="*/ 4610 w 5636"/>
                <a:gd name="T93" fmla="*/ 530 h 800"/>
                <a:gd name="T94" fmla="*/ 4280 w 5636"/>
                <a:gd name="T95" fmla="*/ 586 h 800"/>
                <a:gd name="T96" fmla="*/ 3916 w 5636"/>
                <a:gd name="T97" fmla="*/ 632 h 800"/>
                <a:gd name="T98" fmla="*/ 3522 w 5636"/>
                <a:gd name="T99" fmla="*/ 664 h 800"/>
                <a:gd name="T100" fmla="*/ 3106 w 5636"/>
                <a:gd name="T101" fmla="*/ 682 h 800"/>
                <a:gd name="T102" fmla="*/ 2818 w 5636"/>
                <a:gd name="T103" fmla="*/ 68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6" h="800">
                  <a:moveTo>
                    <a:pt x="2818" y="686"/>
                  </a:moveTo>
                  <a:lnTo>
                    <a:pt x="2818" y="686"/>
                  </a:lnTo>
                  <a:lnTo>
                    <a:pt x="2672" y="686"/>
                  </a:lnTo>
                  <a:lnTo>
                    <a:pt x="2530" y="682"/>
                  </a:lnTo>
                  <a:lnTo>
                    <a:pt x="2388" y="678"/>
                  </a:lnTo>
                  <a:lnTo>
                    <a:pt x="2250" y="672"/>
                  </a:lnTo>
                  <a:lnTo>
                    <a:pt x="2114" y="664"/>
                  </a:lnTo>
                  <a:lnTo>
                    <a:pt x="1980" y="656"/>
                  </a:lnTo>
                  <a:lnTo>
                    <a:pt x="1848" y="644"/>
                  </a:lnTo>
                  <a:lnTo>
                    <a:pt x="1720" y="632"/>
                  </a:lnTo>
                  <a:lnTo>
                    <a:pt x="1596" y="618"/>
                  </a:lnTo>
                  <a:lnTo>
                    <a:pt x="1474" y="604"/>
                  </a:lnTo>
                  <a:lnTo>
                    <a:pt x="1356" y="586"/>
                  </a:lnTo>
                  <a:lnTo>
                    <a:pt x="1242" y="568"/>
                  </a:lnTo>
                  <a:lnTo>
                    <a:pt x="1132" y="550"/>
                  </a:lnTo>
                  <a:lnTo>
                    <a:pt x="1026" y="530"/>
                  </a:lnTo>
                  <a:lnTo>
                    <a:pt x="922" y="508"/>
                  </a:lnTo>
                  <a:lnTo>
                    <a:pt x="824" y="486"/>
                  </a:lnTo>
                  <a:lnTo>
                    <a:pt x="732" y="462"/>
                  </a:lnTo>
                  <a:lnTo>
                    <a:pt x="642" y="436"/>
                  </a:lnTo>
                  <a:lnTo>
                    <a:pt x="560" y="410"/>
                  </a:lnTo>
                  <a:lnTo>
                    <a:pt x="480" y="384"/>
                  </a:lnTo>
                  <a:lnTo>
                    <a:pt x="408" y="356"/>
                  </a:lnTo>
                  <a:lnTo>
                    <a:pt x="340" y="328"/>
                  </a:lnTo>
                  <a:lnTo>
                    <a:pt x="278" y="298"/>
                  </a:lnTo>
                  <a:lnTo>
                    <a:pt x="220" y="268"/>
                  </a:lnTo>
                  <a:lnTo>
                    <a:pt x="170" y="236"/>
                  </a:lnTo>
                  <a:lnTo>
                    <a:pt x="126" y="204"/>
                  </a:lnTo>
                  <a:lnTo>
                    <a:pt x="88" y="172"/>
                  </a:lnTo>
                  <a:lnTo>
                    <a:pt x="72" y="154"/>
                  </a:lnTo>
                  <a:lnTo>
                    <a:pt x="56" y="138"/>
                  </a:lnTo>
                  <a:lnTo>
                    <a:pt x="44" y="122"/>
                  </a:lnTo>
                  <a:lnTo>
                    <a:pt x="32" y="104"/>
                  </a:lnTo>
                  <a:lnTo>
                    <a:pt x="22" y="88"/>
                  </a:lnTo>
                  <a:lnTo>
                    <a:pt x="14" y="70"/>
                  </a:lnTo>
                  <a:lnTo>
                    <a:pt x="8" y="52"/>
                  </a:lnTo>
                  <a:lnTo>
                    <a:pt x="4" y="36"/>
                  </a:lnTo>
                  <a:lnTo>
                    <a:pt x="0" y="18"/>
                  </a:lnTo>
                  <a:lnTo>
                    <a:pt x="0" y="0"/>
                  </a:lnTo>
                  <a:lnTo>
                    <a:pt x="0" y="114"/>
                  </a:lnTo>
                  <a:lnTo>
                    <a:pt x="0" y="114"/>
                  </a:lnTo>
                  <a:lnTo>
                    <a:pt x="0" y="132"/>
                  </a:lnTo>
                  <a:lnTo>
                    <a:pt x="4" y="150"/>
                  </a:lnTo>
                  <a:lnTo>
                    <a:pt x="8" y="168"/>
                  </a:lnTo>
                  <a:lnTo>
                    <a:pt x="14" y="186"/>
                  </a:lnTo>
                  <a:lnTo>
                    <a:pt x="22" y="202"/>
                  </a:lnTo>
                  <a:lnTo>
                    <a:pt x="32" y="220"/>
                  </a:lnTo>
                  <a:lnTo>
                    <a:pt x="44" y="236"/>
                  </a:lnTo>
                  <a:lnTo>
                    <a:pt x="56" y="254"/>
                  </a:lnTo>
                  <a:lnTo>
                    <a:pt x="72" y="270"/>
                  </a:lnTo>
                  <a:lnTo>
                    <a:pt x="88" y="286"/>
                  </a:lnTo>
                  <a:lnTo>
                    <a:pt x="126" y="318"/>
                  </a:lnTo>
                  <a:lnTo>
                    <a:pt x="170" y="350"/>
                  </a:lnTo>
                  <a:lnTo>
                    <a:pt x="220" y="382"/>
                  </a:lnTo>
                  <a:lnTo>
                    <a:pt x="278" y="412"/>
                  </a:lnTo>
                  <a:lnTo>
                    <a:pt x="340" y="442"/>
                  </a:lnTo>
                  <a:lnTo>
                    <a:pt x="408" y="470"/>
                  </a:lnTo>
                  <a:lnTo>
                    <a:pt x="480" y="498"/>
                  </a:lnTo>
                  <a:lnTo>
                    <a:pt x="560" y="526"/>
                  </a:lnTo>
                  <a:lnTo>
                    <a:pt x="642" y="552"/>
                  </a:lnTo>
                  <a:lnTo>
                    <a:pt x="732" y="576"/>
                  </a:lnTo>
                  <a:lnTo>
                    <a:pt x="824" y="600"/>
                  </a:lnTo>
                  <a:lnTo>
                    <a:pt x="922" y="622"/>
                  </a:lnTo>
                  <a:lnTo>
                    <a:pt x="1026" y="644"/>
                  </a:lnTo>
                  <a:lnTo>
                    <a:pt x="1132" y="664"/>
                  </a:lnTo>
                  <a:lnTo>
                    <a:pt x="1242" y="684"/>
                  </a:lnTo>
                  <a:lnTo>
                    <a:pt x="1356" y="702"/>
                  </a:lnTo>
                  <a:lnTo>
                    <a:pt x="1474" y="718"/>
                  </a:lnTo>
                  <a:lnTo>
                    <a:pt x="1596" y="734"/>
                  </a:lnTo>
                  <a:lnTo>
                    <a:pt x="1720" y="748"/>
                  </a:lnTo>
                  <a:lnTo>
                    <a:pt x="1848" y="760"/>
                  </a:lnTo>
                  <a:lnTo>
                    <a:pt x="1980" y="770"/>
                  </a:lnTo>
                  <a:lnTo>
                    <a:pt x="2114" y="780"/>
                  </a:lnTo>
                  <a:lnTo>
                    <a:pt x="2250" y="788"/>
                  </a:lnTo>
                  <a:lnTo>
                    <a:pt x="2388" y="794"/>
                  </a:lnTo>
                  <a:lnTo>
                    <a:pt x="2530" y="798"/>
                  </a:lnTo>
                  <a:lnTo>
                    <a:pt x="2672" y="800"/>
                  </a:lnTo>
                  <a:lnTo>
                    <a:pt x="2818" y="800"/>
                  </a:lnTo>
                  <a:lnTo>
                    <a:pt x="2818" y="800"/>
                  </a:lnTo>
                  <a:lnTo>
                    <a:pt x="2964" y="800"/>
                  </a:lnTo>
                  <a:lnTo>
                    <a:pt x="3106" y="798"/>
                  </a:lnTo>
                  <a:lnTo>
                    <a:pt x="3248" y="794"/>
                  </a:lnTo>
                  <a:lnTo>
                    <a:pt x="3386" y="788"/>
                  </a:lnTo>
                  <a:lnTo>
                    <a:pt x="3522" y="780"/>
                  </a:lnTo>
                  <a:lnTo>
                    <a:pt x="3656" y="770"/>
                  </a:lnTo>
                  <a:lnTo>
                    <a:pt x="3788" y="760"/>
                  </a:lnTo>
                  <a:lnTo>
                    <a:pt x="3916" y="748"/>
                  </a:lnTo>
                  <a:lnTo>
                    <a:pt x="4040" y="734"/>
                  </a:lnTo>
                  <a:lnTo>
                    <a:pt x="4162" y="718"/>
                  </a:lnTo>
                  <a:lnTo>
                    <a:pt x="4280" y="702"/>
                  </a:lnTo>
                  <a:lnTo>
                    <a:pt x="4394" y="684"/>
                  </a:lnTo>
                  <a:lnTo>
                    <a:pt x="4504" y="664"/>
                  </a:lnTo>
                  <a:lnTo>
                    <a:pt x="4610" y="644"/>
                  </a:lnTo>
                  <a:lnTo>
                    <a:pt x="4714" y="622"/>
                  </a:lnTo>
                  <a:lnTo>
                    <a:pt x="4812" y="600"/>
                  </a:lnTo>
                  <a:lnTo>
                    <a:pt x="4904" y="576"/>
                  </a:lnTo>
                  <a:lnTo>
                    <a:pt x="4994" y="552"/>
                  </a:lnTo>
                  <a:lnTo>
                    <a:pt x="5076" y="526"/>
                  </a:lnTo>
                  <a:lnTo>
                    <a:pt x="5156" y="498"/>
                  </a:lnTo>
                  <a:lnTo>
                    <a:pt x="5228" y="470"/>
                  </a:lnTo>
                  <a:lnTo>
                    <a:pt x="5296" y="442"/>
                  </a:lnTo>
                  <a:lnTo>
                    <a:pt x="5358" y="412"/>
                  </a:lnTo>
                  <a:lnTo>
                    <a:pt x="5416" y="382"/>
                  </a:lnTo>
                  <a:lnTo>
                    <a:pt x="5466" y="350"/>
                  </a:lnTo>
                  <a:lnTo>
                    <a:pt x="5510" y="318"/>
                  </a:lnTo>
                  <a:lnTo>
                    <a:pt x="5548" y="286"/>
                  </a:lnTo>
                  <a:lnTo>
                    <a:pt x="5564" y="270"/>
                  </a:lnTo>
                  <a:lnTo>
                    <a:pt x="5580" y="254"/>
                  </a:lnTo>
                  <a:lnTo>
                    <a:pt x="5592" y="236"/>
                  </a:lnTo>
                  <a:lnTo>
                    <a:pt x="5604" y="220"/>
                  </a:lnTo>
                  <a:lnTo>
                    <a:pt x="5614" y="202"/>
                  </a:lnTo>
                  <a:lnTo>
                    <a:pt x="5622" y="186"/>
                  </a:lnTo>
                  <a:lnTo>
                    <a:pt x="5628" y="168"/>
                  </a:lnTo>
                  <a:lnTo>
                    <a:pt x="5632" y="150"/>
                  </a:lnTo>
                  <a:lnTo>
                    <a:pt x="5636" y="132"/>
                  </a:lnTo>
                  <a:lnTo>
                    <a:pt x="5636" y="114"/>
                  </a:lnTo>
                  <a:lnTo>
                    <a:pt x="5636" y="0"/>
                  </a:lnTo>
                  <a:lnTo>
                    <a:pt x="5636" y="0"/>
                  </a:lnTo>
                  <a:lnTo>
                    <a:pt x="5636" y="18"/>
                  </a:lnTo>
                  <a:lnTo>
                    <a:pt x="5632" y="36"/>
                  </a:lnTo>
                  <a:lnTo>
                    <a:pt x="5628" y="52"/>
                  </a:lnTo>
                  <a:lnTo>
                    <a:pt x="5622" y="70"/>
                  </a:lnTo>
                  <a:lnTo>
                    <a:pt x="5614" y="88"/>
                  </a:lnTo>
                  <a:lnTo>
                    <a:pt x="5604" y="104"/>
                  </a:lnTo>
                  <a:lnTo>
                    <a:pt x="5592" y="122"/>
                  </a:lnTo>
                  <a:lnTo>
                    <a:pt x="5580" y="138"/>
                  </a:lnTo>
                  <a:lnTo>
                    <a:pt x="5564" y="154"/>
                  </a:lnTo>
                  <a:lnTo>
                    <a:pt x="5548" y="172"/>
                  </a:lnTo>
                  <a:lnTo>
                    <a:pt x="5510" y="204"/>
                  </a:lnTo>
                  <a:lnTo>
                    <a:pt x="5466" y="236"/>
                  </a:lnTo>
                  <a:lnTo>
                    <a:pt x="5416" y="268"/>
                  </a:lnTo>
                  <a:lnTo>
                    <a:pt x="5358" y="298"/>
                  </a:lnTo>
                  <a:lnTo>
                    <a:pt x="5296" y="328"/>
                  </a:lnTo>
                  <a:lnTo>
                    <a:pt x="5228" y="356"/>
                  </a:lnTo>
                  <a:lnTo>
                    <a:pt x="5156" y="384"/>
                  </a:lnTo>
                  <a:lnTo>
                    <a:pt x="5076" y="410"/>
                  </a:lnTo>
                  <a:lnTo>
                    <a:pt x="4994" y="436"/>
                  </a:lnTo>
                  <a:lnTo>
                    <a:pt x="4904" y="462"/>
                  </a:lnTo>
                  <a:lnTo>
                    <a:pt x="4812" y="486"/>
                  </a:lnTo>
                  <a:lnTo>
                    <a:pt x="4714" y="508"/>
                  </a:lnTo>
                  <a:lnTo>
                    <a:pt x="4610" y="530"/>
                  </a:lnTo>
                  <a:lnTo>
                    <a:pt x="4504" y="550"/>
                  </a:lnTo>
                  <a:lnTo>
                    <a:pt x="4394" y="568"/>
                  </a:lnTo>
                  <a:lnTo>
                    <a:pt x="4280" y="586"/>
                  </a:lnTo>
                  <a:lnTo>
                    <a:pt x="4162" y="604"/>
                  </a:lnTo>
                  <a:lnTo>
                    <a:pt x="4040" y="618"/>
                  </a:lnTo>
                  <a:lnTo>
                    <a:pt x="3916" y="632"/>
                  </a:lnTo>
                  <a:lnTo>
                    <a:pt x="3788" y="644"/>
                  </a:lnTo>
                  <a:lnTo>
                    <a:pt x="3656" y="656"/>
                  </a:lnTo>
                  <a:lnTo>
                    <a:pt x="3522" y="664"/>
                  </a:lnTo>
                  <a:lnTo>
                    <a:pt x="3386" y="672"/>
                  </a:lnTo>
                  <a:lnTo>
                    <a:pt x="3248" y="678"/>
                  </a:lnTo>
                  <a:lnTo>
                    <a:pt x="3106" y="682"/>
                  </a:lnTo>
                  <a:lnTo>
                    <a:pt x="2964" y="686"/>
                  </a:lnTo>
                  <a:lnTo>
                    <a:pt x="2818" y="686"/>
                  </a:lnTo>
                  <a:lnTo>
                    <a:pt x="2818" y="686"/>
                  </a:lnTo>
                  <a:close/>
                </a:path>
              </a:pathLst>
            </a:custGeom>
            <a:gradFill flip="none" rotWithShape="1">
              <a:gsLst>
                <a:gs pos="0">
                  <a:schemeClr val="accent2">
                    <a:alpha val="20000"/>
                  </a:schemeClr>
                </a:gs>
                <a:gs pos="50000">
                  <a:schemeClr val="accent2"/>
                </a:gs>
                <a:gs pos="100000">
                  <a:schemeClr val="accent2">
                    <a:alpha val="20000"/>
                  </a:schemeClr>
                </a:gs>
              </a:gsLst>
              <a:lin ang="0" scaled="1"/>
              <a:tileRect/>
            </a:gradFill>
            <a:ln>
              <a:noFill/>
            </a:ln>
          </p:spPr>
          <p:txBody>
            <a:bodyPr vert="horz" wrap="square" lIns="91440" tIns="45720" rIns="91440" bIns="45720" numCol="1" anchor="t" anchorCtr="0" compatLnSpc="1"/>
            <a:lstStyle/>
            <a:p>
              <a:endParaRPr lang="zh-CN" altLang="en-US"/>
            </a:p>
          </p:txBody>
        </p:sp>
      </p:grpSp>
      <p:sp>
        <p:nvSpPr>
          <p:cNvPr id="56" name="矩形 55"/>
          <p:cNvSpPr/>
          <p:nvPr/>
        </p:nvSpPr>
        <p:spPr>
          <a:xfrm>
            <a:off x="9020561" y="1587796"/>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9020561" y="2995722"/>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9020561" y="4506846"/>
            <a:ext cx="2399688" cy="1043350"/>
          </a:xfrm>
          <a:prstGeom prst="rect">
            <a:avLst/>
          </a:prstGeom>
        </p:spPr>
        <p:txBody>
          <a:bodyPr wrap="square" lIns="121908" tIns="60954" rIns="121908" bIns="60954">
            <a:spAutoFit/>
          </a:bodyPr>
          <a:lstStyle/>
          <a:p>
            <a:pPr>
              <a:lnSpc>
                <a:spcPct val="130000"/>
              </a:lnSpc>
            </a:pPr>
            <a:r>
              <a:rPr lang="zh-CN" altLang="en-US" sz="1300" dirty="0">
                <a:solidFill>
                  <a:srgbClr val="FFC000"/>
                </a:solidFill>
                <a:latin typeface="微软雅黑" panose="020B0503020204020204" pitchFamily="34" charset="-122"/>
                <a:ea typeface="微软雅黑" panose="020B0503020204020204" pitchFamily="34" charset="-122"/>
              </a:rPr>
              <a:t>在此输入您的标题</a:t>
            </a:r>
            <a:endParaRPr lang="en-US" altLang="zh-CN" sz="1300" dirty="0">
              <a:solidFill>
                <a:srgbClr val="FFC000"/>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762695" y="1587796"/>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762695" y="2995722"/>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762695" y="4506846"/>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6"/>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6"/>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2" name="肘形连接符 61"/>
          <p:cNvCxnSpPr/>
          <p:nvPr/>
        </p:nvCxnSpPr>
        <p:spPr>
          <a:xfrm flipV="1">
            <a:off x="7983582" y="2102810"/>
            <a:ext cx="1036981" cy="489036"/>
          </a:xfrm>
          <a:prstGeom prst="bentConnector3">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 name="肘形连接符 62"/>
          <p:cNvCxnSpPr/>
          <p:nvPr/>
        </p:nvCxnSpPr>
        <p:spPr>
          <a:xfrm flipV="1">
            <a:off x="3171442" y="3201943"/>
            <a:ext cx="822292" cy="308792"/>
          </a:xfrm>
          <a:prstGeom prst="bentConnector3">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 name="肘形连接符 63"/>
          <p:cNvCxnSpPr/>
          <p:nvPr/>
        </p:nvCxnSpPr>
        <p:spPr>
          <a:xfrm rot="10800000" flipV="1">
            <a:off x="8248371" y="3510735"/>
            <a:ext cx="772190" cy="374551"/>
          </a:xfrm>
          <a:prstGeom prst="bentConnector3">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 name="肘形连接符 64"/>
          <p:cNvCxnSpPr/>
          <p:nvPr/>
        </p:nvCxnSpPr>
        <p:spPr>
          <a:xfrm flipV="1">
            <a:off x="3171442" y="4527571"/>
            <a:ext cx="1011584" cy="494289"/>
          </a:xfrm>
          <a:prstGeom prst="bentConnector3">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171443" y="2026604"/>
            <a:ext cx="1470599"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7575360" y="5110763"/>
            <a:ext cx="1445203"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strVal val="#ppt_x"/>
                                          </p:val>
                                        </p:tav>
                                        <p:tav tm="100000">
                                          <p:val>
                                            <p:strVal val="#ppt_x"/>
                                          </p:val>
                                        </p:tav>
                                      </p:tavLst>
                                    </p:anim>
                                    <p:anim calcmode="lin" valueType="num">
                                      <p:cBhvr>
                                        <p:cTn id="25" dur="500" fill="hold"/>
                                        <p:tgtEl>
                                          <p:spTgt spid="48"/>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anim calcmode="lin" valueType="num">
                                      <p:cBhvr>
                                        <p:cTn id="35" dur="500" fill="hold"/>
                                        <p:tgtEl>
                                          <p:spTgt spid="52"/>
                                        </p:tgtEl>
                                        <p:attrNameLst>
                                          <p:attrName>ppt_x</p:attrName>
                                        </p:attrNameLst>
                                      </p:cBhvr>
                                      <p:tavLst>
                                        <p:tav tm="0">
                                          <p:val>
                                            <p:strVal val="#ppt_x"/>
                                          </p:val>
                                        </p:tav>
                                        <p:tav tm="100000">
                                          <p:val>
                                            <p:strVal val="#ppt_x"/>
                                          </p:val>
                                        </p:tav>
                                      </p:tavLst>
                                    </p:anim>
                                    <p:anim calcmode="lin" valueType="num">
                                      <p:cBhvr>
                                        <p:cTn id="36" dur="500" fill="hold"/>
                                        <p:tgtEl>
                                          <p:spTgt spid="52"/>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2"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right)">
                                      <p:cBhvr>
                                        <p:cTn id="40" dur="300"/>
                                        <p:tgtEl>
                                          <p:spTgt spid="66"/>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300"/>
                                        <p:tgtEl>
                                          <p:spTgt spid="59"/>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300"/>
                                        <p:tgtEl>
                                          <p:spTgt spid="62"/>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300"/>
                                        <p:tgtEl>
                                          <p:spTgt spid="56"/>
                                        </p:tgtEl>
                                      </p:cBhvr>
                                    </p:animEffect>
                                  </p:childTnLst>
                                </p:cTn>
                              </p:par>
                            </p:childTnLst>
                          </p:cTn>
                        </p:par>
                        <p:par>
                          <p:cTn id="53" fill="hold">
                            <p:stCondLst>
                              <p:cond delay="3500"/>
                            </p:stCondLst>
                            <p:childTnLst>
                              <p:par>
                                <p:cTn id="54" presetID="22" presetClass="entr" presetSubtype="2"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right)">
                                      <p:cBhvr>
                                        <p:cTn id="56" dur="300"/>
                                        <p:tgtEl>
                                          <p:spTgt spid="63"/>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300"/>
                                        <p:tgtEl>
                                          <p:spTgt spid="60"/>
                                        </p:tgtEl>
                                      </p:cBhvr>
                                    </p:animEffect>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left)">
                                      <p:cBhvr>
                                        <p:cTn id="64" dur="300"/>
                                        <p:tgtEl>
                                          <p:spTgt spid="64"/>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300"/>
                                        <p:tgtEl>
                                          <p:spTgt spid="57"/>
                                        </p:tgtEl>
                                      </p:cBhvr>
                                    </p:animEffect>
                                  </p:childTnLst>
                                </p:cTn>
                              </p:par>
                            </p:childTnLst>
                          </p:cTn>
                        </p:par>
                        <p:par>
                          <p:cTn id="69" fill="hold">
                            <p:stCondLst>
                              <p:cond delay="5500"/>
                            </p:stCondLst>
                            <p:childTnLst>
                              <p:par>
                                <p:cTn id="70" presetID="22" presetClass="entr" presetSubtype="2" fill="hold"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ipe(right)">
                                      <p:cBhvr>
                                        <p:cTn id="72" dur="300"/>
                                        <p:tgtEl>
                                          <p:spTgt spid="65"/>
                                        </p:tgtEl>
                                      </p:cBhvr>
                                    </p:animEffect>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300"/>
                                        <p:tgtEl>
                                          <p:spTgt spid="61"/>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left)">
                                      <p:cBhvr>
                                        <p:cTn id="80" dur="300"/>
                                        <p:tgtEl>
                                          <p:spTgt spid="67"/>
                                        </p:tgtEl>
                                      </p:cBhvr>
                                    </p:animEffect>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3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89622" y="1495960"/>
            <a:ext cx="1800263" cy="1944759"/>
            <a:chOff x="9317038" y="762000"/>
            <a:chExt cx="4656137" cy="5029200"/>
          </a:xfrm>
        </p:grpSpPr>
        <p:sp>
          <p:nvSpPr>
            <p:cNvPr id="28" name="Freeform 5"/>
            <p:cNvSpPr/>
            <p:nvPr/>
          </p:nvSpPr>
          <p:spPr bwMode="auto">
            <a:xfrm>
              <a:off x="10601325" y="4851400"/>
              <a:ext cx="1046162" cy="939800"/>
            </a:xfrm>
            <a:custGeom>
              <a:avLst/>
              <a:gdLst>
                <a:gd name="T0" fmla="*/ 110 w 659"/>
                <a:gd name="T1" fmla="*/ 0 h 592"/>
                <a:gd name="T2" fmla="*/ 4 w 659"/>
                <a:gd name="T3" fmla="*/ 433 h 592"/>
                <a:gd name="T4" fmla="*/ 4 w 659"/>
                <a:gd name="T5" fmla="*/ 433 h 592"/>
                <a:gd name="T6" fmla="*/ 2 w 659"/>
                <a:gd name="T7" fmla="*/ 441 h 592"/>
                <a:gd name="T8" fmla="*/ 0 w 659"/>
                <a:gd name="T9" fmla="*/ 449 h 592"/>
                <a:gd name="T10" fmla="*/ 0 w 659"/>
                <a:gd name="T11" fmla="*/ 449 h 592"/>
                <a:gd name="T12" fmla="*/ 2 w 659"/>
                <a:gd name="T13" fmla="*/ 455 h 592"/>
                <a:gd name="T14" fmla="*/ 4 w 659"/>
                <a:gd name="T15" fmla="*/ 464 h 592"/>
                <a:gd name="T16" fmla="*/ 8 w 659"/>
                <a:gd name="T17" fmla="*/ 472 h 592"/>
                <a:gd name="T18" fmla="*/ 14 w 659"/>
                <a:gd name="T19" fmla="*/ 478 h 592"/>
                <a:gd name="T20" fmla="*/ 30 w 659"/>
                <a:gd name="T21" fmla="*/ 492 h 592"/>
                <a:gd name="T22" fmla="*/ 52 w 659"/>
                <a:gd name="T23" fmla="*/ 506 h 592"/>
                <a:gd name="T24" fmla="*/ 80 w 659"/>
                <a:gd name="T25" fmla="*/ 518 h 592"/>
                <a:gd name="T26" fmla="*/ 112 w 659"/>
                <a:gd name="T27" fmla="*/ 530 h 592"/>
                <a:gd name="T28" fmla="*/ 151 w 659"/>
                <a:gd name="T29" fmla="*/ 540 h 592"/>
                <a:gd name="T30" fmla="*/ 193 w 659"/>
                <a:gd name="T31" fmla="*/ 550 h 592"/>
                <a:gd name="T32" fmla="*/ 239 w 659"/>
                <a:gd name="T33" fmla="*/ 560 h 592"/>
                <a:gd name="T34" fmla="*/ 291 w 659"/>
                <a:gd name="T35" fmla="*/ 568 h 592"/>
                <a:gd name="T36" fmla="*/ 345 w 659"/>
                <a:gd name="T37" fmla="*/ 574 h 592"/>
                <a:gd name="T38" fmla="*/ 402 w 659"/>
                <a:gd name="T39" fmla="*/ 580 h 592"/>
                <a:gd name="T40" fmla="*/ 462 w 659"/>
                <a:gd name="T41" fmla="*/ 586 h 592"/>
                <a:gd name="T42" fmla="*/ 526 w 659"/>
                <a:gd name="T43" fmla="*/ 590 h 592"/>
                <a:gd name="T44" fmla="*/ 590 w 659"/>
                <a:gd name="T45" fmla="*/ 592 h 592"/>
                <a:gd name="T46" fmla="*/ 659 w 659"/>
                <a:gd name="T47" fmla="*/ 592 h 592"/>
                <a:gd name="T48" fmla="*/ 659 w 659"/>
                <a:gd name="T49" fmla="*/ 0 h 592"/>
                <a:gd name="T50" fmla="*/ 110 w 659"/>
                <a:gd name="T5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9" h="592">
                  <a:moveTo>
                    <a:pt x="110" y="0"/>
                  </a:moveTo>
                  <a:lnTo>
                    <a:pt x="4" y="433"/>
                  </a:lnTo>
                  <a:lnTo>
                    <a:pt x="4" y="433"/>
                  </a:lnTo>
                  <a:lnTo>
                    <a:pt x="2" y="441"/>
                  </a:lnTo>
                  <a:lnTo>
                    <a:pt x="0" y="449"/>
                  </a:lnTo>
                  <a:lnTo>
                    <a:pt x="0" y="449"/>
                  </a:lnTo>
                  <a:lnTo>
                    <a:pt x="2" y="455"/>
                  </a:lnTo>
                  <a:lnTo>
                    <a:pt x="4" y="464"/>
                  </a:lnTo>
                  <a:lnTo>
                    <a:pt x="8" y="472"/>
                  </a:lnTo>
                  <a:lnTo>
                    <a:pt x="14" y="478"/>
                  </a:lnTo>
                  <a:lnTo>
                    <a:pt x="30" y="492"/>
                  </a:lnTo>
                  <a:lnTo>
                    <a:pt x="52" y="506"/>
                  </a:lnTo>
                  <a:lnTo>
                    <a:pt x="80" y="518"/>
                  </a:lnTo>
                  <a:lnTo>
                    <a:pt x="112" y="530"/>
                  </a:lnTo>
                  <a:lnTo>
                    <a:pt x="151" y="540"/>
                  </a:lnTo>
                  <a:lnTo>
                    <a:pt x="193" y="550"/>
                  </a:lnTo>
                  <a:lnTo>
                    <a:pt x="239" y="560"/>
                  </a:lnTo>
                  <a:lnTo>
                    <a:pt x="291" y="568"/>
                  </a:lnTo>
                  <a:lnTo>
                    <a:pt x="345" y="574"/>
                  </a:lnTo>
                  <a:lnTo>
                    <a:pt x="402" y="580"/>
                  </a:lnTo>
                  <a:lnTo>
                    <a:pt x="462" y="586"/>
                  </a:lnTo>
                  <a:lnTo>
                    <a:pt x="526" y="590"/>
                  </a:lnTo>
                  <a:lnTo>
                    <a:pt x="590" y="592"/>
                  </a:lnTo>
                  <a:lnTo>
                    <a:pt x="659" y="592"/>
                  </a:lnTo>
                  <a:lnTo>
                    <a:pt x="659" y="0"/>
                  </a:lnTo>
                  <a:lnTo>
                    <a:pt x="11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
            <p:cNvSpPr/>
            <p:nvPr/>
          </p:nvSpPr>
          <p:spPr bwMode="auto">
            <a:xfrm>
              <a:off x="11647488" y="4851400"/>
              <a:ext cx="1041400" cy="939800"/>
            </a:xfrm>
            <a:custGeom>
              <a:avLst/>
              <a:gdLst>
                <a:gd name="T0" fmla="*/ 652 w 656"/>
                <a:gd name="T1" fmla="*/ 433 h 592"/>
                <a:gd name="T2" fmla="*/ 548 w 656"/>
                <a:gd name="T3" fmla="*/ 0 h 592"/>
                <a:gd name="T4" fmla="*/ 0 w 656"/>
                <a:gd name="T5" fmla="*/ 0 h 592"/>
                <a:gd name="T6" fmla="*/ 0 w 656"/>
                <a:gd name="T7" fmla="*/ 592 h 592"/>
                <a:gd name="T8" fmla="*/ 0 w 656"/>
                <a:gd name="T9" fmla="*/ 592 h 592"/>
                <a:gd name="T10" fmla="*/ 0 w 656"/>
                <a:gd name="T11" fmla="*/ 592 h 592"/>
                <a:gd name="T12" fmla="*/ 66 w 656"/>
                <a:gd name="T13" fmla="*/ 592 h 592"/>
                <a:gd name="T14" fmla="*/ 130 w 656"/>
                <a:gd name="T15" fmla="*/ 590 h 592"/>
                <a:gd name="T16" fmla="*/ 194 w 656"/>
                <a:gd name="T17" fmla="*/ 586 h 592"/>
                <a:gd name="T18" fmla="*/ 254 w 656"/>
                <a:gd name="T19" fmla="*/ 580 h 592"/>
                <a:gd name="T20" fmla="*/ 313 w 656"/>
                <a:gd name="T21" fmla="*/ 574 h 592"/>
                <a:gd name="T22" fmla="*/ 365 w 656"/>
                <a:gd name="T23" fmla="*/ 568 h 592"/>
                <a:gd name="T24" fmla="*/ 417 w 656"/>
                <a:gd name="T25" fmla="*/ 560 h 592"/>
                <a:gd name="T26" fmla="*/ 463 w 656"/>
                <a:gd name="T27" fmla="*/ 550 h 592"/>
                <a:gd name="T28" fmla="*/ 505 w 656"/>
                <a:gd name="T29" fmla="*/ 540 h 592"/>
                <a:gd name="T30" fmla="*/ 544 w 656"/>
                <a:gd name="T31" fmla="*/ 530 h 592"/>
                <a:gd name="T32" fmla="*/ 576 w 656"/>
                <a:gd name="T33" fmla="*/ 518 h 592"/>
                <a:gd name="T34" fmla="*/ 604 w 656"/>
                <a:gd name="T35" fmla="*/ 506 h 592"/>
                <a:gd name="T36" fmla="*/ 626 w 656"/>
                <a:gd name="T37" fmla="*/ 492 h 592"/>
                <a:gd name="T38" fmla="*/ 642 w 656"/>
                <a:gd name="T39" fmla="*/ 478 h 592"/>
                <a:gd name="T40" fmla="*/ 648 w 656"/>
                <a:gd name="T41" fmla="*/ 472 h 592"/>
                <a:gd name="T42" fmla="*/ 652 w 656"/>
                <a:gd name="T43" fmla="*/ 464 h 592"/>
                <a:gd name="T44" fmla="*/ 654 w 656"/>
                <a:gd name="T45" fmla="*/ 455 h 592"/>
                <a:gd name="T46" fmla="*/ 656 w 656"/>
                <a:gd name="T47" fmla="*/ 449 h 592"/>
                <a:gd name="T48" fmla="*/ 656 w 656"/>
                <a:gd name="T49" fmla="*/ 449 h 592"/>
                <a:gd name="T50" fmla="*/ 654 w 656"/>
                <a:gd name="T51" fmla="*/ 441 h 592"/>
                <a:gd name="T52" fmla="*/ 652 w 656"/>
                <a:gd name="T53" fmla="*/ 433 h 592"/>
                <a:gd name="T54" fmla="*/ 652 w 656"/>
                <a:gd name="T55" fmla="*/ 43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6" h="592">
                  <a:moveTo>
                    <a:pt x="652" y="433"/>
                  </a:moveTo>
                  <a:lnTo>
                    <a:pt x="548" y="0"/>
                  </a:lnTo>
                  <a:lnTo>
                    <a:pt x="0" y="0"/>
                  </a:lnTo>
                  <a:lnTo>
                    <a:pt x="0" y="592"/>
                  </a:lnTo>
                  <a:lnTo>
                    <a:pt x="0" y="592"/>
                  </a:lnTo>
                  <a:lnTo>
                    <a:pt x="0" y="592"/>
                  </a:lnTo>
                  <a:lnTo>
                    <a:pt x="66" y="592"/>
                  </a:lnTo>
                  <a:lnTo>
                    <a:pt x="130" y="590"/>
                  </a:lnTo>
                  <a:lnTo>
                    <a:pt x="194" y="586"/>
                  </a:lnTo>
                  <a:lnTo>
                    <a:pt x="254" y="580"/>
                  </a:lnTo>
                  <a:lnTo>
                    <a:pt x="313" y="574"/>
                  </a:lnTo>
                  <a:lnTo>
                    <a:pt x="365" y="568"/>
                  </a:lnTo>
                  <a:lnTo>
                    <a:pt x="417" y="560"/>
                  </a:lnTo>
                  <a:lnTo>
                    <a:pt x="463" y="550"/>
                  </a:lnTo>
                  <a:lnTo>
                    <a:pt x="505" y="540"/>
                  </a:lnTo>
                  <a:lnTo>
                    <a:pt x="544" y="530"/>
                  </a:lnTo>
                  <a:lnTo>
                    <a:pt x="576" y="518"/>
                  </a:lnTo>
                  <a:lnTo>
                    <a:pt x="604" y="506"/>
                  </a:lnTo>
                  <a:lnTo>
                    <a:pt x="626" y="492"/>
                  </a:lnTo>
                  <a:lnTo>
                    <a:pt x="642" y="478"/>
                  </a:lnTo>
                  <a:lnTo>
                    <a:pt x="648" y="472"/>
                  </a:lnTo>
                  <a:lnTo>
                    <a:pt x="652" y="464"/>
                  </a:lnTo>
                  <a:lnTo>
                    <a:pt x="654" y="455"/>
                  </a:lnTo>
                  <a:lnTo>
                    <a:pt x="656" y="449"/>
                  </a:lnTo>
                  <a:lnTo>
                    <a:pt x="656" y="449"/>
                  </a:lnTo>
                  <a:lnTo>
                    <a:pt x="654" y="441"/>
                  </a:lnTo>
                  <a:lnTo>
                    <a:pt x="652" y="433"/>
                  </a:lnTo>
                  <a:lnTo>
                    <a:pt x="652" y="433"/>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
            <p:cNvSpPr/>
            <p:nvPr/>
          </p:nvSpPr>
          <p:spPr bwMode="auto">
            <a:xfrm>
              <a:off x="10775950" y="4662488"/>
              <a:ext cx="871537" cy="376238"/>
            </a:xfrm>
            <a:custGeom>
              <a:avLst/>
              <a:gdLst>
                <a:gd name="T0" fmla="*/ 0 w 549"/>
                <a:gd name="T1" fmla="*/ 119 h 237"/>
                <a:gd name="T2" fmla="*/ 0 w 549"/>
                <a:gd name="T3" fmla="*/ 119 h 237"/>
                <a:gd name="T4" fmla="*/ 0 w 549"/>
                <a:gd name="T5" fmla="*/ 125 h 237"/>
                <a:gd name="T6" fmla="*/ 2 w 549"/>
                <a:gd name="T7" fmla="*/ 131 h 237"/>
                <a:gd name="T8" fmla="*/ 10 w 549"/>
                <a:gd name="T9" fmla="*/ 143 h 237"/>
                <a:gd name="T10" fmla="*/ 25 w 549"/>
                <a:gd name="T11" fmla="*/ 155 h 237"/>
                <a:gd name="T12" fmla="*/ 43 w 549"/>
                <a:gd name="T13" fmla="*/ 165 h 237"/>
                <a:gd name="T14" fmla="*/ 65 w 549"/>
                <a:gd name="T15" fmla="*/ 175 h 237"/>
                <a:gd name="T16" fmla="*/ 93 w 549"/>
                <a:gd name="T17" fmla="*/ 185 h 237"/>
                <a:gd name="T18" fmla="*/ 125 w 549"/>
                <a:gd name="T19" fmla="*/ 195 h 237"/>
                <a:gd name="T20" fmla="*/ 159 w 549"/>
                <a:gd name="T21" fmla="*/ 203 h 237"/>
                <a:gd name="T22" fmla="*/ 199 w 549"/>
                <a:gd name="T23" fmla="*/ 211 h 237"/>
                <a:gd name="T24" fmla="*/ 241 w 549"/>
                <a:gd name="T25" fmla="*/ 217 h 237"/>
                <a:gd name="T26" fmla="*/ 286 w 549"/>
                <a:gd name="T27" fmla="*/ 223 h 237"/>
                <a:gd name="T28" fmla="*/ 334 w 549"/>
                <a:gd name="T29" fmla="*/ 229 h 237"/>
                <a:gd name="T30" fmla="*/ 384 w 549"/>
                <a:gd name="T31" fmla="*/ 233 h 237"/>
                <a:gd name="T32" fmla="*/ 438 w 549"/>
                <a:gd name="T33" fmla="*/ 235 h 237"/>
                <a:gd name="T34" fmla="*/ 492 w 549"/>
                <a:gd name="T35" fmla="*/ 237 h 237"/>
                <a:gd name="T36" fmla="*/ 549 w 549"/>
                <a:gd name="T37" fmla="*/ 237 h 237"/>
                <a:gd name="T38" fmla="*/ 549 w 549"/>
                <a:gd name="T39" fmla="*/ 0 h 237"/>
                <a:gd name="T40" fmla="*/ 549 w 549"/>
                <a:gd name="T41" fmla="*/ 0 h 237"/>
                <a:gd name="T42" fmla="*/ 492 w 549"/>
                <a:gd name="T43" fmla="*/ 0 h 237"/>
                <a:gd name="T44" fmla="*/ 438 w 549"/>
                <a:gd name="T45" fmla="*/ 2 h 237"/>
                <a:gd name="T46" fmla="*/ 384 w 549"/>
                <a:gd name="T47" fmla="*/ 4 h 237"/>
                <a:gd name="T48" fmla="*/ 334 w 549"/>
                <a:gd name="T49" fmla="*/ 8 h 237"/>
                <a:gd name="T50" fmla="*/ 286 w 549"/>
                <a:gd name="T51" fmla="*/ 14 h 237"/>
                <a:gd name="T52" fmla="*/ 241 w 549"/>
                <a:gd name="T53" fmla="*/ 20 h 237"/>
                <a:gd name="T54" fmla="*/ 199 w 549"/>
                <a:gd name="T55" fmla="*/ 26 h 237"/>
                <a:gd name="T56" fmla="*/ 159 w 549"/>
                <a:gd name="T57" fmla="*/ 34 h 237"/>
                <a:gd name="T58" fmla="*/ 125 w 549"/>
                <a:gd name="T59" fmla="*/ 42 h 237"/>
                <a:gd name="T60" fmla="*/ 93 w 549"/>
                <a:gd name="T61" fmla="*/ 53 h 237"/>
                <a:gd name="T62" fmla="*/ 65 w 549"/>
                <a:gd name="T63" fmla="*/ 63 h 237"/>
                <a:gd name="T64" fmla="*/ 43 w 549"/>
                <a:gd name="T65" fmla="*/ 73 h 237"/>
                <a:gd name="T66" fmla="*/ 25 w 549"/>
                <a:gd name="T67" fmla="*/ 83 h 237"/>
                <a:gd name="T68" fmla="*/ 10 w 549"/>
                <a:gd name="T69" fmla="*/ 95 h 237"/>
                <a:gd name="T70" fmla="*/ 2 w 549"/>
                <a:gd name="T71" fmla="*/ 107 h 237"/>
                <a:gd name="T72" fmla="*/ 0 w 549"/>
                <a:gd name="T73" fmla="*/ 113 h 237"/>
                <a:gd name="T74" fmla="*/ 0 w 549"/>
                <a:gd name="T75" fmla="*/ 119 h 237"/>
                <a:gd name="T76" fmla="*/ 0 w 549"/>
                <a:gd name="T77" fmla="*/ 11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9" h="237">
                  <a:moveTo>
                    <a:pt x="0" y="119"/>
                  </a:moveTo>
                  <a:lnTo>
                    <a:pt x="0" y="119"/>
                  </a:lnTo>
                  <a:lnTo>
                    <a:pt x="0" y="125"/>
                  </a:lnTo>
                  <a:lnTo>
                    <a:pt x="2" y="131"/>
                  </a:lnTo>
                  <a:lnTo>
                    <a:pt x="10" y="143"/>
                  </a:lnTo>
                  <a:lnTo>
                    <a:pt x="25" y="155"/>
                  </a:lnTo>
                  <a:lnTo>
                    <a:pt x="43" y="165"/>
                  </a:lnTo>
                  <a:lnTo>
                    <a:pt x="65" y="175"/>
                  </a:lnTo>
                  <a:lnTo>
                    <a:pt x="93" y="185"/>
                  </a:lnTo>
                  <a:lnTo>
                    <a:pt x="125" y="195"/>
                  </a:lnTo>
                  <a:lnTo>
                    <a:pt x="159" y="203"/>
                  </a:lnTo>
                  <a:lnTo>
                    <a:pt x="199" y="211"/>
                  </a:lnTo>
                  <a:lnTo>
                    <a:pt x="241" y="217"/>
                  </a:lnTo>
                  <a:lnTo>
                    <a:pt x="286" y="223"/>
                  </a:lnTo>
                  <a:lnTo>
                    <a:pt x="334" y="229"/>
                  </a:lnTo>
                  <a:lnTo>
                    <a:pt x="384" y="233"/>
                  </a:lnTo>
                  <a:lnTo>
                    <a:pt x="438" y="235"/>
                  </a:lnTo>
                  <a:lnTo>
                    <a:pt x="492" y="237"/>
                  </a:lnTo>
                  <a:lnTo>
                    <a:pt x="549" y="237"/>
                  </a:lnTo>
                  <a:lnTo>
                    <a:pt x="549" y="0"/>
                  </a:lnTo>
                  <a:lnTo>
                    <a:pt x="549" y="0"/>
                  </a:lnTo>
                  <a:lnTo>
                    <a:pt x="492" y="0"/>
                  </a:lnTo>
                  <a:lnTo>
                    <a:pt x="438" y="2"/>
                  </a:lnTo>
                  <a:lnTo>
                    <a:pt x="384" y="4"/>
                  </a:lnTo>
                  <a:lnTo>
                    <a:pt x="334" y="8"/>
                  </a:lnTo>
                  <a:lnTo>
                    <a:pt x="286" y="14"/>
                  </a:lnTo>
                  <a:lnTo>
                    <a:pt x="241" y="20"/>
                  </a:lnTo>
                  <a:lnTo>
                    <a:pt x="199" y="26"/>
                  </a:lnTo>
                  <a:lnTo>
                    <a:pt x="159" y="34"/>
                  </a:lnTo>
                  <a:lnTo>
                    <a:pt x="125" y="42"/>
                  </a:lnTo>
                  <a:lnTo>
                    <a:pt x="93" y="53"/>
                  </a:lnTo>
                  <a:lnTo>
                    <a:pt x="65" y="63"/>
                  </a:lnTo>
                  <a:lnTo>
                    <a:pt x="43" y="73"/>
                  </a:lnTo>
                  <a:lnTo>
                    <a:pt x="25" y="83"/>
                  </a:lnTo>
                  <a:lnTo>
                    <a:pt x="10" y="95"/>
                  </a:lnTo>
                  <a:lnTo>
                    <a:pt x="2" y="107"/>
                  </a:lnTo>
                  <a:lnTo>
                    <a:pt x="0" y="113"/>
                  </a:lnTo>
                  <a:lnTo>
                    <a:pt x="0" y="119"/>
                  </a:lnTo>
                  <a:lnTo>
                    <a:pt x="0" y="119"/>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
            <p:cNvSpPr/>
            <p:nvPr/>
          </p:nvSpPr>
          <p:spPr bwMode="auto">
            <a:xfrm>
              <a:off x="11647488" y="4662488"/>
              <a:ext cx="869950" cy="376238"/>
            </a:xfrm>
            <a:custGeom>
              <a:avLst/>
              <a:gdLst>
                <a:gd name="T0" fmla="*/ 0 w 548"/>
                <a:gd name="T1" fmla="*/ 0 h 237"/>
                <a:gd name="T2" fmla="*/ 0 w 548"/>
                <a:gd name="T3" fmla="*/ 0 h 237"/>
                <a:gd name="T4" fmla="*/ 0 w 548"/>
                <a:gd name="T5" fmla="*/ 237 h 237"/>
                <a:gd name="T6" fmla="*/ 0 w 548"/>
                <a:gd name="T7" fmla="*/ 237 h 237"/>
                <a:gd name="T8" fmla="*/ 0 w 548"/>
                <a:gd name="T9" fmla="*/ 237 h 237"/>
                <a:gd name="T10" fmla="*/ 54 w 548"/>
                <a:gd name="T11" fmla="*/ 237 h 237"/>
                <a:gd name="T12" fmla="*/ 110 w 548"/>
                <a:gd name="T13" fmla="*/ 235 h 237"/>
                <a:gd name="T14" fmla="*/ 162 w 548"/>
                <a:gd name="T15" fmla="*/ 233 h 237"/>
                <a:gd name="T16" fmla="*/ 212 w 548"/>
                <a:gd name="T17" fmla="*/ 229 h 237"/>
                <a:gd name="T18" fmla="*/ 260 w 548"/>
                <a:gd name="T19" fmla="*/ 223 h 237"/>
                <a:gd name="T20" fmla="*/ 305 w 548"/>
                <a:gd name="T21" fmla="*/ 217 h 237"/>
                <a:gd name="T22" fmla="*/ 347 w 548"/>
                <a:gd name="T23" fmla="*/ 211 h 237"/>
                <a:gd name="T24" fmla="*/ 387 w 548"/>
                <a:gd name="T25" fmla="*/ 203 h 237"/>
                <a:gd name="T26" fmla="*/ 421 w 548"/>
                <a:gd name="T27" fmla="*/ 195 h 237"/>
                <a:gd name="T28" fmla="*/ 453 w 548"/>
                <a:gd name="T29" fmla="*/ 185 h 237"/>
                <a:gd name="T30" fmla="*/ 481 w 548"/>
                <a:gd name="T31" fmla="*/ 175 h 237"/>
                <a:gd name="T32" fmla="*/ 503 w 548"/>
                <a:gd name="T33" fmla="*/ 165 h 237"/>
                <a:gd name="T34" fmla="*/ 521 w 548"/>
                <a:gd name="T35" fmla="*/ 155 h 237"/>
                <a:gd name="T36" fmla="*/ 536 w 548"/>
                <a:gd name="T37" fmla="*/ 143 h 237"/>
                <a:gd name="T38" fmla="*/ 544 w 548"/>
                <a:gd name="T39" fmla="*/ 131 h 237"/>
                <a:gd name="T40" fmla="*/ 546 w 548"/>
                <a:gd name="T41" fmla="*/ 125 h 237"/>
                <a:gd name="T42" fmla="*/ 548 w 548"/>
                <a:gd name="T43" fmla="*/ 119 h 237"/>
                <a:gd name="T44" fmla="*/ 548 w 548"/>
                <a:gd name="T45" fmla="*/ 119 h 237"/>
                <a:gd name="T46" fmla="*/ 546 w 548"/>
                <a:gd name="T47" fmla="*/ 113 h 237"/>
                <a:gd name="T48" fmla="*/ 544 w 548"/>
                <a:gd name="T49" fmla="*/ 107 h 237"/>
                <a:gd name="T50" fmla="*/ 536 w 548"/>
                <a:gd name="T51" fmla="*/ 95 h 237"/>
                <a:gd name="T52" fmla="*/ 521 w 548"/>
                <a:gd name="T53" fmla="*/ 83 h 237"/>
                <a:gd name="T54" fmla="*/ 503 w 548"/>
                <a:gd name="T55" fmla="*/ 73 h 237"/>
                <a:gd name="T56" fmla="*/ 481 w 548"/>
                <a:gd name="T57" fmla="*/ 63 h 237"/>
                <a:gd name="T58" fmla="*/ 453 w 548"/>
                <a:gd name="T59" fmla="*/ 53 h 237"/>
                <a:gd name="T60" fmla="*/ 421 w 548"/>
                <a:gd name="T61" fmla="*/ 42 h 237"/>
                <a:gd name="T62" fmla="*/ 387 w 548"/>
                <a:gd name="T63" fmla="*/ 34 h 237"/>
                <a:gd name="T64" fmla="*/ 347 w 548"/>
                <a:gd name="T65" fmla="*/ 26 h 237"/>
                <a:gd name="T66" fmla="*/ 305 w 548"/>
                <a:gd name="T67" fmla="*/ 20 h 237"/>
                <a:gd name="T68" fmla="*/ 260 w 548"/>
                <a:gd name="T69" fmla="*/ 14 h 237"/>
                <a:gd name="T70" fmla="*/ 212 w 548"/>
                <a:gd name="T71" fmla="*/ 8 h 237"/>
                <a:gd name="T72" fmla="*/ 162 w 548"/>
                <a:gd name="T73" fmla="*/ 4 h 237"/>
                <a:gd name="T74" fmla="*/ 110 w 548"/>
                <a:gd name="T75" fmla="*/ 2 h 237"/>
                <a:gd name="T76" fmla="*/ 54 w 548"/>
                <a:gd name="T77" fmla="*/ 0 h 237"/>
                <a:gd name="T78" fmla="*/ 0 w 548"/>
                <a:gd name="T79" fmla="*/ 0 h 237"/>
                <a:gd name="T80" fmla="*/ 0 w 548"/>
                <a:gd name="T8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8" h="237">
                  <a:moveTo>
                    <a:pt x="0" y="0"/>
                  </a:moveTo>
                  <a:lnTo>
                    <a:pt x="0" y="0"/>
                  </a:lnTo>
                  <a:lnTo>
                    <a:pt x="0" y="237"/>
                  </a:lnTo>
                  <a:lnTo>
                    <a:pt x="0" y="237"/>
                  </a:lnTo>
                  <a:lnTo>
                    <a:pt x="0" y="237"/>
                  </a:lnTo>
                  <a:lnTo>
                    <a:pt x="54" y="237"/>
                  </a:lnTo>
                  <a:lnTo>
                    <a:pt x="110" y="235"/>
                  </a:lnTo>
                  <a:lnTo>
                    <a:pt x="162" y="233"/>
                  </a:lnTo>
                  <a:lnTo>
                    <a:pt x="212" y="229"/>
                  </a:lnTo>
                  <a:lnTo>
                    <a:pt x="260" y="223"/>
                  </a:lnTo>
                  <a:lnTo>
                    <a:pt x="305" y="217"/>
                  </a:lnTo>
                  <a:lnTo>
                    <a:pt x="347" y="211"/>
                  </a:lnTo>
                  <a:lnTo>
                    <a:pt x="387" y="203"/>
                  </a:lnTo>
                  <a:lnTo>
                    <a:pt x="421" y="195"/>
                  </a:lnTo>
                  <a:lnTo>
                    <a:pt x="453" y="185"/>
                  </a:lnTo>
                  <a:lnTo>
                    <a:pt x="481" y="175"/>
                  </a:lnTo>
                  <a:lnTo>
                    <a:pt x="503" y="165"/>
                  </a:lnTo>
                  <a:lnTo>
                    <a:pt x="521" y="155"/>
                  </a:lnTo>
                  <a:lnTo>
                    <a:pt x="536" y="143"/>
                  </a:lnTo>
                  <a:lnTo>
                    <a:pt x="544" y="131"/>
                  </a:lnTo>
                  <a:lnTo>
                    <a:pt x="546" y="125"/>
                  </a:lnTo>
                  <a:lnTo>
                    <a:pt x="548" y="119"/>
                  </a:lnTo>
                  <a:lnTo>
                    <a:pt x="548" y="119"/>
                  </a:lnTo>
                  <a:lnTo>
                    <a:pt x="546" y="113"/>
                  </a:lnTo>
                  <a:lnTo>
                    <a:pt x="544" y="107"/>
                  </a:lnTo>
                  <a:lnTo>
                    <a:pt x="536" y="95"/>
                  </a:lnTo>
                  <a:lnTo>
                    <a:pt x="521" y="83"/>
                  </a:lnTo>
                  <a:lnTo>
                    <a:pt x="503" y="73"/>
                  </a:lnTo>
                  <a:lnTo>
                    <a:pt x="481" y="63"/>
                  </a:lnTo>
                  <a:lnTo>
                    <a:pt x="453" y="53"/>
                  </a:lnTo>
                  <a:lnTo>
                    <a:pt x="421" y="42"/>
                  </a:lnTo>
                  <a:lnTo>
                    <a:pt x="387" y="34"/>
                  </a:lnTo>
                  <a:lnTo>
                    <a:pt x="347" y="26"/>
                  </a:lnTo>
                  <a:lnTo>
                    <a:pt x="305" y="20"/>
                  </a:lnTo>
                  <a:lnTo>
                    <a:pt x="260" y="14"/>
                  </a:lnTo>
                  <a:lnTo>
                    <a:pt x="212" y="8"/>
                  </a:lnTo>
                  <a:lnTo>
                    <a:pt x="162" y="4"/>
                  </a:lnTo>
                  <a:lnTo>
                    <a:pt x="110" y="2"/>
                  </a:lnTo>
                  <a:lnTo>
                    <a:pt x="54" y="0"/>
                  </a:lnTo>
                  <a:lnTo>
                    <a:pt x="0" y="0"/>
                  </a:lnTo>
                  <a:lnTo>
                    <a:pt x="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
            <p:cNvSpPr/>
            <p:nvPr/>
          </p:nvSpPr>
          <p:spPr bwMode="auto">
            <a:xfrm>
              <a:off x="10939463" y="4318000"/>
              <a:ext cx="708025" cy="635000"/>
            </a:xfrm>
            <a:custGeom>
              <a:avLst/>
              <a:gdLst>
                <a:gd name="T0" fmla="*/ 74 w 446"/>
                <a:gd name="T1" fmla="*/ 0 h 400"/>
                <a:gd name="T2" fmla="*/ 2 w 446"/>
                <a:gd name="T3" fmla="*/ 294 h 400"/>
                <a:gd name="T4" fmla="*/ 2 w 446"/>
                <a:gd name="T5" fmla="*/ 294 h 400"/>
                <a:gd name="T6" fmla="*/ 2 w 446"/>
                <a:gd name="T7" fmla="*/ 300 h 400"/>
                <a:gd name="T8" fmla="*/ 0 w 446"/>
                <a:gd name="T9" fmla="*/ 304 h 400"/>
                <a:gd name="T10" fmla="*/ 0 w 446"/>
                <a:gd name="T11" fmla="*/ 304 h 400"/>
                <a:gd name="T12" fmla="*/ 2 w 446"/>
                <a:gd name="T13" fmla="*/ 314 h 400"/>
                <a:gd name="T14" fmla="*/ 10 w 446"/>
                <a:gd name="T15" fmla="*/ 324 h 400"/>
                <a:gd name="T16" fmla="*/ 20 w 446"/>
                <a:gd name="T17" fmla="*/ 334 h 400"/>
                <a:gd name="T18" fmla="*/ 36 w 446"/>
                <a:gd name="T19" fmla="*/ 342 h 400"/>
                <a:gd name="T20" fmla="*/ 54 w 446"/>
                <a:gd name="T21" fmla="*/ 350 h 400"/>
                <a:gd name="T22" fmla="*/ 76 w 446"/>
                <a:gd name="T23" fmla="*/ 358 h 400"/>
                <a:gd name="T24" fmla="*/ 102 w 446"/>
                <a:gd name="T25" fmla="*/ 366 h 400"/>
                <a:gd name="T26" fmla="*/ 130 w 446"/>
                <a:gd name="T27" fmla="*/ 372 h 400"/>
                <a:gd name="T28" fmla="*/ 197 w 446"/>
                <a:gd name="T29" fmla="*/ 384 h 400"/>
                <a:gd name="T30" fmla="*/ 271 w 446"/>
                <a:gd name="T31" fmla="*/ 394 h 400"/>
                <a:gd name="T32" fmla="*/ 355 w 446"/>
                <a:gd name="T33" fmla="*/ 398 h 400"/>
                <a:gd name="T34" fmla="*/ 446 w 446"/>
                <a:gd name="T35" fmla="*/ 400 h 400"/>
                <a:gd name="T36" fmla="*/ 446 w 446"/>
                <a:gd name="T37" fmla="*/ 0 h 400"/>
                <a:gd name="T38" fmla="*/ 74 w 446"/>
                <a:gd name="T3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400">
                  <a:moveTo>
                    <a:pt x="74" y="0"/>
                  </a:moveTo>
                  <a:lnTo>
                    <a:pt x="2" y="294"/>
                  </a:lnTo>
                  <a:lnTo>
                    <a:pt x="2" y="294"/>
                  </a:lnTo>
                  <a:lnTo>
                    <a:pt x="2" y="300"/>
                  </a:lnTo>
                  <a:lnTo>
                    <a:pt x="0" y="304"/>
                  </a:lnTo>
                  <a:lnTo>
                    <a:pt x="0" y="304"/>
                  </a:lnTo>
                  <a:lnTo>
                    <a:pt x="2" y="314"/>
                  </a:lnTo>
                  <a:lnTo>
                    <a:pt x="10" y="324"/>
                  </a:lnTo>
                  <a:lnTo>
                    <a:pt x="20" y="334"/>
                  </a:lnTo>
                  <a:lnTo>
                    <a:pt x="36" y="342"/>
                  </a:lnTo>
                  <a:lnTo>
                    <a:pt x="54" y="350"/>
                  </a:lnTo>
                  <a:lnTo>
                    <a:pt x="76" y="358"/>
                  </a:lnTo>
                  <a:lnTo>
                    <a:pt x="102" y="366"/>
                  </a:lnTo>
                  <a:lnTo>
                    <a:pt x="130" y="372"/>
                  </a:lnTo>
                  <a:lnTo>
                    <a:pt x="197" y="384"/>
                  </a:lnTo>
                  <a:lnTo>
                    <a:pt x="271" y="394"/>
                  </a:lnTo>
                  <a:lnTo>
                    <a:pt x="355" y="398"/>
                  </a:lnTo>
                  <a:lnTo>
                    <a:pt x="446" y="400"/>
                  </a:lnTo>
                  <a:lnTo>
                    <a:pt x="446" y="0"/>
                  </a:lnTo>
                  <a:lnTo>
                    <a:pt x="74"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
            <p:cNvSpPr/>
            <p:nvPr/>
          </p:nvSpPr>
          <p:spPr bwMode="auto">
            <a:xfrm>
              <a:off x="11647488" y="4318000"/>
              <a:ext cx="703262" cy="635000"/>
            </a:xfrm>
            <a:custGeom>
              <a:avLst/>
              <a:gdLst>
                <a:gd name="T0" fmla="*/ 441 w 443"/>
                <a:gd name="T1" fmla="*/ 294 h 400"/>
                <a:gd name="T2" fmla="*/ 369 w 443"/>
                <a:gd name="T3" fmla="*/ 0 h 400"/>
                <a:gd name="T4" fmla="*/ 0 w 443"/>
                <a:gd name="T5" fmla="*/ 0 h 400"/>
                <a:gd name="T6" fmla="*/ 0 w 443"/>
                <a:gd name="T7" fmla="*/ 400 h 400"/>
                <a:gd name="T8" fmla="*/ 0 w 443"/>
                <a:gd name="T9" fmla="*/ 400 h 400"/>
                <a:gd name="T10" fmla="*/ 0 w 443"/>
                <a:gd name="T11" fmla="*/ 400 h 400"/>
                <a:gd name="T12" fmla="*/ 88 w 443"/>
                <a:gd name="T13" fmla="*/ 398 h 400"/>
                <a:gd name="T14" fmla="*/ 172 w 443"/>
                <a:gd name="T15" fmla="*/ 394 h 400"/>
                <a:gd name="T16" fmla="*/ 246 w 443"/>
                <a:gd name="T17" fmla="*/ 384 h 400"/>
                <a:gd name="T18" fmla="*/ 313 w 443"/>
                <a:gd name="T19" fmla="*/ 372 h 400"/>
                <a:gd name="T20" fmla="*/ 341 w 443"/>
                <a:gd name="T21" fmla="*/ 366 h 400"/>
                <a:gd name="T22" fmla="*/ 367 w 443"/>
                <a:gd name="T23" fmla="*/ 358 h 400"/>
                <a:gd name="T24" fmla="*/ 389 w 443"/>
                <a:gd name="T25" fmla="*/ 350 h 400"/>
                <a:gd name="T26" fmla="*/ 407 w 443"/>
                <a:gd name="T27" fmla="*/ 342 h 400"/>
                <a:gd name="T28" fmla="*/ 423 w 443"/>
                <a:gd name="T29" fmla="*/ 334 h 400"/>
                <a:gd name="T30" fmla="*/ 433 w 443"/>
                <a:gd name="T31" fmla="*/ 324 h 400"/>
                <a:gd name="T32" fmla="*/ 441 w 443"/>
                <a:gd name="T33" fmla="*/ 314 h 400"/>
                <a:gd name="T34" fmla="*/ 443 w 443"/>
                <a:gd name="T35" fmla="*/ 304 h 400"/>
                <a:gd name="T36" fmla="*/ 443 w 443"/>
                <a:gd name="T37" fmla="*/ 304 h 400"/>
                <a:gd name="T38" fmla="*/ 443 w 443"/>
                <a:gd name="T39" fmla="*/ 300 h 400"/>
                <a:gd name="T40" fmla="*/ 441 w 443"/>
                <a:gd name="T41" fmla="*/ 294 h 400"/>
                <a:gd name="T42" fmla="*/ 441 w 443"/>
                <a:gd name="T43" fmla="*/ 29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3" h="400">
                  <a:moveTo>
                    <a:pt x="441" y="294"/>
                  </a:moveTo>
                  <a:lnTo>
                    <a:pt x="369" y="0"/>
                  </a:lnTo>
                  <a:lnTo>
                    <a:pt x="0" y="0"/>
                  </a:lnTo>
                  <a:lnTo>
                    <a:pt x="0" y="400"/>
                  </a:lnTo>
                  <a:lnTo>
                    <a:pt x="0" y="400"/>
                  </a:lnTo>
                  <a:lnTo>
                    <a:pt x="0" y="400"/>
                  </a:lnTo>
                  <a:lnTo>
                    <a:pt x="88" y="398"/>
                  </a:lnTo>
                  <a:lnTo>
                    <a:pt x="172" y="394"/>
                  </a:lnTo>
                  <a:lnTo>
                    <a:pt x="246" y="384"/>
                  </a:lnTo>
                  <a:lnTo>
                    <a:pt x="313" y="372"/>
                  </a:lnTo>
                  <a:lnTo>
                    <a:pt x="341" y="366"/>
                  </a:lnTo>
                  <a:lnTo>
                    <a:pt x="367" y="358"/>
                  </a:lnTo>
                  <a:lnTo>
                    <a:pt x="389" y="350"/>
                  </a:lnTo>
                  <a:lnTo>
                    <a:pt x="407" y="342"/>
                  </a:lnTo>
                  <a:lnTo>
                    <a:pt x="423" y="334"/>
                  </a:lnTo>
                  <a:lnTo>
                    <a:pt x="433" y="324"/>
                  </a:lnTo>
                  <a:lnTo>
                    <a:pt x="441" y="314"/>
                  </a:lnTo>
                  <a:lnTo>
                    <a:pt x="443" y="304"/>
                  </a:lnTo>
                  <a:lnTo>
                    <a:pt x="443" y="304"/>
                  </a:lnTo>
                  <a:lnTo>
                    <a:pt x="443" y="300"/>
                  </a:lnTo>
                  <a:lnTo>
                    <a:pt x="441" y="294"/>
                  </a:lnTo>
                  <a:lnTo>
                    <a:pt x="441" y="294"/>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
            <p:cNvSpPr/>
            <p:nvPr/>
          </p:nvSpPr>
          <p:spPr bwMode="auto">
            <a:xfrm>
              <a:off x="11142663" y="4408488"/>
              <a:ext cx="252412" cy="528638"/>
            </a:xfrm>
            <a:custGeom>
              <a:avLst/>
              <a:gdLst>
                <a:gd name="T0" fmla="*/ 51 w 159"/>
                <a:gd name="T1" fmla="*/ 0 h 333"/>
                <a:gd name="T2" fmla="*/ 0 w 159"/>
                <a:gd name="T3" fmla="*/ 315 h 333"/>
                <a:gd name="T4" fmla="*/ 0 w 159"/>
                <a:gd name="T5" fmla="*/ 315 h 333"/>
                <a:gd name="T6" fmla="*/ 51 w 159"/>
                <a:gd name="T7" fmla="*/ 325 h 333"/>
                <a:gd name="T8" fmla="*/ 109 w 159"/>
                <a:gd name="T9" fmla="*/ 333 h 333"/>
                <a:gd name="T10" fmla="*/ 159 w 159"/>
                <a:gd name="T11" fmla="*/ 16 h 333"/>
                <a:gd name="T12" fmla="*/ 159 w 159"/>
                <a:gd name="T13" fmla="*/ 16 h 333"/>
                <a:gd name="T14" fmla="*/ 101 w 159"/>
                <a:gd name="T15" fmla="*/ 8 h 333"/>
                <a:gd name="T16" fmla="*/ 51 w 159"/>
                <a:gd name="T17" fmla="*/ 0 h 333"/>
                <a:gd name="T18" fmla="*/ 51 w 159"/>
                <a:gd name="T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33">
                  <a:moveTo>
                    <a:pt x="51" y="0"/>
                  </a:moveTo>
                  <a:lnTo>
                    <a:pt x="0" y="315"/>
                  </a:lnTo>
                  <a:lnTo>
                    <a:pt x="0" y="315"/>
                  </a:lnTo>
                  <a:lnTo>
                    <a:pt x="51" y="325"/>
                  </a:lnTo>
                  <a:lnTo>
                    <a:pt x="109" y="333"/>
                  </a:lnTo>
                  <a:lnTo>
                    <a:pt x="159" y="16"/>
                  </a:lnTo>
                  <a:lnTo>
                    <a:pt x="159" y="16"/>
                  </a:lnTo>
                  <a:lnTo>
                    <a:pt x="101" y="8"/>
                  </a:lnTo>
                  <a:lnTo>
                    <a:pt x="51" y="0"/>
                  </a:lnTo>
                  <a:lnTo>
                    <a:pt x="51"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2"/>
            <p:cNvSpPr/>
            <p:nvPr/>
          </p:nvSpPr>
          <p:spPr bwMode="auto">
            <a:xfrm>
              <a:off x="10942638" y="4991100"/>
              <a:ext cx="407987" cy="781050"/>
            </a:xfrm>
            <a:custGeom>
              <a:avLst/>
              <a:gdLst>
                <a:gd name="T0" fmla="*/ 74 w 257"/>
                <a:gd name="T1" fmla="*/ 0 h 492"/>
                <a:gd name="T2" fmla="*/ 0 w 257"/>
                <a:gd name="T3" fmla="*/ 466 h 492"/>
                <a:gd name="T4" fmla="*/ 0 w 257"/>
                <a:gd name="T5" fmla="*/ 466 h 492"/>
                <a:gd name="T6" fmla="*/ 40 w 257"/>
                <a:gd name="T7" fmla="*/ 474 h 492"/>
                <a:gd name="T8" fmla="*/ 84 w 257"/>
                <a:gd name="T9" fmla="*/ 482 h 492"/>
                <a:gd name="T10" fmla="*/ 183 w 257"/>
                <a:gd name="T11" fmla="*/ 492 h 492"/>
                <a:gd name="T12" fmla="*/ 257 w 257"/>
                <a:gd name="T13" fmla="*/ 24 h 492"/>
                <a:gd name="T14" fmla="*/ 257 w 257"/>
                <a:gd name="T15" fmla="*/ 24 h 492"/>
                <a:gd name="T16" fmla="*/ 207 w 257"/>
                <a:gd name="T17" fmla="*/ 20 h 492"/>
                <a:gd name="T18" fmla="*/ 158 w 257"/>
                <a:gd name="T19" fmla="*/ 14 h 492"/>
                <a:gd name="T20" fmla="*/ 114 w 257"/>
                <a:gd name="T21" fmla="*/ 8 h 492"/>
                <a:gd name="T22" fmla="*/ 74 w 257"/>
                <a:gd name="T23" fmla="*/ 0 h 492"/>
                <a:gd name="T24" fmla="*/ 74 w 257"/>
                <a:gd name="T25"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492">
                  <a:moveTo>
                    <a:pt x="74" y="0"/>
                  </a:moveTo>
                  <a:lnTo>
                    <a:pt x="0" y="466"/>
                  </a:lnTo>
                  <a:lnTo>
                    <a:pt x="0" y="466"/>
                  </a:lnTo>
                  <a:lnTo>
                    <a:pt x="40" y="474"/>
                  </a:lnTo>
                  <a:lnTo>
                    <a:pt x="84" y="482"/>
                  </a:lnTo>
                  <a:lnTo>
                    <a:pt x="183" y="492"/>
                  </a:lnTo>
                  <a:lnTo>
                    <a:pt x="257" y="24"/>
                  </a:lnTo>
                  <a:lnTo>
                    <a:pt x="257" y="24"/>
                  </a:lnTo>
                  <a:lnTo>
                    <a:pt x="207" y="20"/>
                  </a:lnTo>
                  <a:lnTo>
                    <a:pt x="158" y="14"/>
                  </a:lnTo>
                  <a:lnTo>
                    <a:pt x="114" y="8"/>
                  </a:lnTo>
                  <a:lnTo>
                    <a:pt x="74" y="0"/>
                  </a:lnTo>
                  <a:lnTo>
                    <a:pt x="74"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3"/>
            <p:cNvSpPr>
              <a:spLocks noEditPoints="1"/>
            </p:cNvSpPr>
            <p:nvPr/>
          </p:nvSpPr>
          <p:spPr bwMode="auto">
            <a:xfrm>
              <a:off x="9317038" y="762000"/>
              <a:ext cx="2330450" cy="3441700"/>
            </a:xfrm>
            <a:custGeom>
              <a:avLst/>
              <a:gdLst>
                <a:gd name="T0" fmla="*/ 717 w 1468"/>
                <a:gd name="T1" fmla="*/ 231 h 2168"/>
                <a:gd name="T2" fmla="*/ 494 w 1468"/>
                <a:gd name="T3" fmla="*/ 161 h 2168"/>
                <a:gd name="T4" fmla="*/ 8 w 1468"/>
                <a:gd name="T5" fmla="*/ 209 h 2168"/>
                <a:gd name="T6" fmla="*/ 0 w 1468"/>
                <a:gd name="T7" fmla="*/ 345 h 2168"/>
                <a:gd name="T8" fmla="*/ 10 w 1468"/>
                <a:gd name="T9" fmla="*/ 512 h 2168"/>
                <a:gd name="T10" fmla="*/ 50 w 1468"/>
                <a:gd name="T11" fmla="*/ 719 h 2168"/>
                <a:gd name="T12" fmla="*/ 88 w 1468"/>
                <a:gd name="T13" fmla="*/ 827 h 2168"/>
                <a:gd name="T14" fmla="*/ 143 w 1468"/>
                <a:gd name="T15" fmla="*/ 938 h 2168"/>
                <a:gd name="T16" fmla="*/ 211 w 1468"/>
                <a:gd name="T17" fmla="*/ 1046 h 2168"/>
                <a:gd name="T18" fmla="*/ 293 w 1468"/>
                <a:gd name="T19" fmla="*/ 1148 h 2168"/>
                <a:gd name="T20" fmla="*/ 462 w 1468"/>
                <a:gd name="T21" fmla="*/ 1311 h 2168"/>
                <a:gd name="T22" fmla="*/ 620 w 1468"/>
                <a:gd name="T23" fmla="*/ 1425 h 2168"/>
                <a:gd name="T24" fmla="*/ 753 w 1468"/>
                <a:gd name="T25" fmla="*/ 1500 h 2168"/>
                <a:gd name="T26" fmla="*/ 865 w 1468"/>
                <a:gd name="T27" fmla="*/ 1548 h 2168"/>
                <a:gd name="T28" fmla="*/ 944 w 1468"/>
                <a:gd name="T29" fmla="*/ 1568 h 2168"/>
                <a:gd name="T30" fmla="*/ 1006 w 1468"/>
                <a:gd name="T31" fmla="*/ 1650 h 2168"/>
                <a:gd name="T32" fmla="*/ 1076 w 1468"/>
                <a:gd name="T33" fmla="*/ 1723 h 2168"/>
                <a:gd name="T34" fmla="*/ 1156 w 1468"/>
                <a:gd name="T35" fmla="*/ 1785 h 2168"/>
                <a:gd name="T36" fmla="*/ 1245 w 1468"/>
                <a:gd name="T37" fmla="*/ 1837 h 2168"/>
                <a:gd name="T38" fmla="*/ 1341 w 1468"/>
                <a:gd name="T39" fmla="*/ 1873 h 2168"/>
                <a:gd name="T40" fmla="*/ 1468 w 1468"/>
                <a:gd name="T41" fmla="*/ 2168 h 2168"/>
                <a:gd name="T42" fmla="*/ 1379 w 1468"/>
                <a:gd name="T43" fmla="*/ 2 h 2168"/>
                <a:gd name="T44" fmla="*/ 1150 w 1468"/>
                <a:gd name="T45" fmla="*/ 26 h 2168"/>
                <a:gd name="T46" fmla="*/ 968 w 1468"/>
                <a:gd name="T47" fmla="*/ 66 h 2168"/>
                <a:gd name="T48" fmla="*/ 835 w 1468"/>
                <a:gd name="T49" fmla="*/ 112 h 2168"/>
                <a:gd name="T50" fmla="*/ 727 w 1468"/>
                <a:gd name="T51" fmla="*/ 163 h 2168"/>
                <a:gd name="T52" fmla="*/ 323 w 1468"/>
                <a:gd name="T53" fmla="*/ 1014 h 2168"/>
                <a:gd name="T54" fmla="*/ 253 w 1468"/>
                <a:gd name="T55" fmla="*/ 907 h 2168"/>
                <a:gd name="T56" fmla="*/ 177 w 1468"/>
                <a:gd name="T57" fmla="*/ 747 h 2168"/>
                <a:gd name="T58" fmla="*/ 135 w 1468"/>
                <a:gd name="T59" fmla="*/ 588 h 2168"/>
                <a:gd name="T60" fmla="*/ 114 w 1468"/>
                <a:gd name="T61" fmla="*/ 444 h 2168"/>
                <a:gd name="T62" fmla="*/ 112 w 1468"/>
                <a:gd name="T63" fmla="*/ 271 h 2168"/>
                <a:gd name="T64" fmla="*/ 691 w 1468"/>
                <a:gd name="T65" fmla="*/ 506 h 2168"/>
                <a:gd name="T66" fmla="*/ 693 w 1468"/>
                <a:gd name="T67" fmla="*/ 709 h 2168"/>
                <a:gd name="T68" fmla="*/ 713 w 1468"/>
                <a:gd name="T69" fmla="*/ 928 h 2168"/>
                <a:gd name="T70" fmla="*/ 741 w 1468"/>
                <a:gd name="T71" fmla="*/ 1076 h 2168"/>
                <a:gd name="T72" fmla="*/ 793 w 1468"/>
                <a:gd name="T73" fmla="*/ 1257 h 2168"/>
                <a:gd name="T74" fmla="*/ 843 w 1468"/>
                <a:gd name="T75" fmla="*/ 1385 h 2168"/>
                <a:gd name="T76" fmla="*/ 819 w 1468"/>
                <a:gd name="T77" fmla="*/ 1409 h 2168"/>
                <a:gd name="T78" fmla="*/ 669 w 1468"/>
                <a:gd name="T79" fmla="*/ 1325 h 2168"/>
                <a:gd name="T80" fmla="*/ 558 w 1468"/>
                <a:gd name="T81" fmla="*/ 1247 h 2168"/>
                <a:gd name="T82" fmla="*/ 442 w 1468"/>
                <a:gd name="T83" fmla="*/ 1142 h 2168"/>
                <a:gd name="T84" fmla="*/ 323 w 1468"/>
                <a:gd name="T85" fmla="*/ 1014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8" h="2168">
                  <a:moveTo>
                    <a:pt x="727" y="163"/>
                  </a:moveTo>
                  <a:lnTo>
                    <a:pt x="727" y="163"/>
                  </a:lnTo>
                  <a:lnTo>
                    <a:pt x="717" y="231"/>
                  </a:lnTo>
                  <a:lnTo>
                    <a:pt x="707" y="295"/>
                  </a:lnTo>
                  <a:lnTo>
                    <a:pt x="699" y="359"/>
                  </a:lnTo>
                  <a:lnTo>
                    <a:pt x="494" y="161"/>
                  </a:lnTo>
                  <a:lnTo>
                    <a:pt x="14" y="161"/>
                  </a:lnTo>
                  <a:lnTo>
                    <a:pt x="8" y="209"/>
                  </a:lnTo>
                  <a:lnTo>
                    <a:pt x="8" y="209"/>
                  </a:lnTo>
                  <a:lnTo>
                    <a:pt x="4" y="237"/>
                  </a:lnTo>
                  <a:lnTo>
                    <a:pt x="0" y="301"/>
                  </a:lnTo>
                  <a:lnTo>
                    <a:pt x="0" y="345"/>
                  </a:lnTo>
                  <a:lnTo>
                    <a:pt x="0" y="395"/>
                  </a:lnTo>
                  <a:lnTo>
                    <a:pt x="4" y="452"/>
                  </a:lnTo>
                  <a:lnTo>
                    <a:pt x="10" y="512"/>
                  </a:lnTo>
                  <a:lnTo>
                    <a:pt x="18" y="578"/>
                  </a:lnTo>
                  <a:lnTo>
                    <a:pt x="32" y="646"/>
                  </a:lnTo>
                  <a:lnTo>
                    <a:pt x="50" y="719"/>
                  </a:lnTo>
                  <a:lnTo>
                    <a:pt x="62" y="755"/>
                  </a:lnTo>
                  <a:lnTo>
                    <a:pt x="74" y="791"/>
                  </a:lnTo>
                  <a:lnTo>
                    <a:pt x="88" y="827"/>
                  </a:lnTo>
                  <a:lnTo>
                    <a:pt x="104" y="865"/>
                  </a:lnTo>
                  <a:lnTo>
                    <a:pt x="122" y="901"/>
                  </a:lnTo>
                  <a:lnTo>
                    <a:pt x="143" y="938"/>
                  </a:lnTo>
                  <a:lnTo>
                    <a:pt x="163" y="974"/>
                  </a:lnTo>
                  <a:lnTo>
                    <a:pt x="187" y="1012"/>
                  </a:lnTo>
                  <a:lnTo>
                    <a:pt x="211" y="1046"/>
                  </a:lnTo>
                  <a:lnTo>
                    <a:pt x="237" y="1082"/>
                  </a:lnTo>
                  <a:lnTo>
                    <a:pt x="237" y="1082"/>
                  </a:lnTo>
                  <a:lnTo>
                    <a:pt x="293" y="1148"/>
                  </a:lnTo>
                  <a:lnTo>
                    <a:pt x="349" y="1209"/>
                  </a:lnTo>
                  <a:lnTo>
                    <a:pt x="406" y="1263"/>
                  </a:lnTo>
                  <a:lnTo>
                    <a:pt x="462" y="1311"/>
                  </a:lnTo>
                  <a:lnTo>
                    <a:pt x="516" y="1353"/>
                  </a:lnTo>
                  <a:lnTo>
                    <a:pt x="568" y="1393"/>
                  </a:lnTo>
                  <a:lnTo>
                    <a:pt x="620" y="1425"/>
                  </a:lnTo>
                  <a:lnTo>
                    <a:pt x="666" y="1456"/>
                  </a:lnTo>
                  <a:lnTo>
                    <a:pt x="713" y="1480"/>
                  </a:lnTo>
                  <a:lnTo>
                    <a:pt x="753" y="1500"/>
                  </a:lnTo>
                  <a:lnTo>
                    <a:pt x="789" y="1518"/>
                  </a:lnTo>
                  <a:lnTo>
                    <a:pt x="821" y="1530"/>
                  </a:lnTo>
                  <a:lnTo>
                    <a:pt x="865" y="1548"/>
                  </a:lnTo>
                  <a:lnTo>
                    <a:pt x="885" y="1554"/>
                  </a:lnTo>
                  <a:lnTo>
                    <a:pt x="944" y="1568"/>
                  </a:lnTo>
                  <a:lnTo>
                    <a:pt x="944" y="1568"/>
                  </a:lnTo>
                  <a:lnTo>
                    <a:pt x="964" y="1596"/>
                  </a:lnTo>
                  <a:lnTo>
                    <a:pt x="984" y="1624"/>
                  </a:lnTo>
                  <a:lnTo>
                    <a:pt x="1006" y="1650"/>
                  </a:lnTo>
                  <a:lnTo>
                    <a:pt x="1028" y="1676"/>
                  </a:lnTo>
                  <a:lnTo>
                    <a:pt x="1052" y="1700"/>
                  </a:lnTo>
                  <a:lnTo>
                    <a:pt x="1076" y="1723"/>
                  </a:lnTo>
                  <a:lnTo>
                    <a:pt x="1102" y="1745"/>
                  </a:lnTo>
                  <a:lnTo>
                    <a:pt x="1128" y="1767"/>
                  </a:lnTo>
                  <a:lnTo>
                    <a:pt x="1156" y="1785"/>
                  </a:lnTo>
                  <a:lnTo>
                    <a:pt x="1184" y="1805"/>
                  </a:lnTo>
                  <a:lnTo>
                    <a:pt x="1213" y="1821"/>
                  </a:lnTo>
                  <a:lnTo>
                    <a:pt x="1245" y="1837"/>
                  </a:lnTo>
                  <a:lnTo>
                    <a:pt x="1275" y="1851"/>
                  </a:lnTo>
                  <a:lnTo>
                    <a:pt x="1309" y="1863"/>
                  </a:lnTo>
                  <a:lnTo>
                    <a:pt x="1341" y="1873"/>
                  </a:lnTo>
                  <a:lnTo>
                    <a:pt x="1377" y="1883"/>
                  </a:lnTo>
                  <a:lnTo>
                    <a:pt x="1331" y="2168"/>
                  </a:lnTo>
                  <a:lnTo>
                    <a:pt x="1468" y="2168"/>
                  </a:lnTo>
                  <a:lnTo>
                    <a:pt x="1468" y="0"/>
                  </a:lnTo>
                  <a:lnTo>
                    <a:pt x="1468" y="0"/>
                  </a:lnTo>
                  <a:lnTo>
                    <a:pt x="1379" y="2"/>
                  </a:lnTo>
                  <a:lnTo>
                    <a:pt x="1299" y="6"/>
                  </a:lnTo>
                  <a:lnTo>
                    <a:pt x="1221" y="16"/>
                  </a:lnTo>
                  <a:lnTo>
                    <a:pt x="1150" y="26"/>
                  </a:lnTo>
                  <a:lnTo>
                    <a:pt x="1084" y="38"/>
                  </a:lnTo>
                  <a:lnTo>
                    <a:pt x="1024" y="52"/>
                  </a:lnTo>
                  <a:lnTo>
                    <a:pt x="968" y="66"/>
                  </a:lnTo>
                  <a:lnTo>
                    <a:pt x="919" y="82"/>
                  </a:lnTo>
                  <a:lnTo>
                    <a:pt x="875" y="96"/>
                  </a:lnTo>
                  <a:lnTo>
                    <a:pt x="835" y="112"/>
                  </a:lnTo>
                  <a:lnTo>
                    <a:pt x="777" y="139"/>
                  </a:lnTo>
                  <a:lnTo>
                    <a:pt x="739" y="157"/>
                  </a:lnTo>
                  <a:lnTo>
                    <a:pt x="727" y="163"/>
                  </a:lnTo>
                  <a:lnTo>
                    <a:pt x="727" y="163"/>
                  </a:lnTo>
                  <a:close/>
                  <a:moveTo>
                    <a:pt x="323" y="1014"/>
                  </a:moveTo>
                  <a:lnTo>
                    <a:pt x="323" y="1014"/>
                  </a:lnTo>
                  <a:lnTo>
                    <a:pt x="305" y="988"/>
                  </a:lnTo>
                  <a:lnTo>
                    <a:pt x="285" y="962"/>
                  </a:lnTo>
                  <a:lnTo>
                    <a:pt x="253" y="907"/>
                  </a:lnTo>
                  <a:lnTo>
                    <a:pt x="223" y="855"/>
                  </a:lnTo>
                  <a:lnTo>
                    <a:pt x="199" y="801"/>
                  </a:lnTo>
                  <a:lnTo>
                    <a:pt x="177" y="747"/>
                  </a:lnTo>
                  <a:lnTo>
                    <a:pt x="159" y="693"/>
                  </a:lnTo>
                  <a:lnTo>
                    <a:pt x="145" y="638"/>
                  </a:lnTo>
                  <a:lnTo>
                    <a:pt x="135" y="588"/>
                  </a:lnTo>
                  <a:lnTo>
                    <a:pt x="124" y="538"/>
                  </a:lnTo>
                  <a:lnTo>
                    <a:pt x="118" y="490"/>
                  </a:lnTo>
                  <a:lnTo>
                    <a:pt x="114" y="444"/>
                  </a:lnTo>
                  <a:lnTo>
                    <a:pt x="112" y="402"/>
                  </a:lnTo>
                  <a:lnTo>
                    <a:pt x="110" y="327"/>
                  </a:lnTo>
                  <a:lnTo>
                    <a:pt x="112" y="271"/>
                  </a:lnTo>
                  <a:lnTo>
                    <a:pt x="450" y="271"/>
                  </a:lnTo>
                  <a:lnTo>
                    <a:pt x="691" y="506"/>
                  </a:lnTo>
                  <a:lnTo>
                    <a:pt x="691" y="506"/>
                  </a:lnTo>
                  <a:lnTo>
                    <a:pt x="689" y="570"/>
                  </a:lnTo>
                  <a:lnTo>
                    <a:pt x="691" y="638"/>
                  </a:lnTo>
                  <a:lnTo>
                    <a:pt x="693" y="709"/>
                  </a:lnTo>
                  <a:lnTo>
                    <a:pt x="697" y="781"/>
                  </a:lnTo>
                  <a:lnTo>
                    <a:pt x="705" y="853"/>
                  </a:lnTo>
                  <a:lnTo>
                    <a:pt x="713" y="928"/>
                  </a:lnTo>
                  <a:lnTo>
                    <a:pt x="727" y="1002"/>
                  </a:lnTo>
                  <a:lnTo>
                    <a:pt x="741" y="1076"/>
                  </a:lnTo>
                  <a:lnTo>
                    <a:pt x="741" y="1076"/>
                  </a:lnTo>
                  <a:lnTo>
                    <a:pt x="765" y="1166"/>
                  </a:lnTo>
                  <a:lnTo>
                    <a:pt x="779" y="1213"/>
                  </a:lnTo>
                  <a:lnTo>
                    <a:pt x="793" y="1257"/>
                  </a:lnTo>
                  <a:lnTo>
                    <a:pt x="809" y="1301"/>
                  </a:lnTo>
                  <a:lnTo>
                    <a:pt x="825" y="1343"/>
                  </a:lnTo>
                  <a:lnTo>
                    <a:pt x="843" y="1385"/>
                  </a:lnTo>
                  <a:lnTo>
                    <a:pt x="863" y="1427"/>
                  </a:lnTo>
                  <a:lnTo>
                    <a:pt x="863" y="1427"/>
                  </a:lnTo>
                  <a:lnTo>
                    <a:pt x="819" y="1409"/>
                  </a:lnTo>
                  <a:lnTo>
                    <a:pt x="765" y="1381"/>
                  </a:lnTo>
                  <a:lnTo>
                    <a:pt x="701" y="1345"/>
                  </a:lnTo>
                  <a:lnTo>
                    <a:pt x="669" y="1325"/>
                  </a:lnTo>
                  <a:lnTo>
                    <a:pt x="632" y="1301"/>
                  </a:lnTo>
                  <a:lnTo>
                    <a:pt x="596" y="1275"/>
                  </a:lnTo>
                  <a:lnTo>
                    <a:pt x="558" y="1247"/>
                  </a:lnTo>
                  <a:lnTo>
                    <a:pt x="520" y="1215"/>
                  </a:lnTo>
                  <a:lnTo>
                    <a:pt x="480" y="1180"/>
                  </a:lnTo>
                  <a:lnTo>
                    <a:pt x="442" y="1142"/>
                  </a:lnTo>
                  <a:lnTo>
                    <a:pt x="402" y="1102"/>
                  </a:lnTo>
                  <a:lnTo>
                    <a:pt x="363" y="1060"/>
                  </a:lnTo>
                  <a:lnTo>
                    <a:pt x="323" y="1014"/>
                  </a:lnTo>
                  <a:lnTo>
                    <a:pt x="323" y="1014"/>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4"/>
            <p:cNvSpPr>
              <a:spLocks noEditPoints="1"/>
            </p:cNvSpPr>
            <p:nvPr/>
          </p:nvSpPr>
          <p:spPr bwMode="auto">
            <a:xfrm>
              <a:off x="11647488" y="762000"/>
              <a:ext cx="2325687" cy="3441700"/>
            </a:xfrm>
            <a:custGeom>
              <a:avLst/>
              <a:gdLst>
                <a:gd name="T0" fmla="*/ 971 w 1465"/>
                <a:gd name="T1" fmla="*/ 161 h 2168"/>
                <a:gd name="T2" fmla="*/ 758 w 1465"/>
                <a:gd name="T3" fmla="*/ 295 h 2168"/>
                <a:gd name="T4" fmla="*/ 738 w 1465"/>
                <a:gd name="T5" fmla="*/ 163 h 2168"/>
                <a:gd name="T6" fmla="*/ 630 w 1465"/>
                <a:gd name="T7" fmla="*/ 112 h 2168"/>
                <a:gd name="T8" fmla="*/ 497 w 1465"/>
                <a:gd name="T9" fmla="*/ 66 h 2168"/>
                <a:gd name="T10" fmla="*/ 315 w 1465"/>
                <a:gd name="T11" fmla="*/ 26 h 2168"/>
                <a:gd name="T12" fmla="*/ 86 w 1465"/>
                <a:gd name="T13" fmla="*/ 2 h 2168"/>
                <a:gd name="T14" fmla="*/ 134 w 1465"/>
                <a:gd name="T15" fmla="*/ 2168 h 2168"/>
                <a:gd name="T16" fmla="*/ 124 w 1465"/>
                <a:gd name="T17" fmla="*/ 1873 h 2168"/>
                <a:gd name="T18" fmla="*/ 220 w 1465"/>
                <a:gd name="T19" fmla="*/ 1837 h 2168"/>
                <a:gd name="T20" fmla="*/ 309 w 1465"/>
                <a:gd name="T21" fmla="*/ 1785 h 2168"/>
                <a:gd name="T22" fmla="*/ 389 w 1465"/>
                <a:gd name="T23" fmla="*/ 1723 h 2168"/>
                <a:gd name="T24" fmla="*/ 459 w 1465"/>
                <a:gd name="T25" fmla="*/ 1650 h 2168"/>
                <a:gd name="T26" fmla="*/ 521 w 1465"/>
                <a:gd name="T27" fmla="*/ 1568 h 2168"/>
                <a:gd name="T28" fmla="*/ 580 w 1465"/>
                <a:gd name="T29" fmla="*/ 1554 h 2168"/>
                <a:gd name="T30" fmla="*/ 676 w 1465"/>
                <a:gd name="T31" fmla="*/ 1518 h 2168"/>
                <a:gd name="T32" fmla="*/ 799 w 1465"/>
                <a:gd name="T33" fmla="*/ 1456 h 2168"/>
                <a:gd name="T34" fmla="*/ 949 w 1465"/>
                <a:gd name="T35" fmla="*/ 1353 h 2168"/>
                <a:gd name="T36" fmla="*/ 1116 w 1465"/>
                <a:gd name="T37" fmla="*/ 1209 h 2168"/>
                <a:gd name="T38" fmla="*/ 1228 w 1465"/>
                <a:gd name="T39" fmla="*/ 1082 h 2168"/>
                <a:gd name="T40" fmla="*/ 1302 w 1465"/>
                <a:gd name="T41" fmla="*/ 974 h 2168"/>
                <a:gd name="T42" fmla="*/ 1361 w 1465"/>
                <a:gd name="T43" fmla="*/ 865 h 2168"/>
                <a:gd name="T44" fmla="*/ 1403 w 1465"/>
                <a:gd name="T45" fmla="*/ 755 h 2168"/>
                <a:gd name="T46" fmla="*/ 1447 w 1465"/>
                <a:gd name="T47" fmla="*/ 578 h 2168"/>
                <a:gd name="T48" fmla="*/ 1465 w 1465"/>
                <a:gd name="T49" fmla="*/ 395 h 2168"/>
                <a:gd name="T50" fmla="*/ 1461 w 1465"/>
                <a:gd name="T51" fmla="*/ 237 h 2168"/>
                <a:gd name="T52" fmla="*/ 1142 w 1465"/>
                <a:gd name="T53" fmla="*/ 1014 h 2168"/>
                <a:gd name="T54" fmla="*/ 1063 w 1465"/>
                <a:gd name="T55" fmla="*/ 1102 h 2168"/>
                <a:gd name="T56" fmla="*/ 945 w 1465"/>
                <a:gd name="T57" fmla="*/ 1215 h 2168"/>
                <a:gd name="T58" fmla="*/ 833 w 1465"/>
                <a:gd name="T59" fmla="*/ 1301 h 2168"/>
                <a:gd name="T60" fmla="*/ 700 w 1465"/>
                <a:gd name="T61" fmla="*/ 1381 h 2168"/>
                <a:gd name="T62" fmla="*/ 602 w 1465"/>
                <a:gd name="T63" fmla="*/ 1427 h 2168"/>
                <a:gd name="T64" fmla="*/ 656 w 1465"/>
                <a:gd name="T65" fmla="*/ 1301 h 2168"/>
                <a:gd name="T66" fmla="*/ 700 w 1465"/>
                <a:gd name="T67" fmla="*/ 1166 h 2168"/>
                <a:gd name="T68" fmla="*/ 738 w 1465"/>
                <a:gd name="T69" fmla="*/ 1002 h 2168"/>
                <a:gd name="T70" fmla="*/ 768 w 1465"/>
                <a:gd name="T71" fmla="*/ 781 h 2168"/>
                <a:gd name="T72" fmla="*/ 776 w 1465"/>
                <a:gd name="T73" fmla="*/ 570 h 2168"/>
                <a:gd name="T74" fmla="*/ 1353 w 1465"/>
                <a:gd name="T75" fmla="*/ 271 h 2168"/>
                <a:gd name="T76" fmla="*/ 1353 w 1465"/>
                <a:gd name="T77" fmla="*/ 402 h 2168"/>
                <a:gd name="T78" fmla="*/ 1341 w 1465"/>
                <a:gd name="T79" fmla="*/ 538 h 2168"/>
                <a:gd name="T80" fmla="*/ 1306 w 1465"/>
                <a:gd name="T81" fmla="*/ 693 h 2168"/>
                <a:gd name="T82" fmla="*/ 1242 w 1465"/>
                <a:gd name="T83" fmla="*/ 855 h 2168"/>
                <a:gd name="T84" fmla="*/ 1162 w 1465"/>
                <a:gd name="T85" fmla="*/ 988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5" h="2168">
                  <a:moveTo>
                    <a:pt x="1457" y="209"/>
                  </a:moveTo>
                  <a:lnTo>
                    <a:pt x="1451" y="161"/>
                  </a:lnTo>
                  <a:lnTo>
                    <a:pt x="971" y="161"/>
                  </a:lnTo>
                  <a:lnTo>
                    <a:pt x="766" y="359"/>
                  </a:lnTo>
                  <a:lnTo>
                    <a:pt x="766" y="359"/>
                  </a:lnTo>
                  <a:lnTo>
                    <a:pt x="758" y="295"/>
                  </a:lnTo>
                  <a:lnTo>
                    <a:pt x="748" y="231"/>
                  </a:lnTo>
                  <a:lnTo>
                    <a:pt x="738" y="163"/>
                  </a:lnTo>
                  <a:lnTo>
                    <a:pt x="738" y="163"/>
                  </a:lnTo>
                  <a:lnTo>
                    <a:pt x="726" y="157"/>
                  </a:lnTo>
                  <a:lnTo>
                    <a:pt x="688" y="139"/>
                  </a:lnTo>
                  <a:lnTo>
                    <a:pt x="630" y="112"/>
                  </a:lnTo>
                  <a:lnTo>
                    <a:pt x="592" y="96"/>
                  </a:lnTo>
                  <a:lnTo>
                    <a:pt x="548" y="82"/>
                  </a:lnTo>
                  <a:lnTo>
                    <a:pt x="497" y="66"/>
                  </a:lnTo>
                  <a:lnTo>
                    <a:pt x="441" y="52"/>
                  </a:lnTo>
                  <a:lnTo>
                    <a:pt x="381" y="38"/>
                  </a:lnTo>
                  <a:lnTo>
                    <a:pt x="315" y="26"/>
                  </a:lnTo>
                  <a:lnTo>
                    <a:pt x="244" y="16"/>
                  </a:lnTo>
                  <a:lnTo>
                    <a:pt x="166" y="6"/>
                  </a:lnTo>
                  <a:lnTo>
                    <a:pt x="86" y="2"/>
                  </a:lnTo>
                  <a:lnTo>
                    <a:pt x="0" y="0"/>
                  </a:lnTo>
                  <a:lnTo>
                    <a:pt x="0" y="2168"/>
                  </a:lnTo>
                  <a:lnTo>
                    <a:pt x="134" y="2168"/>
                  </a:lnTo>
                  <a:lnTo>
                    <a:pt x="88" y="1883"/>
                  </a:lnTo>
                  <a:lnTo>
                    <a:pt x="88" y="1883"/>
                  </a:lnTo>
                  <a:lnTo>
                    <a:pt x="124" y="1873"/>
                  </a:lnTo>
                  <a:lnTo>
                    <a:pt x="156" y="1863"/>
                  </a:lnTo>
                  <a:lnTo>
                    <a:pt x="190" y="1851"/>
                  </a:lnTo>
                  <a:lnTo>
                    <a:pt x="220" y="1837"/>
                  </a:lnTo>
                  <a:lnTo>
                    <a:pt x="252" y="1821"/>
                  </a:lnTo>
                  <a:lnTo>
                    <a:pt x="281" y="1805"/>
                  </a:lnTo>
                  <a:lnTo>
                    <a:pt x="309" y="1785"/>
                  </a:lnTo>
                  <a:lnTo>
                    <a:pt x="337" y="1767"/>
                  </a:lnTo>
                  <a:lnTo>
                    <a:pt x="363" y="1745"/>
                  </a:lnTo>
                  <a:lnTo>
                    <a:pt x="389" y="1723"/>
                  </a:lnTo>
                  <a:lnTo>
                    <a:pt x="413" y="1700"/>
                  </a:lnTo>
                  <a:lnTo>
                    <a:pt x="437" y="1676"/>
                  </a:lnTo>
                  <a:lnTo>
                    <a:pt x="459" y="1650"/>
                  </a:lnTo>
                  <a:lnTo>
                    <a:pt x="481" y="1624"/>
                  </a:lnTo>
                  <a:lnTo>
                    <a:pt x="501" y="1596"/>
                  </a:lnTo>
                  <a:lnTo>
                    <a:pt x="521" y="1568"/>
                  </a:lnTo>
                  <a:lnTo>
                    <a:pt x="578" y="1554"/>
                  </a:lnTo>
                  <a:lnTo>
                    <a:pt x="580" y="1554"/>
                  </a:lnTo>
                  <a:lnTo>
                    <a:pt x="580" y="1554"/>
                  </a:lnTo>
                  <a:lnTo>
                    <a:pt x="600" y="1548"/>
                  </a:lnTo>
                  <a:lnTo>
                    <a:pt x="644" y="1530"/>
                  </a:lnTo>
                  <a:lnTo>
                    <a:pt x="676" y="1518"/>
                  </a:lnTo>
                  <a:lnTo>
                    <a:pt x="712" y="1500"/>
                  </a:lnTo>
                  <a:lnTo>
                    <a:pt x="752" y="1480"/>
                  </a:lnTo>
                  <a:lnTo>
                    <a:pt x="799" y="1456"/>
                  </a:lnTo>
                  <a:lnTo>
                    <a:pt x="845" y="1425"/>
                  </a:lnTo>
                  <a:lnTo>
                    <a:pt x="897" y="1393"/>
                  </a:lnTo>
                  <a:lnTo>
                    <a:pt x="949" y="1353"/>
                  </a:lnTo>
                  <a:lnTo>
                    <a:pt x="1003" y="1311"/>
                  </a:lnTo>
                  <a:lnTo>
                    <a:pt x="1059" y="1263"/>
                  </a:lnTo>
                  <a:lnTo>
                    <a:pt x="1116" y="1209"/>
                  </a:lnTo>
                  <a:lnTo>
                    <a:pt x="1172" y="1148"/>
                  </a:lnTo>
                  <a:lnTo>
                    <a:pt x="1228" y="1082"/>
                  </a:lnTo>
                  <a:lnTo>
                    <a:pt x="1228" y="1082"/>
                  </a:lnTo>
                  <a:lnTo>
                    <a:pt x="1254" y="1046"/>
                  </a:lnTo>
                  <a:lnTo>
                    <a:pt x="1278" y="1012"/>
                  </a:lnTo>
                  <a:lnTo>
                    <a:pt x="1302" y="974"/>
                  </a:lnTo>
                  <a:lnTo>
                    <a:pt x="1322" y="938"/>
                  </a:lnTo>
                  <a:lnTo>
                    <a:pt x="1343" y="901"/>
                  </a:lnTo>
                  <a:lnTo>
                    <a:pt x="1361" y="865"/>
                  </a:lnTo>
                  <a:lnTo>
                    <a:pt x="1377" y="827"/>
                  </a:lnTo>
                  <a:lnTo>
                    <a:pt x="1391" y="791"/>
                  </a:lnTo>
                  <a:lnTo>
                    <a:pt x="1403" y="755"/>
                  </a:lnTo>
                  <a:lnTo>
                    <a:pt x="1415" y="719"/>
                  </a:lnTo>
                  <a:lnTo>
                    <a:pt x="1433" y="646"/>
                  </a:lnTo>
                  <a:lnTo>
                    <a:pt x="1447" y="578"/>
                  </a:lnTo>
                  <a:lnTo>
                    <a:pt x="1455" y="512"/>
                  </a:lnTo>
                  <a:lnTo>
                    <a:pt x="1461" y="452"/>
                  </a:lnTo>
                  <a:lnTo>
                    <a:pt x="1465" y="395"/>
                  </a:lnTo>
                  <a:lnTo>
                    <a:pt x="1465" y="345"/>
                  </a:lnTo>
                  <a:lnTo>
                    <a:pt x="1465" y="301"/>
                  </a:lnTo>
                  <a:lnTo>
                    <a:pt x="1461" y="237"/>
                  </a:lnTo>
                  <a:lnTo>
                    <a:pt x="1457" y="209"/>
                  </a:lnTo>
                  <a:lnTo>
                    <a:pt x="1457" y="209"/>
                  </a:lnTo>
                  <a:close/>
                  <a:moveTo>
                    <a:pt x="1142" y="1014"/>
                  </a:moveTo>
                  <a:lnTo>
                    <a:pt x="1142" y="1014"/>
                  </a:lnTo>
                  <a:lnTo>
                    <a:pt x="1102" y="1060"/>
                  </a:lnTo>
                  <a:lnTo>
                    <a:pt x="1063" y="1102"/>
                  </a:lnTo>
                  <a:lnTo>
                    <a:pt x="1023" y="1142"/>
                  </a:lnTo>
                  <a:lnTo>
                    <a:pt x="985" y="1180"/>
                  </a:lnTo>
                  <a:lnTo>
                    <a:pt x="945" y="1215"/>
                  </a:lnTo>
                  <a:lnTo>
                    <a:pt x="907" y="1247"/>
                  </a:lnTo>
                  <a:lnTo>
                    <a:pt x="869" y="1275"/>
                  </a:lnTo>
                  <a:lnTo>
                    <a:pt x="833" y="1301"/>
                  </a:lnTo>
                  <a:lnTo>
                    <a:pt x="799" y="1325"/>
                  </a:lnTo>
                  <a:lnTo>
                    <a:pt x="764" y="1345"/>
                  </a:lnTo>
                  <a:lnTo>
                    <a:pt x="700" y="1381"/>
                  </a:lnTo>
                  <a:lnTo>
                    <a:pt x="646" y="1409"/>
                  </a:lnTo>
                  <a:lnTo>
                    <a:pt x="602" y="1427"/>
                  </a:lnTo>
                  <a:lnTo>
                    <a:pt x="602" y="1427"/>
                  </a:lnTo>
                  <a:lnTo>
                    <a:pt x="622" y="1385"/>
                  </a:lnTo>
                  <a:lnTo>
                    <a:pt x="640" y="1343"/>
                  </a:lnTo>
                  <a:lnTo>
                    <a:pt x="656" y="1301"/>
                  </a:lnTo>
                  <a:lnTo>
                    <a:pt x="672" y="1257"/>
                  </a:lnTo>
                  <a:lnTo>
                    <a:pt x="686" y="1213"/>
                  </a:lnTo>
                  <a:lnTo>
                    <a:pt x="700" y="1166"/>
                  </a:lnTo>
                  <a:lnTo>
                    <a:pt x="724" y="1076"/>
                  </a:lnTo>
                  <a:lnTo>
                    <a:pt x="724" y="1076"/>
                  </a:lnTo>
                  <a:lnTo>
                    <a:pt x="738" y="1002"/>
                  </a:lnTo>
                  <a:lnTo>
                    <a:pt x="752" y="928"/>
                  </a:lnTo>
                  <a:lnTo>
                    <a:pt x="760" y="853"/>
                  </a:lnTo>
                  <a:lnTo>
                    <a:pt x="768" y="781"/>
                  </a:lnTo>
                  <a:lnTo>
                    <a:pt x="772" y="709"/>
                  </a:lnTo>
                  <a:lnTo>
                    <a:pt x="774" y="638"/>
                  </a:lnTo>
                  <a:lnTo>
                    <a:pt x="776" y="570"/>
                  </a:lnTo>
                  <a:lnTo>
                    <a:pt x="774" y="506"/>
                  </a:lnTo>
                  <a:lnTo>
                    <a:pt x="1015" y="271"/>
                  </a:lnTo>
                  <a:lnTo>
                    <a:pt x="1353" y="271"/>
                  </a:lnTo>
                  <a:lnTo>
                    <a:pt x="1353" y="271"/>
                  </a:lnTo>
                  <a:lnTo>
                    <a:pt x="1355" y="327"/>
                  </a:lnTo>
                  <a:lnTo>
                    <a:pt x="1353" y="402"/>
                  </a:lnTo>
                  <a:lnTo>
                    <a:pt x="1351" y="444"/>
                  </a:lnTo>
                  <a:lnTo>
                    <a:pt x="1347" y="490"/>
                  </a:lnTo>
                  <a:lnTo>
                    <a:pt x="1341" y="538"/>
                  </a:lnTo>
                  <a:lnTo>
                    <a:pt x="1330" y="588"/>
                  </a:lnTo>
                  <a:lnTo>
                    <a:pt x="1320" y="638"/>
                  </a:lnTo>
                  <a:lnTo>
                    <a:pt x="1306" y="693"/>
                  </a:lnTo>
                  <a:lnTo>
                    <a:pt x="1288" y="747"/>
                  </a:lnTo>
                  <a:lnTo>
                    <a:pt x="1266" y="801"/>
                  </a:lnTo>
                  <a:lnTo>
                    <a:pt x="1242" y="855"/>
                  </a:lnTo>
                  <a:lnTo>
                    <a:pt x="1212" y="907"/>
                  </a:lnTo>
                  <a:lnTo>
                    <a:pt x="1180" y="962"/>
                  </a:lnTo>
                  <a:lnTo>
                    <a:pt x="1162" y="988"/>
                  </a:lnTo>
                  <a:lnTo>
                    <a:pt x="1142" y="1014"/>
                  </a:lnTo>
                  <a:lnTo>
                    <a:pt x="1142" y="1014"/>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5"/>
            <p:cNvSpPr/>
            <p:nvPr/>
          </p:nvSpPr>
          <p:spPr bwMode="auto">
            <a:xfrm>
              <a:off x="11056938" y="4191000"/>
              <a:ext cx="590550" cy="255588"/>
            </a:xfrm>
            <a:custGeom>
              <a:avLst/>
              <a:gdLst>
                <a:gd name="T0" fmla="*/ 0 w 372"/>
                <a:gd name="T1" fmla="*/ 80 h 161"/>
                <a:gd name="T2" fmla="*/ 0 w 372"/>
                <a:gd name="T3" fmla="*/ 80 h 161"/>
                <a:gd name="T4" fmla="*/ 2 w 372"/>
                <a:gd name="T5" fmla="*/ 89 h 161"/>
                <a:gd name="T6" fmla="*/ 8 w 372"/>
                <a:gd name="T7" fmla="*/ 97 h 161"/>
                <a:gd name="T8" fmla="*/ 16 w 372"/>
                <a:gd name="T9" fmla="*/ 105 h 161"/>
                <a:gd name="T10" fmla="*/ 28 w 372"/>
                <a:gd name="T11" fmla="*/ 111 h 161"/>
                <a:gd name="T12" fmla="*/ 44 w 372"/>
                <a:gd name="T13" fmla="*/ 119 h 161"/>
                <a:gd name="T14" fmla="*/ 62 w 372"/>
                <a:gd name="T15" fmla="*/ 125 h 161"/>
                <a:gd name="T16" fmla="*/ 109 w 372"/>
                <a:gd name="T17" fmla="*/ 137 h 161"/>
                <a:gd name="T18" fmla="*/ 163 w 372"/>
                <a:gd name="T19" fmla="*/ 147 h 161"/>
                <a:gd name="T20" fmla="*/ 227 w 372"/>
                <a:gd name="T21" fmla="*/ 155 h 161"/>
                <a:gd name="T22" fmla="*/ 295 w 372"/>
                <a:gd name="T23" fmla="*/ 159 h 161"/>
                <a:gd name="T24" fmla="*/ 372 w 372"/>
                <a:gd name="T25" fmla="*/ 161 h 161"/>
                <a:gd name="T26" fmla="*/ 372 w 372"/>
                <a:gd name="T27" fmla="*/ 0 h 161"/>
                <a:gd name="T28" fmla="*/ 372 w 372"/>
                <a:gd name="T29" fmla="*/ 0 h 161"/>
                <a:gd name="T30" fmla="*/ 295 w 372"/>
                <a:gd name="T31" fmla="*/ 2 h 161"/>
                <a:gd name="T32" fmla="*/ 227 w 372"/>
                <a:gd name="T33" fmla="*/ 6 h 161"/>
                <a:gd name="T34" fmla="*/ 163 w 372"/>
                <a:gd name="T35" fmla="*/ 14 h 161"/>
                <a:gd name="T36" fmla="*/ 109 w 372"/>
                <a:gd name="T37" fmla="*/ 22 h 161"/>
                <a:gd name="T38" fmla="*/ 62 w 372"/>
                <a:gd name="T39" fmla="*/ 34 h 161"/>
                <a:gd name="T40" fmla="*/ 44 w 372"/>
                <a:gd name="T41" fmla="*/ 42 h 161"/>
                <a:gd name="T42" fmla="*/ 28 w 372"/>
                <a:gd name="T43" fmla="*/ 48 h 161"/>
                <a:gd name="T44" fmla="*/ 16 w 372"/>
                <a:gd name="T45" fmla="*/ 56 h 161"/>
                <a:gd name="T46" fmla="*/ 8 w 372"/>
                <a:gd name="T47" fmla="*/ 64 h 161"/>
                <a:gd name="T48" fmla="*/ 2 w 372"/>
                <a:gd name="T49" fmla="*/ 72 h 161"/>
                <a:gd name="T50" fmla="*/ 0 w 372"/>
                <a:gd name="T51" fmla="*/ 80 h 161"/>
                <a:gd name="T52" fmla="*/ 0 w 372"/>
                <a:gd name="T53"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2" h="161">
                  <a:moveTo>
                    <a:pt x="0" y="80"/>
                  </a:moveTo>
                  <a:lnTo>
                    <a:pt x="0" y="80"/>
                  </a:lnTo>
                  <a:lnTo>
                    <a:pt x="2" y="89"/>
                  </a:lnTo>
                  <a:lnTo>
                    <a:pt x="8" y="97"/>
                  </a:lnTo>
                  <a:lnTo>
                    <a:pt x="16" y="105"/>
                  </a:lnTo>
                  <a:lnTo>
                    <a:pt x="28" y="111"/>
                  </a:lnTo>
                  <a:lnTo>
                    <a:pt x="44" y="119"/>
                  </a:lnTo>
                  <a:lnTo>
                    <a:pt x="62" y="125"/>
                  </a:lnTo>
                  <a:lnTo>
                    <a:pt x="109" y="137"/>
                  </a:lnTo>
                  <a:lnTo>
                    <a:pt x="163" y="147"/>
                  </a:lnTo>
                  <a:lnTo>
                    <a:pt x="227" y="155"/>
                  </a:lnTo>
                  <a:lnTo>
                    <a:pt x="295" y="159"/>
                  </a:lnTo>
                  <a:lnTo>
                    <a:pt x="372" y="161"/>
                  </a:lnTo>
                  <a:lnTo>
                    <a:pt x="372" y="0"/>
                  </a:lnTo>
                  <a:lnTo>
                    <a:pt x="372" y="0"/>
                  </a:lnTo>
                  <a:lnTo>
                    <a:pt x="295" y="2"/>
                  </a:lnTo>
                  <a:lnTo>
                    <a:pt x="227" y="6"/>
                  </a:lnTo>
                  <a:lnTo>
                    <a:pt x="163" y="14"/>
                  </a:lnTo>
                  <a:lnTo>
                    <a:pt x="109" y="22"/>
                  </a:lnTo>
                  <a:lnTo>
                    <a:pt x="62" y="34"/>
                  </a:lnTo>
                  <a:lnTo>
                    <a:pt x="44" y="42"/>
                  </a:lnTo>
                  <a:lnTo>
                    <a:pt x="28" y="48"/>
                  </a:lnTo>
                  <a:lnTo>
                    <a:pt x="16" y="56"/>
                  </a:lnTo>
                  <a:lnTo>
                    <a:pt x="8" y="64"/>
                  </a:lnTo>
                  <a:lnTo>
                    <a:pt x="2" y="72"/>
                  </a:lnTo>
                  <a:lnTo>
                    <a:pt x="0" y="80"/>
                  </a:lnTo>
                  <a:lnTo>
                    <a:pt x="0" y="8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
            <p:cNvSpPr/>
            <p:nvPr/>
          </p:nvSpPr>
          <p:spPr bwMode="auto">
            <a:xfrm>
              <a:off x="11647488" y="4191000"/>
              <a:ext cx="585787" cy="255588"/>
            </a:xfrm>
            <a:custGeom>
              <a:avLst/>
              <a:gdLst>
                <a:gd name="T0" fmla="*/ 0 w 369"/>
                <a:gd name="T1" fmla="*/ 0 h 161"/>
                <a:gd name="T2" fmla="*/ 0 w 369"/>
                <a:gd name="T3" fmla="*/ 0 h 161"/>
                <a:gd name="T4" fmla="*/ 0 w 369"/>
                <a:gd name="T5" fmla="*/ 161 h 161"/>
                <a:gd name="T6" fmla="*/ 0 w 369"/>
                <a:gd name="T7" fmla="*/ 161 h 161"/>
                <a:gd name="T8" fmla="*/ 0 w 369"/>
                <a:gd name="T9" fmla="*/ 161 h 161"/>
                <a:gd name="T10" fmla="*/ 74 w 369"/>
                <a:gd name="T11" fmla="*/ 159 h 161"/>
                <a:gd name="T12" fmla="*/ 142 w 369"/>
                <a:gd name="T13" fmla="*/ 155 h 161"/>
                <a:gd name="T14" fmla="*/ 206 w 369"/>
                <a:gd name="T15" fmla="*/ 147 h 161"/>
                <a:gd name="T16" fmla="*/ 260 w 369"/>
                <a:gd name="T17" fmla="*/ 137 h 161"/>
                <a:gd name="T18" fmla="*/ 307 w 369"/>
                <a:gd name="T19" fmla="*/ 125 h 161"/>
                <a:gd name="T20" fmla="*/ 325 w 369"/>
                <a:gd name="T21" fmla="*/ 119 h 161"/>
                <a:gd name="T22" fmla="*/ 341 w 369"/>
                <a:gd name="T23" fmla="*/ 111 h 161"/>
                <a:gd name="T24" fmla="*/ 353 w 369"/>
                <a:gd name="T25" fmla="*/ 105 h 161"/>
                <a:gd name="T26" fmla="*/ 361 w 369"/>
                <a:gd name="T27" fmla="*/ 97 h 161"/>
                <a:gd name="T28" fmla="*/ 367 w 369"/>
                <a:gd name="T29" fmla="*/ 89 h 161"/>
                <a:gd name="T30" fmla="*/ 369 w 369"/>
                <a:gd name="T31" fmla="*/ 80 h 161"/>
                <a:gd name="T32" fmla="*/ 369 w 369"/>
                <a:gd name="T33" fmla="*/ 80 h 161"/>
                <a:gd name="T34" fmla="*/ 367 w 369"/>
                <a:gd name="T35" fmla="*/ 72 h 161"/>
                <a:gd name="T36" fmla="*/ 361 w 369"/>
                <a:gd name="T37" fmla="*/ 64 h 161"/>
                <a:gd name="T38" fmla="*/ 353 w 369"/>
                <a:gd name="T39" fmla="*/ 56 h 161"/>
                <a:gd name="T40" fmla="*/ 341 w 369"/>
                <a:gd name="T41" fmla="*/ 48 h 161"/>
                <a:gd name="T42" fmla="*/ 325 w 369"/>
                <a:gd name="T43" fmla="*/ 42 h 161"/>
                <a:gd name="T44" fmla="*/ 307 w 369"/>
                <a:gd name="T45" fmla="*/ 34 h 161"/>
                <a:gd name="T46" fmla="*/ 260 w 369"/>
                <a:gd name="T47" fmla="*/ 22 h 161"/>
                <a:gd name="T48" fmla="*/ 206 w 369"/>
                <a:gd name="T49" fmla="*/ 14 h 161"/>
                <a:gd name="T50" fmla="*/ 142 w 369"/>
                <a:gd name="T51" fmla="*/ 6 h 161"/>
                <a:gd name="T52" fmla="*/ 74 w 369"/>
                <a:gd name="T53" fmla="*/ 2 h 161"/>
                <a:gd name="T54" fmla="*/ 0 w 369"/>
                <a:gd name="T55" fmla="*/ 0 h 161"/>
                <a:gd name="T56" fmla="*/ 0 w 369"/>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9" h="161">
                  <a:moveTo>
                    <a:pt x="0" y="0"/>
                  </a:moveTo>
                  <a:lnTo>
                    <a:pt x="0" y="0"/>
                  </a:lnTo>
                  <a:lnTo>
                    <a:pt x="0" y="161"/>
                  </a:lnTo>
                  <a:lnTo>
                    <a:pt x="0" y="161"/>
                  </a:lnTo>
                  <a:lnTo>
                    <a:pt x="0" y="161"/>
                  </a:lnTo>
                  <a:lnTo>
                    <a:pt x="74" y="159"/>
                  </a:lnTo>
                  <a:lnTo>
                    <a:pt x="142" y="155"/>
                  </a:lnTo>
                  <a:lnTo>
                    <a:pt x="206" y="147"/>
                  </a:lnTo>
                  <a:lnTo>
                    <a:pt x="260" y="137"/>
                  </a:lnTo>
                  <a:lnTo>
                    <a:pt x="307" y="125"/>
                  </a:lnTo>
                  <a:lnTo>
                    <a:pt x="325" y="119"/>
                  </a:lnTo>
                  <a:lnTo>
                    <a:pt x="341" y="111"/>
                  </a:lnTo>
                  <a:lnTo>
                    <a:pt x="353" y="105"/>
                  </a:lnTo>
                  <a:lnTo>
                    <a:pt x="361" y="97"/>
                  </a:lnTo>
                  <a:lnTo>
                    <a:pt x="367" y="89"/>
                  </a:lnTo>
                  <a:lnTo>
                    <a:pt x="369" y="80"/>
                  </a:lnTo>
                  <a:lnTo>
                    <a:pt x="369" y="80"/>
                  </a:lnTo>
                  <a:lnTo>
                    <a:pt x="367" y="72"/>
                  </a:lnTo>
                  <a:lnTo>
                    <a:pt x="361" y="64"/>
                  </a:lnTo>
                  <a:lnTo>
                    <a:pt x="353" y="56"/>
                  </a:lnTo>
                  <a:lnTo>
                    <a:pt x="341" y="48"/>
                  </a:lnTo>
                  <a:lnTo>
                    <a:pt x="325" y="42"/>
                  </a:lnTo>
                  <a:lnTo>
                    <a:pt x="307" y="34"/>
                  </a:lnTo>
                  <a:lnTo>
                    <a:pt x="260" y="22"/>
                  </a:lnTo>
                  <a:lnTo>
                    <a:pt x="206" y="14"/>
                  </a:lnTo>
                  <a:lnTo>
                    <a:pt x="142" y="6"/>
                  </a:lnTo>
                  <a:lnTo>
                    <a:pt x="74" y="2"/>
                  </a:lnTo>
                  <a:lnTo>
                    <a:pt x="0" y="0"/>
                  </a:lnTo>
                  <a:lnTo>
                    <a:pt x="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7"/>
            <p:cNvSpPr/>
            <p:nvPr/>
          </p:nvSpPr>
          <p:spPr bwMode="auto">
            <a:xfrm>
              <a:off x="10496550" y="1062038"/>
              <a:ext cx="392112" cy="1223963"/>
            </a:xfrm>
            <a:custGeom>
              <a:avLst/>
              <a:gdLst>
                <a:gd name="T0" fmla="*/ 247 w 247"/>
                <a:gd name="T1" fmla="*/ 771 h 771"/>
                <a:gd name="T2" fmla="*/ 247 w 247"/>
                <a:gd name="T3" fmla="*/ 771 h 771"/>
                <a:gd name="T4" fmla="*/ 235 w 247"/>
                <a:gd name="T5" fmla="*/ 700 h 771"/>
                <a:gd name="T6" fmla="*/ 225 w 247"/>
                <a:gd name="T7" fmla="*/ 632 h 771"/>
                <a:gd name="T8" fmla="*/ 217 w 247"/>
                <a:gd name="T9" fmla="*/ 568 h 771"/>
                <a:gd name="T10" fmla="*/ 211 w 247"/>
                <a:gd name="T11" fmla="*/ 508 h 771"/>
                <a:gd name="T12" fmla="*/ 207 w 247"/>
                <a:gd name="T13" fmla="*/ 449 h 771"/>
                <a:gd name="T14" fmla="*/ 207 w 247"/>
                <a:gd name="T15" fmla="*/ 395 h 771"/>
                <a:gd name="T16" fmla="*/ 207 w 247"/>
                <a:gd name="T17" fmla="*/ 347 h 771"/>
                <a:gd name="T18" fmla="*/ 207 w 247"/>
                <a:gd name="T19" fmla="*/ 301 h 771"/>
                <a:gd name="T20" fmla="*/ 213 w 247"/>
                <a:gd name="T21" fmla="*/ 225 h 771"/>
                <a:gd name="T22" fmla="*/ 219 w 247"/>
                <a:gd name="T23" fmla="*/ 166 h 771"/>
                <a:gd name="T24" fmla="*/ 225 w 247"/>
                <a:gd name="T25" fmla="*/ 132 h 771"/>
                <a:gd name="T26" fmla="*/ 227 w 247"/>
                <a:gd name="T27" fmla="*/ 120 h 771"/>
                <a:gd name="T28" fmla="*/ 30 w 247"/>
                <a:gd name="T29" fmla="*/ 0 h 771"/>
                <a:gd name="T30" fmla="*/ 30 w 247"/>
                <a:gd name="T31" fmla="*/ 0 h 771"/>
                <a:gd name="T32" fmla="*/ 20 w 247"/>
                <a:gd name="T33" fmla="*/ 74 h 771"/>
                <a:gd name="T34" fmla="*/ 14 w 247"/>
                <a:gd name="T35" fmla="*/ 144 h 771"/>
                <a:gd name="T36" fmla="*/ 8 w 247"/>
                <a:gd name="T37" fmla="*/ 211 h 771"/>
                <a:gd name="T38" fmla="*/ 4 w 247"/>
                <a:gd name="T39" fmla="*/ 273 h 771"/>
                <a:gd name="T40" fmla="*/ 0 w 247"/>
                <a:gd name="T41" fmla="*/ 385 h 771"/>
                <a:gd name="T42" fmla="*/ 0 w 247"/>
                <a:gd name="T43" fmla="*/ 480 h 771"/>
                <a:gd name="T44" fmla="*/ 2 w 247"/>
                <a:gd name="T45" fmla="*/ 556 h 771"/>
                <a:gd name="T46" fmla="*/ 6 w 247"/>
                <a:gd name="T47" fmla="*/ 612 h 771"/>
                <a:gd name="T48" fmla="*/ 10 w 247"/>
                <a:gd name="T49" fmla="*/ 658 h 771"/>
                <a:gd name="T50" fmla="*/ 247 w 247"/>
                <a:gd name="T51"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771">
                  <a:moveTo>
                    <a:pt x="247" y="771"/>
                  </a:moveTo>
                  <a:lnTo>
                    <a:pt x="247" y="771"/>
                  </a:lnTo>
                  <a:lnTo>
                    <a:pt x="235" y="700"/>
                  </a:lnTo>
                  <a:lnTo>
                    <a:pt x="225" y="632"/>
                  </a:lnTo>
                  <a:lnTo>
                    <a:pt x="217" y="568"/>
                  </a:lnTo>
                  <a:lnTo>
                    <a:pt x="211" y="508"/>
                  </a:lnTo>
                  <a:lnTo>
                    <a:pt x="207" y="449"/>
                  </a:lnTo>
                  <a:lnTo>
                    <a:pt x="207" y="395"/>
                  </a:lnTo>
                  <a:lnTo>
                    <a:pt x="207" y="347"/>
                  </a:lnTo>
                  <a:lnTo>
                    <a:pt x="207" y="301"/>
                  </a:lnTo>
                  <a:lnTo>
                    <a:pt x="213" y="225"/>
                  </a:lnTo>
                  <a:lnTo>
                    <a:pt x="219" y="166"/>
                  </a:lnTo>
                  <a:lnTo>
                    <a:pt x="225" y="132"/>
                  </a:lnTo>
                  <a:lnTo>
                    <a:pt x="227" y="120"/>
                  </a:lnTo>
                  <a:lnTo>
                    <a:pt x="30" y="0"/>
                  </a:lnTo>
                  <a:lnTo>
                    <a:pt x="30" y="0"/>
                  </a:lnTo>
                  <a:lnTo>
                    <a:pt x="20" y="74"/>
                  </a:lnTo>
                  <a:lnTo>
                    <a:pt x="14" y="144"/>
                  </a:lnTo>
                  <a:lnTo>
                    <a:pt x="8" y="211"/>
                  </a:lnTo>
                  <a:lnTo>
                    <a:pt x="4" y="273"/>
                  </a:lnTo>
                  <a:lnTo>
                    <a:pt x="0" y="385"/>
                  </a:lnTo>
                  <a:lnTo>
                    <a:pt x="0" y="480"/>
                  </a:lnTo>
                  <a:lnTo>
                    <a:pt x="2" y="556"/>
                  </a:lnTo>
                  <a:lnTo>
                    <a:pt x="6" y="612"/>
                  </a:lnTo>
                  <a:lnTo>
                    <a:pt x="10" y="658"/>
                  </a:lnTo>
                  <a:lnTo>
                    <a:pt x="247" y="771"/>
                  </a:lnTo>
                  <a:close/>
                </a:path>
              </a:pathLst>
            </a:custGeom>
            <a:solidFill>
              <a:srgbClr val="FFE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8"/>
            <p:cNvSpPr/>
            <p:nvPr/>
          </p:nvSpPr>
          <p:spPr bwMode="auto">
            <a:xfrm>
              <a:off x="10598150" y="2479675"/>
              <a:ext cx="923925" cy="1208088"/>
            </a:xfrm>
            <a:custGeom>
              <a:avLst/>
              <a:gdLst>
                <a:gd name="T0" fmla="*/ 233 w 582"/>
                <a:gd name="T1" fmla="*/ 76 h 761"/>
                <a:gd name="T2" fmla="*/ 0 w 582"/>
                <a:gd name="T3" fmla="*/ 0 h 761"/>
                <a:gd name="T4" fmla="*/ 0 w 582"/>
                <a:gd name="T5" fmla="*/ 0 h 761"/>
                <a:gd name="T6" fmla="*/ 4 w 582"/>
                <a:gd name="T7" fmla="*/ 26 h 761"/>
                <a:gd name="T8" fmla="*/ 10 w 582"/>
                <a:gd name="T9" fmla="*/ 56 h 761"/>
                <a:gd name="T10" fmla="*/ 20 w 582"/>
                <a:gd name="T11" fmla="*/ 96 h 761"/>
                <a:gd name="T12" fmla="*/ 34 w 582"/>
                <a:gd name="T13" fmla="*/ 143 h 761"/>
                <a:gd name="T14" fmla="*/ 50 w 582"/>
                <a:gd name="T15" fmla="*/ 197 h 761"/>
                <a:gd name="T16" fmla="*/ 74 w 582"/>
                <a:gd name="T17" fmla="*/ 255 h 761"/>
                <a:gd name="T18" fmla="*/ 102 w 582"/>
                <a:gd name="T19" fmla="*/ 317 h 761"/>
                <a:gd name="T20" fmla="*/ 118 w 582"/>
                <a:gd name="T21" fmla="*/ 349 h 761"/>
                <a:gd name="T22" fmla="*/ 137 w 582"/>
                <a:gd name="T23" fmla="*/ 382 h 761"/>
                <a:gd name="T24" fmla="*/ 157 w 582"/>
                <a:gd name="T25" fmla="*/ 414 h 761"/>
                <a:gd name="T26" fmla="*/ 177 w 582"/>
                <a:gd name="T27" fmla="*/ 446 h 761"/>
                <a:gd name="T28" fmla="*/ 199 w 582"/>
                <a:gd name="T29" fmla="*/ 478 h 761"/>
                <a:gd name="T30" fmla="*/ 225 w 582"/>
                <a:gd name="T31" fmla="*/ 508 h 761"/>
                <a:gd name="T32" fmla="*/ 251 w 582"/>
                <a:gd name="T33" fmla="*/ 540 h 761"/>
                <a:gd name="T34" fmla="*/ 279 w 582"/>
                <a:gd name="T35" fmla="*/ 570 h 761"/>
                <a:gd name="T36" fmla="*/ 309 w 582"/>
                <a:gd name="T37" fmla="*/ 598 h 761"/>
                <a:gd name="T38" fmla="*/ 341 w 582"/>
                <a:gd name="T39" fmla="*/ 626 h 761"/>
                <a:gd name="T40" fmla="*/ 375 w 582"/>
                <a:gd name="T41" fmla="*/ 655 h 761"/>
                <a:gd name="T42" fmla="*/ 414 w 582"/>
                <a:gd name="T43" fmla="*/ 679 h 761"/>
                <a:gd name="T44" fmla="*/ 452 w 582"/>
                <a:gd name="T45" fmla="*/ 703 h 761"/>
                <a:gd name="T46" fmla="*/ 494 w 582"/>
                <a:gd name="T47" fmla="*/ 725 h 761"/>
                <a:gd name="T48" fmla="*/ 536 w 582"/>
                <a:gd name="T49" fmla="*/ 745 h 761"/>
                <a:gd name="T50" fmla="*/ 582 w 582"/>
                <a:gd name="T51" fmla="*/ 761 h 761"/>
                <a:gd name="T52" fmla="*/ 582 w 582"/>
                <a:gd name="T53" fmla="*/ 761 h 761"/>
                <a:gd name="T54" fmla="*/ 568 w 582"/>
                <a:gd name="T55" fmla="*/ 747 h 761"/>
                <a:gd name="T56" fmla="*/ 530 w 582"/>
                <a:gd name="T57" fmla="*/ 705 h 761"/>
                <a:gd name="T58" fmla="*/ 504 w 582"/>
                <a:gd name="T59" fmla="*/ 675 h 761"/>
                <a:gd name="T60" fmla="*/ 476 w 582"/>
                <a:gd name="T61" fmla="*/ 641 h 761"/>
                <a:gd name="T62" fmla="*/ 446 w 582"/>
                <a:gd name="T63" fmla="*/ 600 h 761"/>
                <a:gd name="T64" fmla="*/ 414 w 582"/>
                <a:gd name="T65" fmla="*/ 554 h 761"/>
                <a:gd name="T66" fmla="*/ 381 w 582"/>
                <a:gd name="T67" fmla="*/ 506 h 761"/>
                <a:gd name="T68" fmla="*/ 349 w 582"/>
                <a:gd name="T69" fmla="*/ 452 h 761"/>
                <a:gd name="T70" fmla="*/ 321 w 582"/>
                <a:gd name="T71" fmla="*/ 396 h 761"/>
                <a:gd name="T72" fmla="*/ 293 w 582"/>
                <a:gd name="T73" fmla="*/ 337 h 761"/>
                <a:gd name="T74" fmla="*/ 281 w 582"/>
                <a:gd name="T75" fmla="*/ 305 h 761"/>
                <a:gd name="T76" fmla="*/ 271 w 582"/>
                <a:gd name="T77" fmla="*/ 275 h 761"/>
                <a:gd name="T78" fmla="*/ 261 w 582"/>
                <a:gd name="T79" fmla="*/ 243 h 761"/>
                <a:gd name="T80" fmla="*/ 253 w 582"/>
                <a:gd name="T81" fmla="*/ 211 h 761"/>
                <a:gd name="T82" fmla="*/ 245 w 582"/>
                <a:gd name="T83" fmla="*/ 177 h 761"/>
                <a:gd name="T84" fmla="*/ 239 w 582"/>
                <a:gd name="T85" fmla="*/ 145 h 761"/>
                <a:gd name="T86" fmla="*/ 235 w 582"/>
                <a:gd name="T87" fmla="*/ 111 h 761"/>
                <a:gd name="T88" fmla="*/ 233 w 582"/>
                <a:gd name="T89" fmla="*/ 76 h 761"/>
                <a:gd name="T90" fmla="*/ 233 w 582"/>
                <a:gd name="T91" fmla="*/ 76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2" h="761">
                  <a:moveTo>
                    <a:pt x="233" y="76"/>
                  </a:moveTo>
                  <a:lnTo>
                    <a:pt x="0" y="0"/>
                  </a:lnTo>
                  <a:lnTo>
                    <a:pt x="0" y="0"/>
                  </a:lnTo>
                  <a:lnTo>
                    <a:pt x="4" y="26"/>
                  </a:lnTo>
                  <a:lnTo>
                    <a:pt x="10" y="56"/>
                  </a:lnTo>
                  <a:lnTo>
                    <a:pt x="20" y="96"/>
                  </a:lnTo>
                  <a:lnTo>
                    <a:pt x="34" y="143"/>
                  </a:lnTo>
                  <a:lnTo>
                    <a:pt x="50" y="197"/>
                  </a:lnTo>
                  <a:lnTo>
                    <a:pt x="74" y="255"/>
                  </a:lnTo>
                  <a:lnTo>
                    <a:pt x="102" y="317"/>
                  </a:lnTo>
                  <a:lnTo>
                    <a:pt x="118" y="349"/>
                  </a:lnTo>
                  <a:lnTo>
                    <a:pt x="137" y="382"/>
                  </a:lnTo>
                  <a:lnTo>
                    <a:pt x="157" y="414"/>
                  </a:lnTo>
                  <a:lnTo>
                    <a:pt x="177" y="446"/>
                  </a:lnTo>
                  <a:lnTo>
                    <a:pt x="199" y="478"/>
                  </a:lnTo>
                  <a:lnTo>
                    <a:pt x="225" y="508"/>
                  </a:lnTo>
                  <a:lnTo>
                    <a:pt x="251" y="540"/>
                  </a:lnTo>
                  <a:lnTo>
                    <a:pt x="279" y="570"/>
                  </a:lnTo>
                  <a:lnTo>
                    <a:pt x="309" y="598"/>
                  </a:lnTo>
                  <a:lnTo>
                    <a:pt x="341" y="626"/>
                  </a:lnTo>
                  <a:lnTo>
                    <a:pt x="375" y="655"/>
                  </a:lnTo>
                  <a:lnTo>
                    <a:pt x="414" y="679"/>
                  </a:lnTo>
                  <a:lnTo>
                    <a:pt x="452" y="703"/>
                  </a:lnTo>
                  <a:lnTo>
                    <a:pt x="494" y="725"/>
                  </a:lnTo>
                  <a:lnTo>
                    <a:pt x="536" y="745"/>
                  </a:lnTo>
                  <a:lnTo>
                    <a:pt x="582" y="761"/>
                  </a:lnTo>
                  <a:lnTo>
                    <a:pt x="582" y="761"/>
                  </a:lnTo>
                  <a:lnTo>
                    <a:pt x="568" y="747"/>
                  </a:lnTo>
                  <a:lnTo>
                    <a:pt x="530" y="705"/>
                  </a:lnTo>
                  <a:lnTo>
                    <a:pt x="504" y="675"/>
                  </a:lnTo>
                  <a:lnTo>
                    <a:pt x="476" y="641"/>
                  </a:lnTo>
                  <a:lnTo>
                    <a:pt x="446" y="600"/>
                  </a:lnTo>
                  <a:lnTo>
                    <a:pt x="414" y="554"/>
                  </a:lnTo>
                  <a:lnTo>
                    <a:pt x="381" y="506"/>
                  </a:lnTo>
                  <a:lnTo>
                    <a:pt x="349" y="452"/>
                  </a:lnTo>
                  <a:lnTo>
                    <a:pt x="321" y="396"/>
                  </a:lnTo>
                  <a:lnTo>
                    <a:pt x="293" y="337"/>
                  </a:lnTo>
                  <a:lnTo>
                    <a:pt x="281" y="305"/>
                  </a:lnTo>
                  <a:lnTo>
                    <a:pt x="271" y="275"/>
                  </a:lnTo>
                  <a:lnTo>
                    <a:pt x="261" y="243"/>
                  </a:lnTo>
                  <a:lnTo>
                    <a:pt x="253" y="211"/>
                  </a:lnTo>
                  <a:lnTo>
                    <a:pt x="245" y="177"/>
                  </a:lnTo>
                  <a:lnTo>
                    <a:pt x="239" y="145"/>
                  </a:lnTo>
                  <a:lnTo>
                    <a:pt x="235" y="111"/>
                  </a:lnTo>
                  <a:lnTo>
                    <a:pt x="233" y="76"/>
                  </a:lnTo>
                  <a:lnTo>
                    <a:pt x="233" y="76"/>
                  </a:lnTo>
                  <a:close/>
                </a:path>
              </a:pathLst>
            </a:custGeom>
            <a:solidFill>
              <a:srgbClr val="FFE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 name="前凸带形 41"/>
          <p:cNvSpPr/>
          <p:nvPr/>
        </p:nvSpPr>
        <p:spPr>
          <a:xfrm>
            <a:off x="794710" y="3470597"/>
            <a:ext cx="2190083" cy="489700"/>
          </a:xfrm>
          <a:prstGeom prst="ribbon">
            <a:avLst>
              <a:gd name="adj1" fmla="val 33333"/>
              <a:gd name="adj2" fmla="val 72835"/>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solidFill>
                  <a:schemeClr val="accent5"/>
                </a:solidFill>
                <a:latin typeface="微软雅黑" panose="020B0503020204020204" pitchFamily="34" charset="-122"/>
                <a:ea typeface="微软雅黑" panose="020B0503020204020204" pitchFamily="34" charset="-122"/>
              </a:rPr>
              <a:t>1</a:t>
            </a:r>
            <a:r>
              <a:rPr lang="zh-CN" altLang="en-US" sz="1600" dirty="0">
                <a:solidFill>
                  <a:schemeClr val="accent5"/>
                </a:solidFill>
                <a:latin typeface="微软雅黑" panose="020B0503020204020204" pitchFamily="34" charset="-122"/>
                <a:ea typeface="微软雅黑" panose="020B0503020204020204" pitchFamily="34" charset="-122"/>
              </a:rPr>
              <a:t>季度</a:t>
            </a:r>
            <a:endParaRPr lang="zh-CN" altLang="en-US" sz="1600" dirty="0">
              <a:solidFill>
                <a:schemeClr val="accent5"/>
              </a:solidFill>
              <a:latin typeface="微软雅黑" panose="020B0503020204020204" pitchFamily="34" charset="-122"/>
              <a:ea typeface="微软雅黑" panose="020B0503020204020204" pitchFamily="34" charset="-122"/>
            </a:endParaRPr>
          </a:p>
        </p:txBody>
      </p:sp>
      <p:sp>
        <p:nvSpPr>
          <p:cNvPr id="43" name="矩形 42"/>
          <p:cNvSpPr/>
          <p:nvPr/>
        </p:nvSpPr>
        <p:spPr>
          <a:xfrm>
            <a:off x="581834" y="4147028"/>
            <a:ext cx="2615835" cy="1990276"/>
          </a:xfrm>
          <a:prstGeom prst="rect">
            <a:avLst/>
          </a:prstGeom>
        </p:spPr>
        <p:txBody>
          <a:bodyPr wrap="square" lIns="121908" tIns="60954" rIns="121908" bIns="60954">
            <a:spAutoFit/>
          </a:bodyPr>
          <a:lstStyle/>
          <a:p>
            <a:pPr algn="ctr">
              <a:lnSpc>
                <a:spcPct val="120000"/>
              </a:lnSpc>
              <a:spcBef>
                <a:spcPts val="800"/>
              </a:spcBef>
            </a:pPr>
            <a:r>
              <a:rPr lang="zh-CN" altLang="en-US" sz="1300" dirty="0">
                <a:solidFill>
                  <a:schemeClr val="accent5"/>
                </a:solidFill>
                <a:latin typeface="微软雅黑" panose="020B0503020204020204" pitchFamily="34" charset="-122"/>
                <a:ea typeface="微软雅黑" panose="020B0503020204020204" pitchFamily="34" charset="-122"/>
              </a:rPr>
              <a:t>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ctr">
              <a:lnSpc>
                <a:spcPct val="12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输入该活动表扬的项目名称，输入该活动表扬的项目名称，输入该活动表扬的项目名称</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2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输入该活动表扬的项目名称，输入该活动表扬的项目名称，输入该活动表扬的项目名称，输入该活动表扬的项目名称</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3793789" y="1495960"/>
            <a:ext cx="1800263" cy="1944759"/>
            <a:chOff x="9317038" y="762000"/>
            <a:chExt cx="4656137" cy="5029200"/>
          </a:xfrm>
        </p:grpSpPr>
        <p:sp>
          <p:nvSpPr>
            <p:cNvPr id="45" name="Freeform 5"/>
            <p:cNvSpPr/>
            <p:nvPr/>
          </p:nvSpPr>
          <p:spPr bwMode="auto">
            <a:xfrm>
              <a:off x="10601325" y="4851400"/>
              <a:ext cx="1046162" cy="939800"/>
            </a:xfrm>
            <a:custGeom>
              <a:avLst/>
              <a:gdLst>
                <a:gd name="T0" fmla="*/ 110 w 659"/>
                <a:gd name="T1" fmla="*/ 0 h 592"/>
                <a:gd name="T2" fmla="*/ 4 w 659"/>
                <a:gd name="T3" fmla="*/ 433 h 592"/>
                <a:gd name="T4" fmla="*/ 4 w 659"/>
                <a:gd name="T5" fmla="*/ 433 h 592"/>
                <a:gd name="T6" fmla="*/ 2 w 659"/>
                <a:gd name="T7" fmla="*/ 441 h 592"/>
                <a:gd name="T8" fmla="*/ 0 w 659"/>
                <a:gd name="T9" fmla="*/ 449 h 592"/>
                <a:gd name="T10" fmla="*/ 0 w 659"/>
                <a:gd name="T11" fmla="*/ 449 h 592"/>
                <a:gd name="T12" fmla="*/ 2 w 659"/>
                <a:gd name="T13" fmla="*/ 455 h 592"/>
                <a:gd name="T14" fmla="*/ 4 w 659"/>
                <a:gd name="T15" fmla="*/ 464 h 592"/>
                <a:gd name="T16" fmla="*/ 8 w 659"/>
                <a:gd name="T17" fmla="*/ 472 h 592"/>
                <a:gd name="T18" fmla="*/ 14 w 659"/>
                <a:gd name="T19" fmla="*/ 478 h 592"/>
                <a:gd name="T20" fmla="*/ 30 w 659"/>
                <a:gd name="T21" fmla="*/ 492 h 592"/>
                <a:gd name="T22" fmla="*/ 52 w 659"/>
                <a:gd name="T23" fmla="*/ 506 h 592"/>
                <a:gd name="T24" fmla="*/ 80 w 659"/>
                <a:gd name="T25" fmla="*/ 518 h 592"/>
                <a:gd name="T26" fmla="*/ 112 w 659"/>
                <a:gd name="T27" fmla="*/ 530 h 592"/>
                <a:gd name="T28" fmla="*/ 151 w 659"/>
                <a:gd name="T29" fmla="*/ 540 h 592"/>
                <a:gd name="T30" fmla="*/ 193 w 659"/>
                <a:gd name="T31" fmla="*/ 550 h 592"/>
                <a:gd name="T32" fmla="*/ 239 w 659"/>
                <a:gd name="T33" fmla="*/ 560 h 592"/>
                <a:gd name="T34" fmla="*/ 291 w 659"/>
                <a:gd name="T35" fmla="*/ 568 h 592"/>
                <a:gd name="T36" fmla="*/ 345 w 659"/>
                <a:gd name="T37" fmla="*/ 574 h 592"/>
                <a:gd name="T38" fmla="*/ 402 w 659"/>
                <a:gd name="T39" fmla="*/ 580 h 592"/>
                <a:gd name="T40" fmla="*/ 462 w 659"/>
                <a:gd name="T41" fmla="*/ 586 h 592"/>
                <a:gd name="T42" fmla="*/ 526 w 659"/>
                <a:gd name="T43" fmla="*/ 590 h 592"/>
                <a:gd name="T44" fmla="*/ 590 w 659"/>
                <a:gd name="T45" fmla="*/ 592 h 592"/>
                <a:gd name="T46" fmla="*/ 659 w 659"/>
                <a:gd name="T47" fmla="*/ 592 h 592"/>
                <a:gd name="T48" fmla="*/ 659 w 659"/>
                <a:gd name="T49" fmla="*/ 0 h 592"/>
                <a:gd name="T50" fmla="*/ 110 w 659"/>
                <a:gd name="T5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9" h="592">
                  <a:moveTo>
                    <a:pt x="110" y="0"/>
                  </a:moveTo>
                  <a:lnTo>
                    <a:pt x="4" y="433"/>
                  </a:lnTo>
                  <a:lnTo>
                    <a:pt x="4" y="433"/>
                  </a:lnTo>
                  <a:lnTo>
                    <a:pt x="2" y="441"/>
                  </a:lnTo>
                  <a:lnTo>
                    <a:pt x="0" y="449"/>
                  </a:lnTo>
                  <a:lnTo>
                    <a:pt x="0" y="449"/>
                  </a:lnTo>
                  <a:lnTo>
                    <a:pt x="2" y="455"/>
                  </a:lnTo>
                  <a:lnTo>
                    <a:pt x="4" y="464"/>
                  </a:lnTo>
                  <a:lnTo>
                    <a:pt x="8" y="472"/>
                  </a:lnTo>
                  <a:lnTo>
                    <a:pt x="14" y="478"/>
                  </a:lnTo>
                  <a:lnTo>
                    <a:pt x="30" y="492"/>
                  </a:lnTo>
                  <a:lnTo>
                    <a:pt x="52" y="506"/>
                  </a:lnTo>
                  <a:lnTo>
                    <a:pt x="80" y="518"/>
                  </a:lnTo>
                  <a:lnTo>
                    <a:pt x="112" y="530"/>
                  </a:lnTo>
                  <a:lnTo>
                    <a:pt x="151" y="540"/>
                  </a:lnTo>
                  <a:lnTo>
                    <a:pt x="193" y="550"/>
                  </a:lnTo>
                  <a:lnTo>
                    <a:pt x="239" y="560"/>
                  </a:lnTo>
                  <a:lnTo>
                    <a:pt x="291" y="568"/>
                  </a:lnTo>
                  <a:lnTo>
                    <a:pt x="345" y="574"/>
                  </a:lnTo>
                  <a:lnTo>
                    <a:pt x="402" y="580"/>
                  </a:lnTo>
                  <a:lnTo>
                    <a:pt x="462" y="586"/>
                  </a:lnTo>
                  <a:lnTo>
                    <a:pt x="526" y="590"/>
                  </a:lnTo>
                  <a:lnTo>
                    <a:pt x="590" y="592"/>
                  </a:lnTo>
                  <a:lnTo>
                    <a:pt x="659" y="592"/>
                  </a:lnTo>
                  <a:lnTo>
                    <a:pt x="659" y="0"/>
                  </a:lnTo>
                  <a:lnTo>
                    <a:pt x="11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
            <p:cNvSpPr/>
            <p:nvPr/>
          </p:nvSpPr>
          <p:spPr bwMode="auto">
            <a:xfrm>
              <a:off x="11647488" y="4851400"/>
              <a:ext cx="1041400" cy="939800"/>
            </a:xfrm>
            <a:custGeom>
              <a:avLst/>
              <a:gdLst>
                <a:gd name="T0" fmla="*/ 652 w 656"/>
                <a:gd name="T1" fmla="*/ 433 h 592"/>
                <a:gd name="T2" fmla="*/ 548 w 656"/>
                <a:gd name="T3" fmla="*/ 0 h 592"/>
                <a:gd name="T4" fmla="*/ 0 w 656"/>
                <a:gd name="T5" fmla="*/ 0 h 592"/>
                <a:gd name="T6" fmla="*/ 0 w 656"/>
                <a:gd name="T7" fmla="*/ 592 h 592"/>
                <a:gd name="T8" fmla="*/ 0 w 656"/>
                <a:gd name="T9" fmla="*/ 592 h 592"/>
                <a:gd name="T10" fmla="*/ 0 w 656"/>
                <a:gd name="T11" fmla="*/ 592 h 592"/>
                <a:gd name="T12" fmla="*/ 66 w 656"/>
                <a:gd name="T13" fmla="*/ 592 h 592"/>
                <a:gd name="T14" fmla="*/ 130 w 656"/>
                <a:gd name="T15" fmla="*/ 590 h 592"/>
                <a:gd name="T16" fmla="*/ 194 w 656"/>
                <a:gd name="T17" fmla="*/ 586 h 592"/>
                <a:gd name="T18" fmla="*/ 254 w 656"/>
                <a:gd name="T19" fmla="*/ 580 h 592"/>
                <a:gd name="T20" fmla="*/ 313 w 656"/>
                <a:gd name="T21" fmla="*/ 574 h 592"/>
                <a:gd name="T22" fmla="*/ 365 w 656"/>
                <a:gd name="T23" fmla="*/ 568 h 592"/>
                <a:gd name="T24" fmla="*/ 417 w 656"/>
                <a:gd name="T25" fmla="*/ 560 h 592"/>
                <a:gd name="T26" fmla="*/ 463 w 656"/>
                <a:gd name="T27" fmla="*/ 550 h 592"/>
                <a:gd name="T28" fmla="*/ 505 w 656"/>
                <a:gd name="T29" fmla="*/ 540 h 592"/>
                <a:gd name="T30" fmla="*/ 544 w 656"/>
                <a:gd name="T31" fmla="*/ 530 h 592"/>
                <a:gd name="T32" fmla="*/ 576 w 656"/>
                <a:gd name="T33" fmla="*/ 518 h 592"/>
                <a:gd name="T34" fmla="*/ 604 w 656"/>
                <a:gd name="T35" fmla="*/ 506 h 592"/>
                <a:gd name="T36" fmla="*/ 626 w 656"/>
                <a:gd name="T37" fmla="*/ 492 h 592"/>
                <a:gd name="T38" fmla="*/ 642 w 656"/>
                <a:gd name="T39" fmla="*/ 478 h 592"/>
                <a:gd name="T40" fmla="*/ 648 w 656"/>
                <a:gd name="T41" fmla="*/ 472 h 592"/>
                <a:gd name="T42" fmla="*/ 652 w 656"/>
                <a:gd name="T43" fmla="*/ 464 h 592"/>
                <a:gd name="T44" fmla="*/ 654 w 656"/>
                <a:gd name="T45" fmla="*/ 455 h 592"/>
                <a:gd name="T46" fmla="*/ 656 w 656"/>
                <a:gd name="T47" fmla="*/ 449 h 592"/>
                <a:gd name="T48" fmla="*/ 656 w 656"/>
                <a:gd name="T49" fmla="*/ 449 h 592"/>
                <a:gd name="T50" fmla="*/ 654 w 656"/>
                <a:gd name="T51" fmla="*/ 441 h 592"/>
                <a:gd name="T52" fmla="*/ 652 w 656"/>
                <a:gd name="T53" fmla="*/ 433 h 592"/>
                <a:gd name="T54" fmla="*/ 652 w 656"/>
                <a:gd name="T55" fmla="*/ 43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6" h="592">
                  <a:moveTo>
                    <a:pt x="652" y="433"/>
                  </a:moveTo>
                  <a:lnTo>
                    <a:pt x="548" y="0"/>
                  </a:lnTo>
                  <a:lnTo>
                    <a:pt x="0" y="0"/>
                  </a:lnTo>
                  <a:lnTo>
                    <a:pt x="0" y="592"/>
                  </a:lnTo>
                  <a:lnTo>
                    <a:pt x="0" y="592"/>
                  </a:lnTo>
                  <a:lnTo>
                    <a:pt x="0" y="592"/>
                  </a:lnTo>
                  <a:lnTo>
                    <a:pt x="66" y="592"/>
                  </a:lnTo>
                  <a:lnTo>
                    <a:pt x="130" y="590"/>
                  </a:lnTo>
                  <a:lnTo>
                    <a:pt x="194" y="586"/>
                  </a:lnTo>
                  <a:lnTo>
                    <a:pt x="254" y="580"/>
                  </a:lnTo>
                  <a:lnTo>
                    <a:pt x="313" y="574"/>
                  </a:lnTo>
                  <a:lnTo>
                    <a:pt x="365" y="568"/>
                  </a:lnTo>
                  <a:lnTo>
                    <a:pt x="417" y="560"/>
                  </a:lnTo>
                  <a:lnTo>
                    <a:pt x="463" y="550"/>
                  </a:lnTo>
                  <a:lnTo>
                    <a:pt x="505" y="540"/>
                  </a:lnTo>
                  <a:lnTo>
                    <a:pt x="544" y="530"/>
                  </a:lnTo>
                  <a:lnTo>
                    <a:pt x="576" y="518"/>
                  </a:lnTo>
                  <a:lnTo>
                    <a:pt x="604" y="506"/>
                  </a:lnTo>
                  <a:lnTo>
                    <a:pt x="626" y="492"/>
                  </a:lnTo>
                  <a:lnTo>
                    <a:pt x="642" y="478"/>
                  </a:lnTo>
                  <a:lnTo>
                    <a:pt x="648" y="472"/>
                  </a:lnTo>
                  <a:lnTo>
                    <a:pt x="652" y="464"/>
                  </a:lnTo>
                  <a:lnTo>
                    <a:pt x="654" y="455"/>
                  </a:lnTo>
                  <a:lnTo>
                    <a:pt x="656" y="449"/>
                  </a:lnTo>
                  <a:lnTo>
                    <a:pt x="656" y="449"/>
                  </a:lnTo>
                  <a:lnTo>
                    <a:pt x="654" y="441"/>
                  </a:lnTo>
                  <a:lnTo>
                    <a:pt x="652" y="433"/>
                  </a:lnTo>
                  <a:lnTo>
                    <a:pt x="652" y="433"/>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
            <p:cNvSpPr/>
            <p:nvPr/>
          </p:nvSpPr>
          <p:spPr bwMode="auto">
            <a:xfrm>
              <a:off x="10775950" y="4662488"/>
              <a:ext cx="871537" cy="376238"/>
            </a:xfrm>
            <a:custGeom>
              <a:avLst/>
              <a:gdLst>
                <a:gd name="T0" fmla="*/ 0 w 549"/>
                <a:gd name="T1" fmla="*/ 119 h 237"/>
                <a:gd name="T2" fmla="*/ 0 w 549"/>
                <a:gd name="T3" fmla="*/ 119 h 237"/>
                <a:gd name="T4" fmla="*/ 0 w 549"/>
                <a:gd name="T5" fmla="*/ 125 h 237"/>
                <a:gd name="T6" fmla="*/ 2 w 549"/>
                <a:gd name="T7" fmla="*/ 131 h 237"/>
                <a:gd name="T8" fmla="*/ 10 w 549"/>
                <a:gd name="T9" fmla="*/ 143 h 237"/>
                <a:gd name="T10" fmla="*/ 25 w 549"/>
                <a:gd name="T11" fmla="*/ 155 h 237"/>
                <a:gd name="T12" fmla="*/ 43 w 549"/>
                <a:gd name="T13" fmla="*/ 165 h 237"/>
                <a:gd name="T14" fmla="*/ 65 w 549"/>
                <a:gd name="T15" fmla="*/ 175 h 237"/>
                <a:gd name="T16" fmla="*/ 93 w 549"/>
                <a:gd name="T17" fmla="*/ 185 h 237"/>
                <a:gd name="T18" fmla="*/ 125 w 549"/>
                <a:gd name="T19" fmla="*/ 195 h 237"/>
                <a:gd name="T20" fmla="*/ 159 w 549"/>
                <a:gd name="T21" fmla="*/ 203 h 237"/>
                <a:gd name="T22" fmla="*/ 199 w 549"/>
                <a:gd name="T23" fmla="*/ 211 h 237"/>
                <a:gd name="T24" fmla="*/ 241 w 549"/>
                <a:gd name="T25" fmla="*/ 217 h 237"/>
                <a:gd name="T26" fmla="*/ 286 w 549"/>
                <a:gd name="T27" fmla="*/ 223 h 237"/>
                <a:gd name="T28" fmla="*/ 334 w 549"/>
                <a:gd name="T29" fmla="*/ 229 h 237"/>
                <a:gd name="T30" fmla="*/ 384 w 549"/>
                <a:gd name="T31" fmla="*/ 233 h 237"/>
                <a:gd name="T32" fmla="*/ 438 w 549"/>
                <a:gd name="T33" fmla="*/ 235 h 237"/>
                <a:gd name="T34" fmla="*/ 492 w 549"/>
                <a:gd name="T35" fmla="*/ 237 h 237"/>
                <a:gd name="T36" fmla="*/ 549 w 549"/>
                <a:gd name="T37" fmla="*/ 237 h 237"/>
                <a:gd name="T38" fmla="*/ 549 w 549"/>
                <a:gd name="T39" fmla="*/ 0 h 237"/>
                <a:gd name="T40" fmla="*/ 549 w 549"/>
                <a:gd name="T41" fmla="*/ 0 h 237"/>
                <a:gd name="T42" fmla="*/ 492 w 549"/>
                <a:gd name="T43" fmla="*/ 0 h 237"/>
                <a:gd name="T44" fmla="*/ 438 w 549"/>
                <a:gd name="T45" fmla="*/ 2 h 237"/>
                <a:gd name="T46" fmla="*/ 384 w 549"/>
                <a:gd name="T47" fmla="*/ 4 h 237"/>
                <a:gd name="T48" fmla="*/ 334 w 549"/>
                <a:gd name="T49" fmla="*/ 8 h 237"/>
                <a:gd name="T50" fmla="*/ 286 w 549"/>
                <a:gd name="T51" fmla="*/ 14 h 237"/>
                <a:gd name="T52" fmla="*/ 241 w 549"/>
                <a:gd name="T53" fmla="*/ 20 h 237"/>
                <a:gd name="T54" fmla="*/ 199 w 549"/>
                <a:gd name="T55" fmla="*/ 26 h 237"/>
                <a:gd name="T56" fmla="*/ 159 w 549"/>
                <a:gd name="T57" fmla="*/ 34 h 237"/>
                <a:gd name="T58" fmla="*/ 125 w 549"/>
                <a:gd name="T59" fmla="*/ 42 h 237"/>
                <a:gd name="T60" fmla="*/ 93 w 549"/>
                <a:gd name="T61" fmla="*/ 53 h 237"/>
                <a:gd name="T62" fmla="*/ 65 w 549"/>
                <a:gd name="T63" fmla="*/ 63 h 237"/>
                <a:gd name="T64" fmla="*/ 43 w 549"/>
                <a:gd name="T65" fmla="*/ 73 h 237"/>
                <a:gd name="T66" fmla="*/ 25 w 549"/>
                <a:gd name="T67" fmla="*/ 83 h 237"/>
                <a:gd name="T68" fmla="*/ 10 w 549"/>
                <a:gd name="T69" fmla="*/ 95 h 237"/>
                <a:gd name="T70" fmla="*/ 2 w 549"/>
                <a:gd name="T71" fmla="*/ 107 h 237"/>
                <a:gd name="T72" fmla="*/ 0 w 549"/>
                <a:gd name="T73" fmla="*/ 113 h 237"/>
                <a:gd name="T74" fmla="*/ 0 w 549"/>
                <a:gd name="T75" fmla="*/ 119 h 237"/>
                <a:gd name="T76" fmla="*/ 0 w 549"/>
                <a:gd name="T77" fmla="*/ 11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9" h="237">
                  <a:moveTo>
                    <a:pt x="0" y="119"/>
                  </a:moveTo>
                  <a:lnTo>
                    <a:pt x="0" y="119"/>
                  </a:lnTo>
                  <a:lnTo>
                    <a:pt x="0" y="125"/>
                  </a:lnTo>
                  <a:lnTo>
                    <a:pt x="2" y="131"/>
                  </a:lnTo>
                  <a:lnTo>
                    <a:pt x="10" y="143"/>
                  </a:lnTo>
                  <a:lnTo>
                    <a:pt x="25" y="155"/>
                  </a:lnTo>
                  <a:lnTo>
                    <a:pt x="43" y="165"/>
                  </a:lnTo>
                  <a:lnTo>
                    <a:pt x="65" y="175"/>
                  </a:lnTo>
                  <a:lnTo>
                    <a:pt x="93" y="185"/>
                  </a:lnTo>
                  <a:lnTo>
                    <a:pt x="125" y="195"/>
                  </a:lnTo>
                  <a:lnTo>
                    <a:pt x="159" y="203"/>
                  </a:lnTo>
                  <a:lnTo>
                    <a:pt x="199" y="211"/>
                  </a:lnTo>
                  <a:lnTo>
                    <a:pt x="241" y="217"/>
                  </a:lnTo>
                  <a:lnTo>
                    <a:pt x="286" y="223"/>
                  </a:lnTo>
                  <a:lnTo>
                    <a:pt x="334" y="229"/>
                  </a:lnTo>
                  <a:lnTo>
                    <a:pt x="384" y="233"/>
                  </a:lnTo>
                  <a:lnTo>
                    <a:pt x="438" y="235"/>
                  </a:lnTo>
                  <a:lnTo>
                    <a:pt x="492" y="237"/>
                  </a:lnTo>
                  <a:lnTo>
                    <a:pt x="549" y="237"/>
                  </a:lnTo>
                  <a:lnTo>
                    <a:pt x="549" y="0"/>
                  </a:lnTo>
                  <a:lnTo>
                    <a:pt x="549" y="0"/>
                  </a:lnTo>
                  <a:lnTo>
                    <a:pt x="492" y="0"/>
                  </a:lnTo>
                  <a:lnTo>
                    <a:pt x="438" y="2"/>
                  </a:lnTo>
                  <a:lnTo>
                    <a:pt x="384" y="4"/>
                  </a:lnTo>
                  <a:lnTo>
                    <a:pt x="334" y="8"/>
                  </a:lnTo>
                  <a:lnTo>
                    <a:pt x="286" y="14"/>
                  </a:lnTo>
                  <a:lnTo>
                    <a:pt x="241" y="20"/>
                  </a:lnTo>
                  <a:lnTo>
                    <a:pt x="199" y="26"/>
                  </a:lnTo>
                  <a:lnTo>
                    <a:pt x="159" y="34"/>
                  </a:lnTo>
                  <a:lnTo>
                    <a:pt x="125" y="42"/>
                  </a:lnTo>
                  <a:lnTo>
                    <a:pt x="93" y="53"/>
                  </a:lnTo>
                  <a:lnTo>
                    <a:pt x="65" y="63"/>
                  </a:lnTo>
                  <a:lnTo>
                    <a:pt x="43" y="73"/>
                  </a:lnTo>
                  <a:lnTo>
                    <a:pt x="25" y="83"/>
                  </a:lnTo>
                  <a:lnTo>
                    <a:pt x="10" y="95"/>
                  </a:lnTo>
                  <a:lnTo>
                    <a:pt x="2" y="107"/>
                  </a:lnTo>
                  <a:lnTo>
                    <a:pt x="0" y="113"/>
                  </a:lnTo>
                  <a:lnTo>
                    <a:pt x="0" y="119"/>
                  </a:lnTo>
                  <a:lnTo>
                    <a:pt x="0" y="119"/>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
            <p:cNvSpPr/>
            <p:nvPr/>
          </p:nvSpPr>
          <p:spPr bwMode="auto">
            <a:xfrm>
              <a:off x="11647488" y="4662488"/>
              <a:ext cx="869950" cy="376238"/>
            </a:xfrm>
            <a:custGeom>
              <a:avLst/>
              <a:gdLst>
                <a:gd name="T0" fmla="*/ 0 w 548"/>
                <a:gd name="T1" fmla="*/ 0 h 237"/>
                <a:gd name="T2" fmla="*/ 0 w 548"/>
                <a:gd name="T3" fmla="*/ 0 h 237"/>
                <a:gd name="T4" fmla="*/ 0 w 548"/>
                <a:gd name="T5" fmla="*/ 237 h 237"/>
                <a:gd name="T6" fmla="*/ 0 w 548"/>
                <a:gd name="T7" fmla="*/ 237 h 237"/>
                <a:gd name="T8" fmla="*/ 0 w 548"/>
                <a:gd name="T9" fmla="*/ 237 h 237"/>
                <a:gd name="T10" fmla="*/ 54 w 548"/>
                <a:gd name="T11" fmla="*/ 237 h 237"/>
                <a:gd name="T12" fmla="*/ 110 w 548"/>
                <a:gd name="T13" fmla="*/ 235 h 237"/>
                <a:gd name="T14" fmla="*/ 162 w 548"/>
                <a:gd name="T15" fmla="*/ 233 h 237"/>
                <a:gd name="T16" fmla="*/ 212 w 548"/>
                <a:gd name="T17" fmla="*/ 229 h 237"/>
                <a:gd name="T18" fmla="*/ 260 w 548"/>
                <a:gd name="T19" fmla="*/ 223 h 237"/>
                <a:gd name="T20" fmla="*/ 305 w 548"/>
                <a:gd name="T21" fmla="*/ 217 h 237"/>
                <a:gd name="T22" fmla="*/ 347 w 548"/>
                <a:gd name="T23" fmla="*/ 211 h 237"/>
                <a:gd name="T24" fmla="*/ 387 w 548"/>
                <a:gd name="T25" fmla="*/ 203 h 237"/>
                <a:gd name="T26" fmla="*/ 421 w 548"/>
                <a:gd name="T27" fmla="*/ 195 h 237"/>
                <a:gd name="T28" fmla="*/ 453 w 548"/>
                <a:gd name="T29" fmla="*/ 185 h 237"/>
                <a:gd name="T30" fmla="*/ 481 w 548"/>
                <a:gd name="T31" fmla="*/ 175 h 237"/>
                <a:gd name="T32" fmla="*/ 503 w 548"/>
                <a:gd name="T33" fmla="*/ 165 h 237"/>
                <a:gd name="T34" fmla="*/ 521 w 548"/>
                <a:gd name="T35" fmla="*/ 155 h 237"/>
                <a:gd name="T36" fmla="*/ 536 w 548"/>
                <a:gd name="T37" fmla="*/ 143 h 237"/>
                <a:gd name="T38" fmla="*/ 544 w 548"/>
                <a:gd name="T39" fmla="*/ 131 h 237"/>
                <a:gd name="T40" fmla="*/ 546 w 548"/>
                <a:gd name="T41" fmla="*/ 125 h 237"/>
                <a:gd name="T42" fmla="*/ 548 w 548"/>
                <a:gd name="T43" fmla="*/ 119 h 237"/>
                <a:gd name="T44" fmla="*/ 548 w 548"/>
                <a:gd name="T45" fmla="*/ 119 h 237"/>
                <a:gd name="T46" fmla="*/ 546 w 548"/>
                <a:gd name="T47" fmla="*/ 113 h 237"/>
                <a:gd name="T48" fmla="*/ 544 w 548"/>
                <a:gd name="T49" fmla="*/ 107 h 237"/>
                <a:gd name="T50" fmla="*/ 536 w 548"/>
                <a:gd name="T51" fmla="*/ 95 h 237"/>
                <a:gd name="T52" fmla="*/ 521 w 548"/>
                <a:gd name="T53" fmla="*/ 83 h 237"/>
                <a:gd name="T54" fmla="*/ 503 w 548"/>
                <a:gd name="T55" fmla="*/ 73 h 237"/>
                <a:gd name="T56" fmla="*/ 481 w 548"/>
                <a:gd name="T57" fmla="*/ 63 h 237"/>
                <a:gd name="T58" fmla="*/ 453 w 548"/>
                <a:gd name="T59" fmla="*/ 53 h 237"/>
                <a:gd name="T60" fmla="*/ 421 w 548"/>
                <a:gd name="T61" fmla="*/ 42 h 237"/>
                <a:gd name="T62" fmla="*/ 387 w 548"/>
                <a:gd name="T63" fmla="*/ 34 h 237"/>
                <a:gd name="T64" fmla="*/ 347 w 548"/>
                <a:gd name="T65" fmla="*/ 26 h 237"/>
                <a:gd name="T66" fmla="*/ 305 w 548"/>
                <a:gd name="T67" fmla="*/ 20 h 237"/>
                <a:gd name="T68" fmla="*/ 260 w 548"/>
                <a:gd name="T69" fmla="*/ 14 h 237"/>
                <a:gd name="T70" fmla="*/ 212 w 548"/>
                <a:gd name="T71" fmla="*/ 8 h 237"/>
                <a:gd name="T72" fmla="*/ 162 w 548"/>
                <a:gd name="T73" fmla="*/ 4 h 237"/>
                <a:gd name="T74" fmla="*/ 110 w 548"/>
                <a:gd name="T75" fmla="*/ 2 h 237"/>
                <a:gd name="T76" fmla="*/ 54 w 548"/>
                <a:gd name="T77" fmla="*/ 0 h 237"/>
                <a:gd name="T78" fmla="*/ 0 w 548"/>
                <a:gd name="T79" fmla="*/ 0 h 237"/>
                <a:gd name="T80" fmla="*/ 0 w 548"/>
                <a:gd name="T8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8" h="237">
                  <a:moveTo>
                    <a:pt x="0" y="0"/>
                  </a:moveTo>
                  <a:lnTo>
                    <a:pt x="0" y="0"/>
                  </a:lnTo>
                  <a:lnTo>
                    <a:pt x="0" y="237"/>
                  </a:lnTo>
                  <a:lnTo>
                    <a:pt x="0" y="237"/>
                  </a:lnTo>
                  <a:lnTo>
                    <a:pt x="0" y="237"/>
                  </a:lnTo>
                  <a:lnTo>
                    <a:pt x="54" y="237"/>
                  </a:lnTo>
                  <a:lnTo>
                    <a:pt x="110" y="235"/>
                  </a:lnTo>
                  <a:lnTo>
                    <a:pt x="162" y="233"/>
                  </a:lnTo>
                  <a:lnTo>
                    <a:pt x="212" y="229"/>
                  </a:lnTo>
                  <a:lnTo>
                    <a:pt x="260" y="223"/>
                  </a:lnTo>
                  <a:lnTo>
                    <a:pt x="305" y="217"/>
                  </a:lnTo>
                  <a:lnTo>
                    <a:pt x="347" y="211"/>
                  </a:lnTo>
                  <a:lnTo>
                    <a:pt x="387" y="203"/>
                  </a:lnTo>
                  <a:lnTo>
                    <a:pt x="421" y="195"/>
                  </a:lnTo>
                  <a:lnTo>
                    <a:pt x="453" y="185"/>
                  </a:lnTo>
                  <a:lnTo>
                    <a:pt x="481" y="175"/>
                  </a:lnTo>
                  <a:lnTo>
                    <a:pt x="503" y="165"/>
                  </a:lnTo>
                  <a:lnTo>
                    <a:pt x="521" y="155"/>
                  </a:lnTo>
                  <a:lnTo>
                    <a:pt x="536" y="143"/>
                  </a:lnTo>
                  <a:lnTo>
                    <a:pt x="544" y="131"/>
                  </a:lnTo>
                  <a:lnTo>
                    <a:pt x="546" y="125"/>
                  </a:lnTo>
                  <a:lnTo>
                    <a:pt x="548" y="119"/>
                  </a:lnTo>
                  <a:lnTo>
                    <a:pt x="548" y="119"/>
                  </a:lnTo>
                  <a:lnTo>
                    <a:pt x="546" y="113"/>
                  </a:lnTo>
                  <a:lnTo>
                    <a:pt x="544" y="107"/>
                  </a:lnTo>
                  <a:lnTo>
                    <a:pt x="536" y="95"/>
                  </a:lnTo>
                  <a:lnTo>
                    <a:pt x="521" y="83"/>
                  </a:lnTo>
                  <a:lnTo>
                    <a:pt x="503" y="73"/>
                  </a:lnTo>
                  <a:lnTo>
                    <a:pt x="481" y="63"/>
                  </a:lnTo>
                  <a:lnTo>
                    <a:pt x="453" y="53"/>
                  </a:lnTo>
                  <a:lnTo>
                    <a:pt x="421" y="42"/>
                  </a:lnTo>
                  <a:lnTo>
                    <a:pt x="387" y="34"/>
                  </a:lnTo>
                  <a:lnTo>
                    <a:pt x="347" y="26"/>
                  </a:lnTo>
                  <a:lnTo>
                    <a:pt x="305" y="20"/>
                  </a:lnTo>
                  <a:lnTo>
                    <a:pt x="260" y="14"/>
                  </a:lnTo>
                  <a:lnTo>
                    <a:pt x="212" y="8"/>
                  </a:lnTo>
                  <a:lnTo>
                    <a:pt x="162" y="4"/>
                  </a:lnTo>
                  <a:lnTo>
                    <a:pt x="110" y="2"/>
                  </a:lnTo>
                  <a:lnTo>
                    <a:pt x="54" y="0"/>
                  </a:lnTo>
                  <a:lnTo>
                    <a:pt x="0" y="0"/>
                  </a:lnTo>
                  <a:lnTo>
                    <a:pt x="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
            <p:cNvSpPr/>
            <p:nvPr/>
          </p:nvSpPr>
          <p:spPr bwMode="auto">
            <a:xfrm>
              <a:off x="10939463" y="4318000"/>
              <a:ext cx="708025" cy="635000"/>
            </a:xfrm>
            <a:custGeom>
              <a:avLst/>
              <a:gdLst>
                <a:gd name="T0" fmla="*/ 74 w 446"/>
                <a:gd name="T1" fmla="*/ 0 h 400"/>
                <a:gd name="T2" fmla="*/ 2 w 446"/>
                <a:gd name="T3" fmla="*/ 294 h 400"/>
                <a:gd name="T4" fmla="*/ 2 w 446"/>
                <a:gd name="T5" fmla="*/ 294 h 400"/>
                <a:gd name="T6" fmla="*/ 2 w 446"/>
                <a:gd name="T7" fmla="*/ 300 h 400"/>
                <a:gd name="T8" fmla="*/ 0 w 446"/>
                <a:gd name="T9" fmla="*/ 304 h 400"/>
                <a:gd name="T10" fmla="*/ 0 w 446"/>
                <a:gd name="T11" fmla="*/ 304 h 400"/>
                <a:gd name="T12" fmla="*/ 2 w 446"/>
                <a:gd name="T13" fmla="*/ 314 h 400"/>
                <a:gd name="T14" fmla="*/ 10 w 446"/>
                <a:gd name="T15" fmla="*/ 324 h 400"/>
                <a:gd name="T16" fmla="*/ 20 w 446"/>
                <a:gd name="T17" fmla="*/ 334 h 400"/>
                <a:gd name="T18" fmla="*/ 36 w 446"/>
                <a:gd name="T19" fmla="*/ 342 h 400"/>
                <a:gd name="T20" fmla="*/ 54 w 446"/>
                <a:gd name="T21" fmla="*/ 350 h 400"/>
                <a:gd name="T22" fmla="*/ 76 w 446"/>
                <a:gd name="T23" fmla="*/ 358 h 400"/>
                <a:gd name="T24" fmla="*/ 102 w 446"/>
                <a:gd name="T25" fmla="*/ 366 h 400"/>
                <a:gd name="T26" fmla="*/ 130 w 446"/>
                <a:gd name="T27" fmla="*/ 372 h 400"/>
                <a:gd name="T28" fmla="*/ 197 w 446"/>
                <a:gd name="T29" fmla="*/ 384 h 400"/>
                <a:gd name="T30" fmla="*/ 271 w 446"/>
                <a:gd name="T31" fmla="*/ 394 h 400"/>
                <a:gd name="T32" fmla="*/ 355 w 446"/>
                <a:gd name="T33" fmla="*/ 398 h 400"/>
                <a:gd name="T34" fmla="*/ 446 w 446"/>
                <a:gd name="T35" fmla="*/ 400 h 400"/>
                <a:gd name="T36" fmla="*/ 446 w 446"/>
                <a:gd name="T37" fmla="*/ 0 h 400"/>
                <a:gd name="T38" fmla="*/ 74 w 446"/>
                <a:gd name="T3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400">
                  <a:moveTo>
                    <a:pt x="74" y="0"/>
                  </a:moveTo>
                  <a:lnTo>
                    <a:pt x="2" y="294"/>
                  </a:lnTo>
                  <a:lnTo>
                    <a:pt x="2" y="294"/>
                  </a:lnTo>
                  <a:lnTo>
                    <a:pt x="2" y="300"/>
                  </a:lnTo>
                  <a:lnTo>
                    <a:pt x="0" y="304"/>
                  </a:lnTo>
                  <a:lnTo>
                    <a:pt x="0" y="304"/>
                  </a:lnTo>
                  <a:lnTo>
                    <a:pt x="2" y="314"/>
                  </a:lnTo>
                  <a:lnTo>
                    <a:pt x="10" y="324"/>
                  </a:lnTo>
                  <a:lnTo>
                    <a:pt x="20" y="334"/>
                  </a:lnTo>
                  <a:lnTo>
                    <a:pt x="36" y="342"/>
                  </a:lnTo>
                  <a:lnTo>
                    <a:pt x="54" y="350"/>
                  </a:lnTo>
                  <a:lnTo>
                    <a:pt x="76" y="358"/>
                  </a:lnTo>
                  <a:lnTo>
                    <a:pt x="102" y="366"/>
                  </a:lnTo>
                  <a:lnTo>
                    <a:pt x="130" y="372"/>
                  </a:lnTo>
                  <a:lnTo>
                    <a:pt x="197" y="384"/>
                  </a:lnTo>
                  <a:lnTo>
                    <a:pt x="271" y="394"/>
                  </a:lnTo>
                  <a:lnTo>
                    <a:pt x="355" y="398"/>
                  </a:lnTo>
                  <a:lnTo>
                    <a:pt x="446" y="400"/>
                  </a:lnTo>
                  <a:lnTo>
                    <a:pt x="446" y="0"/>
                  </a:lnTo>
                  <a:lnTo>
                    <a:pt x="74"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
            <p:cNvSpPr/>
            <p:nvPr/>
          </p:nvSpPr>
          <p:spPr bwMode="auto">
            <a:xfrm>
              <a:off x="11647488" y="4318000"/>
              <a:ext cx="703262" cy="635000"/>
            </a:xfrm>
            <a:custGeom>
              <a:avLst/>
              <a:gdLst>
                <a:gd name="T0" fmla="*/ 441 w 443"/>
                <a:gd name="T1" fmla="*/ 294 h 400"/>
                <a:gd name="T2" fmla="*/ 369 w 443"/>
                <a:gd name="T3" fmla="*/ 0 h 400"/>
                <a:gd name="T4" fmla="*/ 0 w 443"/>
                <a:gd name="T5" fmla="*/ 0 h 400"/>
                <a:gd name="T6" fmla="*/ 0 w 443"/>
                <a:gd name="T7" fmla="*/ 400 h 400"/>
                <a:gd name="T8" fmla="*/ 0 w 443"/>
                <a:gd name="T9" fmla="*/ 400 h 400"/>
                <a:gd name="T10" fmla="*/ 0 w 443"/>
                <a:gd name="T11" fmla="*/ 400 h 400"/>
                <a:gd name="T12" fmla="*/ 88 w 443"/>
                <a:gd name="T13" fmla="*/ 398 h 400"/>
                <a:gd name="T14" fmla="*/ 172 w 443"/>
                <a:gd name="T15" fmla="*/ 394 h 400"/>
                <a:gd name="T16" fmla="*/ 246 w 443"/>
                <a:gd name="T17" fmla="*/ 384 h 400"/>
                <a:gd name="T18" fmla="*/ 313 w 443"/>
                <a:gd name="T19" fmla="*/ 372 h 400"/>
                <a:gd name="T20" fmla="*/ 341 w 443"/>
                <a:gd name="T21" fmla="*/ 366 h 400"/>
                <a:gd name="T22" fmla="*/ 367 w 443"/>
                <a:gd name="T23" fmla="*/ 358 h 400"/>
                <a:gd name="T24" fmla="*/ 389 w 443"/>
                <a:gd name="T25" fmla="*/ 350 h 400"/>
                <a:gd name="T26" fmla="*/ 407 w 443"/>
                <a:gd name="T27" fmla="*/ 342 h 400"/>
                <a:gd name="T28" fmla="*/ 423 w 443"/>
                <a:gd name="T29" fmla="*/ 334 h 400"/>
                <a:gd name="T30" fmla="*/ 433 w 443"/>
                <a:gd name="T31" fmla="*/ 324 h 400"/>
                <a:gd name="T32" fmla="*/ 441 w 443"/>
                <a:gd name="T33" fmla="*/ 314 h 400"/>
                <a:gd name="T34" fmla="*/ 443 w 443"/>
                <a:gd name="T35" fmla="*/ 304 h 400"/>
                <a:gd name="T36" fmla="*/ 443 w 443"/>
                <a:gd name="T37" fmla="*/ 304 h 400"/>
                <a:gd name="T38" fmla="*/ 443 w 443"/>
                <a:gd name="T39" fmla="*/ 300 h 400"/>
                <a:gd name="T40" fmla="*/ 441 w 443"/>
                <a:gd name="T41" fmla="*/ 294 h 400"/>
                <a:gd name="T42" fmla="*/ 441 w 443"/>
                <a:gd name="T43" fmla="*/ 29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3" h="400">
                  <a:moveTo>
                    <a:pt x="441" y="294"/>
                  </a:moveTo>
                  <a:lnTo>
                    <a:pt x="369" y="0"/>
                  </a:lnTo>
                  <a:lnTo>
                    <a:pt x="0" y="0"/>
                  </a:lnTo>
                  <a:lnTo>
                    <a:pt x="0" y="400"/>
                  </a:lnTo>
                  <a:lnTo>
                    <a:pt x="0" y="400"/>
                  </a:lnTo>
                  <a:lnTo>
                    <a:pt x="0" y="400"/>
                  </a:lnTo>
                  <a:lnTo>
                    <a:pt x="88" y="398"/>
                  </a:lnTo>
                  <a:lnTo>
                    <a:pt x="172" y="394"/>
                  </a:lnTo>
                  <a:lnTo>
                    <a:pt x="246" y="384"/>
                  </a:lnTo>
                  <a:lnTo>
                    <a:pt x="313" y="372"/>
                  </a:lnTo>
                  <a:lnTo>
                    <a:pt x="341" y="366"/>
                  </a:lnTo>
                  <a:lnTo>
                    <a:pt x="367" y="358"/>
                  </a:lnTo>
                  <a:lnTo>
                    <a:pt x="389" y="350"/>
                  </a:lnTo>
                  <a:lnTo>
                    <a:pt x="407" y="342"/>
                  </a:lnTo>
                  <a:lnTo>
                    <a:pt x="423" y="334"/>
                  </a:lnTo>
                  <a:lnTo>
                    <a:pt x="433" y="324"/>
                  </a:lnTo>
                  <a:lnTo>
                    <a:pt x="441" y="314"/>
                  </a:lnTo>
                  <a:lnTo>
                    <a:pt x="443" y="304"/>
                  </a:lnTo>
                  <a:lnTo>
                    <a:pt x="443" y="304"/>
                  </a:lnTo>
                  <a:lnTo>
                    <a:pt x="443" y="300"/>
                  </a:lnTo>
                  <a:lnTo>
                    <a:pt x="441" y="294"/>
                  </a:lnTo>
                  <a:lnTo>
                    <a:pt x="441" y="294"/>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
            <p:cNvSpPr/>
            <p:nvPr/>
          </p:nvSpPr>
          <p:spPr bwMode="auto">
            <a:xfrm>
              <a:off x="11142663" y="4408488"/>
              <a:ext cx="252412" cy="528638"/>
            </a:xfrm>
            <a:custGeom>
              <a:avLst/>
              <a:gdLst>
                <a:gd name="T0" fmla="*/ 51 w 159"/>
                <a:gd name="T1" fmla="*/ 0 h 333"/>
                <a:gd name="T2" fmla="*/ 0 w 159"/>
                <a:gd name="T3" fmla="*/ 315 h 333"/>
                <a:gd name="T4" fmla="*/ 0 w 159"/>
                <a:gd name="T5" fmla="*/ 315 h 333"/>
                <a:gd name="T6" fmla="*/ 51 w 159"/>
                <a:gd name="T7" fmla="*/ 325 h 333"/>
                <a:gd name="T8" fmla="*/ 109 w 159"/>
                <a:gd name="T9" fmla="*/ 333 h 333"/>
                <a:gd name="T10" fmla="*/ 159 w 159"/>
                <a:gd name="T11" fmla="*/ 16 h 333"/>
                <a:gd name="T12" fmla="*/ 159 w 159"/>
                <a:gd name="T13" fmla="*/ 16 h 333"/>
                <a:gd name="T14" fmla="*/ 101 w 159"/>
                <a:gd name="T15" fmla="*/ 8 h 333"/>
                <a:gd name="T16" fmla="*/ 51 w 159"/>
                <a:gd name="T17" fmla="*/ 0 h 333"/>
                <a:gd name="T18" fmla="*/ 51 w 159"/>
                <a:gd name="T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33">
                  <a:moveTo>
                    <a:pt x="51" y="0"/>
                  </a:moveTo>
                  <a:lnTo>
                    <a:pt x="0" y="315"/>
                  </a:lnTo>
                  <a:lnTo>
                    <a:pt x="0" y="315"/>
                  </a:lnTo>
                  <a:lnTo>
                    <a:pt x="51" y="325"/>
                  </a:lnTo>
                  <a:lnTo>
                    <a:pt x="109" y="333"/>
                  </a:lnTo>
                  <a:lnTo>
                    <a:pt x="159" y="16"/>
                  </a:lnTo>
                  <a:lnTo>
                    <a:pt x="159" y="16"/>
                  </a:lnTo>
                  <a:lnTo>
                    <a:pt x="101" y="8"/>
                  </a:lnTo>
                  <a:lnTo>
                    <a:pt x="51" y="0"/>
                  </a:lnTo>
                  <a:lnTo>
                    <a:pt x="51"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
            <p:cNvSpPr/>
            <p:nvPr/>
          </p:nvSpPr>
          <p:spPr bwMode="auto">
            <a:xfrm>
              <a:off x="10942638" y="4991100"/>
              <a:ext cx="407987" cy="781050"/>
            </a:xfrm>
            <a:custGeom>
              <a:avLst/>
              <a:gdLst>
                <a:gd name="T0" fmla="*/ 74 w 257"/>
                <a:gd name="T1" fmla="*/ 0 h 492"/>
                <a:gd name="T2" fmla="*/ 0 w 257"/>
                <a:gd name="T3" fmla="*/ 466 h 492"/>
                <a:gd name="T4" fmla="*/ 0 w 257"/>
                <a:gd name="T5" fmla="*/ 466 h 492"/>
                <a:gd name="T6" fmla="*/ 40 w 257"/>
                <a:gd name="T7" fmla="*/ 474 h 492"/>
                <a:gd name="T8" fmla="*/ 84 w 257"/>
                <a:gd name="T9" fmla="*/ 482 h 492"/>
                <a:gd name="T10" fmla="*/ 183 w 257"/>
                <a:gd name="T11" fmla="*/ 492 h 492"/>
                <a:gd name="T12" fmla="*/ 257 w 257"/>
                <a:gd name="T13" fmla="*/ 24 h 492"/>
                <a:gd name="T14" fmla="*/ 257 w 257"/>
                <a:gd name="T15" fmla="*/ 24 h 492"/>
                <a:gd name="T16" fmla="*/ 207 w 257"/>
                <a:gd name="T17" fmla="*/ 20 h 492"/>
                <a:gd name="T18" fmla="*/ 158 w 257"/>
                <a:gd name="T19" fmla="*/ 14 h 492"/>
                <a:gd name="T20" fmla="*/ 114 w 257"/>
                <a:gd name="T21" fmla="*/ 8 h 492"/>
                <a:gd name="T22" fmla="*/ 74 w 257"/>
                <a:gd name="T23" fmla="*/ 0 h 492"/>
                <a:gd name="T24" fmla="*/ 74 w 257"/>
                <a:gd name="T25"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492">
                  <a:moveTo>
                    <a:pt x="74" y="0"/>
                  </a:moveTo>
                  <a:lnTo>
                    <a:pt x="0" y="466"/>
                  </a:lnTo>
                  <a:lnTo>
                    <a:pt x="0" y="466"/>
                  </a:lnTo>
                  <a:lnTo>
                    <a:pt x="40" y="474"/>
                  </a:lnTo>
                  <a:lnTo>
                    <a:pt x="84" y="482"/>
                  </a:lnTo>
                  <a:lnTo>
                    <a:pt x="183" y="492"/>
                  </a:lnTo>
                  <a:lnTo>
                    <a:pt x="257" y="24"/>
                  </a:lnTo>
                  <a:lnTo>
                    <a:pt x="257" y="24"/>
                  </a:lnTo>
                  <a:lnTo>
                    <a:pt x="207" y="20"/>
                  </a:lnTo>
                  <a:lnTo>
                    <a:pt x="158" y="14"/>
                  </a:lnTo>
                  <a:lnTo>
                    <a:pt x="114" y="8"/>
                  </a:lnTo>
                  <a:lnTo>
                    <a:pt x="74" y="0"/>
                  </a:lnTo>
                  <a:lnTo>
                    <a:pt x="74"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
            <p:cNvSpPr>
              <a:spLocks noEditPoints="1"/>
            </p:cNvSpPr>
            <p:nvPr/>
          </p:nvSpPr>
          <p:spPr bwMode="auto">
            <a:xfrm>
              <a:off x="9317038" y="762000"/>
              <a:ext cx="2330450" cy="3441700"/>
            </a:xfrm>
            <a:custGeom>
              <a:avLst/>
              <a:gdLst>
                <a:gd name="T0" fmla="*/ 717 w 1468"/>
                <a:gd name="T1" fmla="*/ 231 h 2168"/>
                <a:gd name="T2" fmla="*/ 494 w 1468"/>
                <a:gd name="T3" fmla="*/ 161 h 2168"/>
                <a:gd name="T4" fmla="*/ 8 w 1468"/>
                <a:gd name="T5" fmla="*/ 209 h 2168"/>
                <a:gd name="T6" fmla="*/ 0 w 1468"/>
                <a:gd name="T7" fmla="*/ 345 h 2168"/>
                <a:gd name="T8" fmla="*/ 10 w 1468"/>
                <a:gd name="T9" fmla="*/ 512 h 2168"/>
                <a:gd name="T10" fmla="*/ 50 w 1468"/>
                <a:gd name="T11" fmla="*/ 719 h 2168"/>
                <a:gd name="T12" fmla="*/ 88 w 1468"/>
                <a:gd name="T13" fmla="*/ 827 h 2168"/>
                <a:gd name="T14" fmla="*/ 143 w 1468"/>
                <a:gd name="T15" fmla="*/ 938 h 2168"/>
                <a:gd name="T16" fmla="*/ 211 w 1468"/>
                <a:gd name="T17" fmla="*/ 1046 h 2168"/>
                <a:gd name="T18" fmla="*/ 293 w 1468"/>
                <a:gd name="T19" fmla="*/ 1148 h 2168"/>
                <a:gd name="T20" fmla="*/ 462 w 1468"/>
                <a:gd name="T21" fmla="*/ 1311 h 2168"/>
                <a:gd name="T22" fmla="*/ 620 w 1468"/>
                <a:gd name="T23" fmla="*/ 1425 h 2168"/>
                <a:gd name="T24" fmla="*/ 753 w 1468"/>
                <a:gd name="T25" fmla="*/ 1500 h 2168"/>
                <a:gd name="T26" fmla="*/ 865 w 1468"/>
                <a:gd name="T27" fmla="*/ 1548 h 2168"/>
                <a:gd name="T28" fmla="*/ 944 w 1468"/>
                <a:gd name="T29" fmla="*/ 1568 h 2168"/>
                <a:gd name="T30" fmla="*/ 1006 w 1468"/>
                <a:gd name="T31" fmla="*/ 1650 h 2168"/>
                <a:gd name="T32" fmla="*/ 1076 w 1468"/>
                <a:gd name="T33" fmla="*/ 1723 h 2168"/>
                <a:gd name="T34" fmla="*/ 1156 w 1468"/>
                <a:gd name="T35" fmla="*/ 1785 h 2168"/>
                <a:gd name="T36" fmla="*/ 1245 w 1468"/>
                <a:gd name="T37" fmla="*/ 1837 h 2168"/>
                <a:gd name="T38" fmla="*/ 1341 w 1468"/>
                <a:gd name="T39" fmla="*/ 1873 h 2168"/>
                <a:gd name="T40" fmla="*/ 1468 w 1468"/>
                <a:gd name="T41" fmla="*/ 2168 h 2168"/>
                <a:gd name="T42" fmla="*/ 1379 w 1468"/>
                <a:gd name="T43" fmla="*/ 2 h 2168"/>
                <a:gd name="T44" fmla="*/ 1150 w 1468"/>
                <a:gd name="T45" fmla="*/ 26 h 2168"/>
                <a:gd name="T46" fmla="*/ 968 w 1468"/>
                <a:gd name="T47" fmla="*/ 66 h 2168"/>
                <a:gd name="T48" fmla="*/ 835 w 1468"/>
                <a:gd name="T49" fmla="*/ 112 h 2168"/>
                <a:gd name="T50" fmla="*/ 727 w 1468"/>
                <a:gd name="T51" fmla="*/ 163 h 2168"/>
                <a:gd name="T52" fmla="*/ 323 w 1468"/>
                <a:gd name="T53" fmla="*/ 1014 h 2168"/>
                <a:gd name="T54" fmla="*/ 253 w 1468"/>
                <a:gd name="T55" fmla="*/ 907 h 2168"/>
                <a:gd name="T56" fmla="*/ 177 w 1468"/>
                <a:gd name="T57" fmla="*/ 747 h 2168"/>
                <a:gd name="T58" fmla="*/ 135 w 1468"/>
                <a:gd name="T59" fmla="*/ 588 h 2168"/>
                <a:gd name="T60" fmla="*/ 114 w 1468"/>
                <a:gd name="T61" fmla="*/ 444 h 2168"/>
                <a:gd name="T62" fmla="*/ 112 w 1468"/>
                <a:gd name="T63" fmla="*/ 271 h 2168"/>
                <a:gd name="T64" fmla="*/ 691 w 1468"/>
                <a:gd name="T65" fmla="*/ 506 h 2168"/>
                <a:gd name="T66" fmla="*/ 693 w 1468"/>
                <a:gd name="T67" fmla="*/ 709 h 2168"/>
                <a:gd name="T68" fmla="*/ 713 w 1468"/>
                <a:gd name="T69" fmla="*/ 928 h 2168"/>
                <a:gd name="T70" fmla="*/ 741 w 1468"/>
                <a:gd name="T71" fmla="*/ 1076 h 2168"/>
                <a:gd name="T72" fmla="*/ 793 w 1468"/>
                <a:gd name="T73" fmla="*/ 1257 h 2168"/>
                <a:gd name="T74" fmla="*/ 843 w 1468"/>
                <a:gd name="T75" fmla="*/ 1385 h 2168"/>
                <a:gd name="T76" fmla="*/ 819 w 1468"/>
                <a:gd name="T77" fmla="*/ 1409 h 2168"/>
                <a:gd name="T78" fmla="*/ 669 w 1468"/>
                <a:gd name="T79" fmla="*/ 1325 h 2168"/>
                <a:gd name="T80" fmla="*/ 558 w 1468"/>
                <a:gd name="T81" fmla="*/ 1247 h 2168"/>
                <a:gd name="T82" fmla="*/ 442 w 1468"/>
                <a:gd name="T83" fmla="*/ 1142 h 2168"/>
                <a:gd name="T84" fmla="*/ 323 w 1468"/>
                <a:gd name="T85" fmla="*/ 1014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8" h="2168">
                  <a:moveTo>
                    <a:pt x="727" y="163"/>
                  </a:moveTo>
                  <a:lnTo>
                    <a:pt x="727" y="163"/>
                  </a:lnTo>
                  <a:lnTo>
                    <a:pt x="717" y="231"/>
                  </a:lnTo>
                  <a:lnTo>
                    <a:pt x="707" y="295"/>
                  </a:lnTo>
                  <a:lnTo>
                    <a:pt x="699" y="359"/>
                  </a:lnTo>
                  <a:lnTo>
                    <a:pt x="494" y="161"/>
                  </a:lnTo>
                  <a:lnTo>
                    <a:pt x="14" y="161"/>
                  </a:lnTo>
                  <a:lnTo>
                    <a:pt x="8" y="209"/>
                  </a:lnTo>
                  <a:lnTo>
                    <a:pt x="8" y="209"/>
                  </a:lnTo>
                  <a:lnTo>
                    <a:pt x="4" y="237"/>
                  </a:lnTo>
                  <a:lnTo>
                    <a:pt x="0" y="301"/>
                  </a:lnTo>
                  <a:lnTo>
                    <a:pt x="0" y="345"/>
                  </a:lnTo>
                  <a:lnTo>
                    <a:pt x="0" y="395"/>
                  </a:lnTo>
                  <a:lnTo>
                    <a:pt x="4" y="452"/>
                  </a:lnTo>
                  <a:lnTo>
                    <a:pt x="10" y="512"/>
                  </a:lnTo>
                  <a:lnTo>
                    <a:pt x="18" y="578"/>
                  </a:lnTo>
                  <a:lnTo>
                    <a:pt x="32" y="646"/>
                  </a:lnTo>
                  <a:lnTo>
                    <a:pt x="50" y="719"/>
                  </a:lnTo>
                  <a:lnTo>
                    <a:pt x="62" y="755"/>
                  </a:lnTo>
                  <a:lnTo>
                    <a:pt x="74" y="791"/>
                  </a:lnTo>
                  <a:lnTo>
                    <a:pt x="88" y="827"/>
                  </a:lnTo>
                  <a:lnTo>
                    <a:pt x="104" y="865"/>
                  </a:lnTo>
                  <a:lnTo>
                    <a:pt x="122" y="901"/>
                  </a:lnTo>
                  <a:lnTo>
                    <a:pt x="143" y="938"/>
                  </a:lnTo>
                  <a:lnTo>
                    <a:pt x="163" y="974"/>
                  </a:lnTo>
                  <a:lnTo>
                    <a:pt x="187" y="1012"/>
                  </a:lnTo>
                  <a:lnTo>
                    <a:pt x="211" y="1046"/>
                  </a:lnTo>
                  <a:lnTo>
                    <a:pt x="237" y="1082"/>
                  </a:lnTo>
                  <a:lnTo>
                    <a:pt x="237" y="1082"/>
                  </a:lnTo>
                  <a:lnTo>
                    <a:pt x="293" y="1148"/>
                  </a:lnTo>
                  <a:lnTo>
                    <a:pt x="349" y="1209"/>
                  </a:lnTo>
                  <a:lnTo>
                    <a:pt x="406" y="1263"/>
                  </a:lnTo>
                  <a:lnTo>
                    <a:pt x="462" y="1311"/>
                  </a:lnTo>
                  <a:lnTo>
                    <a:pt x="516" y="1353"/>
                  </a:lnTo>
                  <a:lnTo>
                    <a:pt x="568" y="1393"/>
                  </a:lnTo>
                  <a:lnTo>
                    <a:pt x="620" y="1425"/>
                  </a:lnTo>
                  <a:lnTo>
                    <a:pt x="666" y="1456"/>
                  </a:lnTo>
                  <a:lnTo>
                    <a:pt x="713" y="1480"/>
                  </a:lnTo>
                  <a:lnTo>
                    <a:pt x="753" y="1500"/>
                  </a:lnTo>
                  <a:lnTo>
                    <a:pt x="789" y="1518"/>
                  </a:lnTo>
                  <a:lnTo>
                    <a:pt x="821" y="1530"/>
                  </a:lnTo>
                  <a:lnTo>
                    <a:pt x="865" y="1548"/>
                  </a:lnTo>
                  <a:lnTo>
                    <a:pt x="885" y="1554"/>
                  </a:lnTo>
                  <a:lnTo>
                    <a:pt x="944" y="1568"/>
                  </a:lnTo>
                  <a:lnTo>
                    <a:pt x="944" y="1568"/>
                  </a:lnTo>
                  <a:lnTo>
                    <a:pt x="964" y="1596"/>
                  </a:lnTo>
                  <a:lnTo>
                    <a:pt x="984" y="1624"/>
                  </a:lnTo>
                  <a:lnTo>
                    <a:pt x="1006" y="1650"/>
                  </a:lnTo>
                  <a:lnTo>
                    <a:pt x="1028" y="1676"/>
                  </a:lnTo>
                  <a:lnTo>
                    <a:pt x="1052" y="1700"/>
                  </a:lnTo>
                  <a:lnTo>
                    <a:pt x="1076" y="1723"/>
                  </a:lnTo>
                  <a:lnTo>
                    <a:pt x="1102" y="1745"/>
                  </a:lnTo>
                  <a:lnTo>
                    <a:pt x="1128" y="1767"/>
                  </a:lnTo>
                  <a:lnTo>
                    <a:pt x="1156" y="1785"/>
                  </a:lnTo>
                  <a:lnTo>
                    <a:pt x="1184" y="1805"/>
                  </a:lnTo>
                  <a:lnTo>
                    <a:pt x="1213" y="1821"/>
                  </a:lnTo>
                  <a:lnTo>
                    <a:pt x="1245" y="1837"/>
                  </a:lnTo>
                  <a:lnTo>
                    <a:pt x="1275" y="1851"/>
                  </a:lnTo>
                  <a:lnTo>
                    <a:pt x="1309" y="1863"/>
                  </a:lnTo>
                  <a:lnTo>
                    <a:pt x="1341" y="1873"/>
                  </a:lnTo>
                  <a:lnTo>
                    <a:pt x="1377" y="1883"/>
                  </a:lnTo>
                  <a:lnTo>
                    <a:pt x="1331" y="2168"/>
                  </a:lnTo>
                  <a:lnTo>
                    <a:pt x="1468" y="2168"/>
                  </a:lnTo>
                  <a:lnTo>
                    <a:pt x="1468" y="0"/>
                  </a:lnTo>
                  <a:lnTo>
                    <a:pt x="1468" y="0"/>
                  </a:lnTo>
                  <a:lnTo>
                    <a:pt x="1379" y="2"/>
                  </a:lnTo>
                  <a:lnTo>
                    <a:pt x="1299" y="6"/>
                  </a:lnTo>
                  <a:lnTo>
                    <a:pt x="1221" y="16"/>
                  </a:lnTo>
                  <a:lnTo>
                    <a:pt x="1150" y="26"/>
                  </a:lnTo>
                  <a:lnTo>
                    <a:pt x="1084" y="38"/>
                  </a:lnTo>
                  <a:lnTo>
                    <a:pt x="1024" y="52"/>
                  </a:lnTo>
                  <a:lnTo>
                    <a:pt x="968" y="66"/>
                  </a:lnTo>
                  <a:lnTo>
                    <a:pt x="919" y="82"/>
                  </a:lnTo>
                  <a:lnTo>
                    <a:pt x="875" y="96"/>
                  </a:lnTo>
                  <a:lnTo>
                    <a:pt x="835" y="112"/>
                  </a:lnTo>
                  <a:lnTo>
                    <a:pt x="777" y="139"/>
                  </a:lnTo>
                  <a:lnTo>
                    <a:pt x="739" y="157"/>
                  </a:lnTo>
                  <a:lnTo>
                    <a:pt x="727" y="163"/>
                  </a:lnTo>
                  <a:lnTo>
                    <a:pt x="727" y="163"/>
                  </a:lnTo>
                  <a:close/>
                  <a:moveTo>
                    <a:pt x="323" y="1014"/>
                  </a:moveTo>
                  <a:lnTo>
                    <a:pt x="323" y="1014"/>
                  </a:lnTo>
                  <a:lnTo>
                    <a:pt x="305" y="988"/>
                  </a:lnTo>
                  <a:lnTo>
                    <a:pt x="285" y="962"/>
                  </a:lnTo>
                  <a:lnTo>
                    <a:pt x="253" y="907"/>
                  </a:lnTo>
                  <a:lnTo>
                    <a:pt x="223" y="855"/>
                  </a:lnTo>
                  <a:lnTo>
                    <a:pt x="199" y="801"/>
                  </a:lnTo>
                  <a:lnTo>
                    <a:pt x="177" y="747"/>
                  </a:lnTo>
                  <a:lnTo>
                    <a:pt x="159" y="693"/>
                  </a:lnTo>
                  <a:lnTo>
                    <a:pt x="145" y="638"/>
                  </a:lnTo>
                  <a:lnTo>
                    <a:pt x="135" y="588"/>
                  </a:lnTo>
                  <a:lnTo>
                    <a:pt x="124" y="538"/>
                  </a:lnTo>
                  <a:lnTo>
                    <a:pt x="118" y="490"/>
                  </a:lnTo>
                  <a:lnTo>
                    <a:pt x="114" y="444"/>
                  </a:lnTo>
                  <a:lnTo>
                    <a:pt x="112" y="402"/>
                  </a:lnTo>
                  <a:lnTo>
                    <a:pt x="110" y="327"/>
                  </a:lnTo>
                  <a:lnTo>
                    <a:pt x="112" y="271"/>
                  </a:lnTo>
                  <a:lnTo>
                    <a:pt x="450" y="271"/>
                  </a:lnTo>
                  <a:lnTo>
                    <a:pt x="691" y="506"/>
                  </a:lnTo>
                  <a:lnTo>
                    <a:pt x="691" y="506"/>
                  </a:lnTo>
                  <a:lnTo>
                    <a:pt x="689" y="570"/>
                  </a:lnTo>
                  <a:lnTo>
                    <a:pt x="691" y="638"/>
                  </a:lnTo>
                  <a:lnTo>
                    <a:pt x="693" y="709"/>
                  </a:lnTo>
                  <a:lnTo>
                    <a:pt x="697" y="781"/>
                  </a:lnTo>
                  <a:lnTo>
                    <a:pt x="705" y="853"/>
                  </a:lnTo>
                  <a:lnTo>
                    <a:pt x="713" y="928"/>
                  </a:lnTo>
                  <a:lnTo>
                    <a:pt x="727" y="1002"/>
                  </a:lnTo>
                  <a:lnTo>
                    <a:pt x="741" y="1076"/>
                  </a:lnTo>
                  <a:lnTo>
                    <a:pt x="741" y="1076"/>
                  </a:lnTo>
                  <a:lnTo>
                    <a:pt x="765" y="1166"/>
                  </a:lnTo>
                  <a:lnTo>
                    <a:pt x="779" y="1213"/>
                  </a:lnTo>
                  <a:lnTo>
                    <a:pt x="793" y="1257"/>
                  </a:lnTo>
                  <a:lnTo>
                    <a:pt x="809" y="1301"/>
                  </a:lnTo>
                  <a:lnTo>
                    <a:pt x="825" y="1343"/>
                  </a:lnTo>
                  <a:lnTo>
                    <a:pt x="843" y="1385"/>
                  </a:lnTo>
                  <a:lnTo>
                    <a:pt x="863" y="1427"/>
                  </a:lnTo>
                  <a:lnTo>
                    <a:pt x="863" y="1427"/>
                  </a:lnTo>
                  <a:lnTo>
                    <a:pt x="819" y="1409"/>
                  </a:lnTo>
                  <a:lnTo>
                    <a:pt x="765" y="1381"/>
                  </a:lnTo>
                  <a:lnTo>
                    <a:pt x="701" y="1345"/>
                  </a:lnTo>
                  <a:lnTo>
                    <a:pt x="669" y="1325"/>
                  </a:lnTo>
                  <a:lnTo>
                    <a:pt x="632" y="1301"/>
                  </a:lnTo>
                  <a:lnTo>
                    <a:pt x="596" y="1275"/>
                  </a:lnTo>
                  <a:lnTo>
                    <a:pt x="558" y="1247"/>
                  </a:lnTo>
                  <a:lnTo>
                    <a:pt x="520" y="1215"/>
                  </a:lnTo>
                  <a:lnTo>
                    <a:pt x="480" y="1180"/>
                  </a:lnTo>
                  <a:lnTo>
                    <a:pt x="442" y="1142"/>
                  </a:lnTo>
                  <a:lnTo>
                    <a:pt x="402" y="1102"/>
                  </a:lnTo>
                  <a:lnTo>
                    <a:pt x="363" y="1060"/>
                  </a:lnTo>
                  <a:lnTo>
                    <a:pt x="323" y="1014"/>
                  </a:lnTo>
                  <a:lnTo>
                    <a:pt x="323" y="1014"/>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4"/>
            <p:cNvSpPr>
              <a:spLocks noEditPoints="1"/>
            </p:cNvSpPr>
            <p:nvPr/>
          </p:nvSpPr>
          <p:spPr bwMode="auto">
            <a:xfrm>
              <a:off x="11647488" y="762000"/>
              <a:ext cx="2325687" cy="3441700"/>
            </a:xfrm>
            <a:custGeom>
              <a:avLst/>
              <a:gdLst>
                <a:gd name="T0" fmla="*/ 971 w 1465"/>
                <a:gd name="T1" fmla="*/ 161 h 2168"/>
                <a:gd name="T2" fmla="*/ 758 w 1465"/>
                <a:gd name="T3" fmla="*/ 295 h 2168"/>
                <a:gd name="T4" fmla="*/ 738 w 1465"/>
                <a:gd name="T5" fmla="*/ 163 h 2168"/>
                <a:gd name="T6" fmla="*/ 630 w 1465"/>
                <a:gd name="T7" fmla="*/ 112 h 2168"/>
                <a:gd name="T8" fmla="*/ 497 w 1465"/>
                <a:gd name="T9" fmla="*/ 66 h 2168"/>
                <a:gd name="T10" fmla="*/ 315 w 1465"/>
                <a:gd name="T11" fmla="*/ 26 h 2168"/>
                <a:gd name="T12" fmla="*/ 86 w 1465"/>
                <a:gd name="T13" fmla="*/ 2 h 2168"/>
                <a:gd name="T14" fmla="*/ 134 w 1465"/>
                <a:gd name="T15" fmla="*/ 2168 h 2168"/>
                <a:gd name="T16" fmla="*/ 124 w 1465"/>
                <a:gd name="T17" fmla="*/ 1873 h 2168"/>
                <a:gd name="T18" fmla="*/ 220 w 1465"/>
                <a:gd name="T19" fmla="*/ 1837 h 2168"/>
                <a:gd name="T20" fmla="*/ 309 w 1465"/>
                <a:gd name="T21" fmla="*/ 1785 h 2168"/>
                <a:gd name="T22" fmla="*/ 389 w 1465"/>
                <a:gd name="T23" fmla="*/ 1723 h 2168"/>
                <a:gd name="T24" fmla="*/ 459 w 1465"/>
                <a:gd name="T25" fmla="*/ 1650 h 2168"/>
                <a:gd name="T26" fmla="*/ 521 w 1465"/>
                <a:gd name="T27" fmla="*/ 1568 h 2168"/>
                <a:gd name="T28" fmla="*/ 580 w 1465"/>
                <a:gd name="T29" fmla="*/ 1554 h 2168"/>
                <a:gd name="T30" fmla="*/ 676 w 1465"/>
                <a:gd name="T31" fmla="*/ 1518 h 2168"/>
                <a:gd name="T32" fmla="*/ 799 w 1465"/>
                <a:gd name="T33" fmla="*/ 1456 h 2168"/>
                <a:gd name="T34" fmla="*/ 949 w 1465"/>
                <a:gd name="T35" fmla="*/ 1353 h 2168"/>
                <a:gd name="T36" fmla="*/ 1116 w 1465"/>
                <a:gd name="T37" fmla="*/ 1209 h 2168"/>
                <a:gd name="T38" fmla="*/ 1228 w 1465"/>
                <a:gd name="T39" fmla="*/ 1082 h 2168"/>
                <a:gd name="T40" fmla="*/ 1302 w 1465"/>
                <a:gd name="T41" fmla="*/ 974 h 2168"/>
                <a:gd name="T42" fmla="*/ 1361 w 1465"/>
                <a:gd name="T43" fmla="*/ 865 h 2168"/>
                <a:gd name="T44" fmla="*/ 1403 w 1465"/>
                <a:gd name="T45" fmla="*/ 755 h 2168"/>
                <a:gd name="T46" fmla="*/ 1447 w 1465"/>
                <a:gd name="T47" fmla="*/ 578 h 2168"/>
                <a:gd name="T48" fmla="*/ 1465 w 1465"/>
                <a:gd name="T49" fmla="*/ 395 h 2168"/>
                <a:gd name="T50" fmla="*/ 1461 w 1465"/>
                <a:gd name="T51" fmla="*/ 237 h 2168"/>
                <a:gd name="T52" fmla="*/ 1142 w 1465"/>
                <a:gd name="T53" fmla="*/ 1014 h 2168"/>
                <a:gd name="T54" fmla="*/ 1063 w 1465"/>
                <a:gd name="T55" fmla="*/ 1102 h 2168"/>
                <a:gd name="T56" fmla="*/ 945 w 1465"/>
                <a:gd name="T57" fmla="*/ 1215 h 2168"/>
                <a:gd name="T58" fmla="*/ 833 w 1465"/>
                <a:gd name="T59" fmla="*/ 1301 h 2168"/>
                <a:gd name="T60" fmla="*/ 700 w 1465"/>
                <a:gd name="T61" fmla="*/ 1381 h 2168"/>
                <a:gd name="T62" fmla="*/ 602 w 1465"/>
                <a:gd name="T63" fmla="*/ 1427 h 2168"/>
                <a:gd name="T64" fmla="*/ 656 w 1465"/>
                <a:gd name="T65" fmla="*/ 1301 h 2168"/>
                <a:gd name="T66" fmla="*/ 700 w 1465"/>
                <a:gd name="T67" fmla="*/ 1166 h 2168"/>
                <a:gd name="T68" fmla="*/ 738 w 1465"/>
                <a:gd name="T69" fmla="*/ 1002 h 2168"/>
                <a:gd name="T70" fmla="*/ 768 w 1465"/>
                <a:gd name="T71" fmla="*/ 781 h 2168"/>
                <a:gd name="T72" fmla="*/ 776 w 1465"/>
                <a:gd name="T73" fmla="*/ 570 h 2168"/>
                <a:gd name="T74" fmla="*/ 1353 w 1465"/>
                <a:gd name="T75" fmla="*/ 271 h 2168"/>
                <a:gd name="T76" fmla="*/ 1353 w 1465"/>
                <a:gd name="T77" fmla="*/ 402 h 2168"/>
                <a:gd name="T78" fmla="*/ 1341 w 1465"/>
                <a:gd name="T79" fmla="*/ 538 h 2168"/>
                <a:gd name="T80" fmla="*/ 1306 w 1465"/>
                <a:gd name="T81" fmla="*/ 693 h 2168"/>
                <a:gd name="T82" fmla="*/ 1242 w 1465"/>
                <a:gd name="T83" fmla="*/ 855 h 2168"/>
                <a:gd name="T84" fmla="*/ 1162 w 1465"/>
                <a:gd name="T85" fmla="*/ 988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5" h="2168">
                  <a:moveTo>
                    <a:pt x="1457" y="209"/>
                  </a:moveTo>
                  <a:lnTo>
                    <a:pt x="1451" y="161"/>
                  </a:lnTo>
                  <a:lnTo>
                    <a:pt x="971" y="161"/>
                  </a:lnTo>
                  <a:lnTo>
                    <a:pt x="766" y="359"/>
                  </a:lnTo>
                  <a:lnTo>
                    <a:pt x="766" y="359"/>
                  </a:lnTo>
                  <a:lnTo>
                    <a:pt x="758" y="295"/>
                  </a:lnTo>
                  <a:lnTo>
                    <a:pt x="748" y="231"/>
                  </a:lnTo>
                  <a:lnTo>
                    <a:pt x="738" y="163"/>
                  </a:lnTo>
                  <a:lnTo>
                    <a:pt x="738" y="163"/>
                  </a:lnTo>
                  <a:lnTo>
                    <a:pt x="726" y="157"/>
                  </a:lnTo>
                  <a:lnTo>
                    <a:pt x="688" y="139"/>
                  </a:lnTo>
                  <a:lnTo>
                    <a:pt x="630" y="112"/>
                  </a:lnTo>
                  <a:lnTo>
                    <a:pt x="592" y="96"/>
                  </a:lnTo>
                  <a:lnTo>
                    <a:pt x="548" y="82"/>
                  </a:lnTo>
                  <a:lnTo>
                    <a:pt x="497" y="66"/>
                  </a:lnTo>
                  <a:lnTo>
                    <a:pt x="441" y="52"/>
                  </a:lnTo>
                  <a:lnTo>
                    <a:pt x="381" y="38"/>
                  </a:lnTo>
                  <a:lnTo>
                    <a:pt x="315" y="26"/>
                  </a:lnTo>
                  <a:lnTo>
                    <a:pt x="244" y="16"/>
                  </a:lnTo>
                  <a:lnTo>
                    <a:pt x="166" y="6"/>
                  </a:lnTo>
                  <a:lnTo>
                    <a:pt x="86" y="2"/>
                  </a:lnTo>
                  <a:lnTo>
                    <a:pt x="0" y="0"/>
                  </a:lnTo>
                  <a:lnTo>
                    <a:pt x="0" y="2168"/>
                  </a:lnTo>
                  <a:lnTo>
                    <a:pt x="134" y="2168"/>
                  </a:lnTo>
                  <a:lnTo>
                    <a:pt x="88" y="1883"/>
                  </a:lnTo>
                  <a:lnTo>
                    <a:pt x="88" y="1883"/>
                  </a:lnTo>
                  <a:lnTo>
                    <a:pt x="124" y="1873"/>
                  </a:lnTo>
                  <a:lnTo>
                    <a:pt x="156" y="1863"/>
                  </a:lnTo>
                  <a:lnTo>
                    <a:pt x="190" y="1851"/>
                  </a:lnTo>
                  <a:lnTo>
                    <a:pt x="220" y="1837"/>
                  </a:lnTo>
                  <a:lnTo>
                    <a:pt x="252" y="1821"/>
                  </a:lnTo>
                  <a:lnTo>
                    <a:pt x="281" y="1805"/>
                  </a:lnTo>
                  <a:lnTo>
                    <a:pt x="309" y="1785"/>
                  </a:lnTo>
                  <a:lnTo>
                    <a:pt x="337" y="1767"/>
                  </a:lnTo>
                  <a:lnTo>
                    <a:pt x="363" y="1745"/>
                  </a:lnTo>
                  <a:lnTo>
                    <a:pt x="389" y="1723"/>
                  </a:lnTo>
                  <a:lnTo>
                    <a:pt x="413" y="1700"/>
                  </a:lnTo>
                  <a:lnTo>
                    <a:pt x="437" y="1676"/>
                  </a:lnTo>
                  <a:lnTo>
                    <a:pt x="459" y="1650"/>
                  </a:lnTo>
                  <a:lnTo>
                    <a:pt x="481" y="1624"/>
                  </a:lnTo>
                  <a:lnTo>
                    <a:pt x="501" y="1596"/>
                  </a:lnTo>
                  <a:lnTo>
                    <a:pt x="521" y="1568"/>
                  </a:lnTo>
                  <a:lnTo>
                    <a:pt x="578" y="1554"/>
                  </a:lnTo>
                  <a:lnTo>
                    <a:pt x="580" y="1554"/>
                  </a:lnTo>
                  <a:lnTo>
                    <a:pt x="580" y="1554"/>
                  </a:lnTo>
                  <a:lnTo>
                    <a:pt x="600" y="1548"/>
                  </a:lnTo>
                  <a:lnTo>
                    <a:pt x="644" y="1530"/>
                  </a:lnTo>
                  <a:lnTo>
                    <a:pt x="676" y="1518"/>
                  </a:lnTo>
                  <a:lnTo>
                    <a:pt x="712" y="1500"/>
                  </a:lnTo>
                  <a:lnTo>
                    <a:pt x="752" y="1480"/>
                  </a:lnTo>
                  <a:lnTo>
                    <a:pt x="799" y="1456"/>
                  </a:lnTo>
                  <a:lnTo>
                    <a:pt x="845" y="1425"/>
                  </a:lnTo>
                  <a:lnTo>
                    <a:pt x="897" y="1393"/>
                  </a:lnTo>
                  <a:lnTo>
                    <a:pt x="949" y="1353"/>
                  </a:lnTo>
                  <a:lnTo>
                    <a:pt x="1003" y="1311"/>
                  </a:lnTo>
                  <a:lnTo>
                    <a:pt x="1059" y="1263"/>
                  </a:lnTo>
                  <a:lnTo>
                    <a:pt x="1116" y="1209"/>
                  </a:lnTo>
                  <a:lnTo>
                    <a:pt x="1172" y="1148"/>
                  </a:lnTo>
                  <a:lnTo>
                    <a:pt x="1228" y="1082"/>
                  </a:lnTo>
                  <a:lnTo>
                    <a:pt x="1228" y="1082"/>
                  </a:lnTo>
                  <a:lnTo>
                    <a:pt x="1254" y="1046"/>
                  </a:lnTo>
                  <a:lnTo>
                    <a:pt x="1278" y="1012"/>
                  </a:lnTo>
                  <a:lnTo>
                    <a:pt x="1302" y="974"/>
                  </a:lnTo>
                  <a:lnTo>
                    <a:pt x="1322" y="938"/>
                  </a:lnTo>
                  <a:lnTo>
                    <a:pt x="1343" y="901"/>
                  </a:lnTo>
                  <a:lnTo>
                    <a:pt x="1361" y="865"/>
                  </a:lnTo>
                  <a:lnTo>
                    <a:pt x="1377" y="827"/>
                  </a:lnTo>
                  <a:lnTo>
                    <a:pt x="1391" y="791"/>
                  </a:lnTo>
                  <a:lnTo>
                    <a:pt x="1403" y="755"/>
                  </a:lnTo>
                  <a:lnTo>
                    <a:pt x="1415" y="719"/>
                  </a:lnTo>
                  <a:lnTo>
                    <a:pt x="1433" y="646"/>
                  </a:lnTo>
                  <a:lnTo>
                    <a:pt x="1447" y="578"/>
                  </a:lnTo>
                  <a:lnTo>
                    <a:pt x="1455" y="512"/>
                  </a:lnTo>
                  <a:lnTo>
                    <a:pt x="1461" y="452"/>
                  </a:lnTo>
                  <a:lnTo>
                    <a:pt x="1465" y="395"/>
                  </a:lnTo>
                  <a:lnTo>
                    <a:pt x="1465" y="345"/>
                  </a:lnTo>
                  <a:lnTo>
                    <a:pt x="1465" y="301"/>
                  </a:lnTo>
                  <a:lnTo>
                    <a:pt x="1461" y="237"/>
                  </a:lnTo>
                  <a:lnTo>
                    <a:pt x="1457" y="209"/>
                  </a:lnTo>
                  <a:lnTo>
                    <a:pt x="1457" y="209"/>
                  </a:lnTo>
                  <a:close/>
                  <a:moveTo>
                    <a:pt x="1142" y="1014"/>
                  </a:moveTo>
                  <a:lnTo>
                    <a:pt x="1142" y="1014"/>
                  </a:lnTo>
                  <a:lnTo>
                    <a:pt x="1102" y="1060"/>
                  </a:lnTo>
                  <a:lnTo>
                    <a:pt x="1063" y="1102"/>
                  </a:lnTo>
                  <a:lnTo>
                    <a:pt x="1023" y="1142"/>
                  </a:lnTo>
                  <a:lnTo>
                    <a:pt x="985" y="1180"/>
                  </a:lnTo>
                  <a:lnTo>
                    <a:pt x="945" y="1215"/>
                  </a:lnTo>
                  <a:lnTo>
                    <a:pt x="907" y="1247"/>
                  </a:lnTo>
                  <a:lnTo>
                    <a:pt x="869" y="1275"/>
                  </a:lnTo>
                  <a:lnTo>
                    <a:pt x="833" y="1301"/>
                  </a:lnTo>
                  <a:lnTo>
                    <a:pt x="799" y="1325"/>
                  </a:lnTo>
                  <a:lnTo>
                    <a:pt x="764" y="1345"/>
                  </a:lnTo>
                  <a:lnTo>
                    <a:pt x="700" y="1381"/>
                  </a:lnTo>
                  <a:lnTo>
                    <a:pt x="646" y="1409"/>
                  </a:lnTo>
                  <a:lnTo>
                    <a:pt x="602" y="1427"/>
                  </a:lnTo>
                  <a:lnTo>
                    <a:pt x="602" y="1427"/>
                  </a:lnTo>
                  <a:lnTo>
                    <a:pt x="622" y="1385"/>
                  </a:lnTo>
                  <a:lnTo>
                    <a:pt x="640" y="1343"/>
                  </a:lnTo>
                  <a:lnTo>
                    <a:pt x="656" y="1301"/>
                  </a:lnTo>
                  <a:lnTo>
                    <a:pt x="672" y="1257"/>
                  </a:lnTo>
                  <a:lnTo>
                    <a:pt x="686" y="1213"/>
                  </a:lnTo>
                  <a:lnTo>
                    <a:pt x="700" y="1166"/>
                  </a:lnTo>
                  <a:lnTo>
                    <a:pt x="724" y="1076"/>
                  </a:lnTo>
                  <a:lnTo>
                    <a:pt x="724" y="1076"/>
                  </a:lnTo>
                  <a:lnTo>
                    <a:pt x="738" y="1002"/>
                  </a:lnTo>
                  <a:lnTo>
                    <a:pt x="752" y="928"/>
                  </a:lnTo>
                  <a:lnTo>
                    <a:pt x="760" y="853"/>
                  </a:lnTo>
                  <a:lnTo>
                    <a:pt x="768" y="781"/>
                  </a:lnTo>
                  <a:lnTo>
                    <a:pt x="772" y="709"/>
                  </a:lnTo>
                  <a:lnTo>
                    <a:pt x="774" y="638"/>
                  </a:lnTo>
                  <a:lnTo>
                    <a:pt x="776" y="570"/>
                  </a:lnTo>
                  <a:lnTo>
                    <a:pt x="774" y="506"/>
                  </a:lnTo>
                  <a:lnTo>
                    <a:pt x="1015" y="271"/>
                  </a:lnTo>
                  <a:lnTo>
                    <a:pt x="1353" y="271"/>
                  </a:lnTo>
                  <a:lnTo>
                    <a:pt x="1353" y="271"/>
                  </a:lnTo>
                  <a:lnTo>
                    <a:pt x="1355" y="327"/>
                  </a:lnTo>
                  <a:lnTo>
                    <a:pt x="1353" y="402"/>
                  </a:lnTo>
                  <a:lnTo>
                    <a:pt x="1351" y="444"/>
                  </a:lnTo>
                  <a:lnTo>
                    <a:pt x="1347" y="490"/>
                  </a:lnTo>
                  <a:lnTo>
                    <a:pt x="1341" y="538"/>
                  </a:lnTo>
                  <a:lnTo>
                    <a:pt x="1330" y="588"/>
                  </a:lnTo>
                  <a:lnTo>
                    <a:pt x="1320" y="638"/>
                  </a:lnTo>
                  <a:lnTo>
                    <a:pt x="1306" y="693"/>
                  </a:lnTo>
                  <a:lnTo>
                    <a:pt x="1288" y="747"/>
                  </a:lnTo>
                  <a:lnTo>
                    <a:pt x="1266" y="801"/>
                  </a:lnTo>
                  <a:lnTo>
                    <a:pt x="1242" y="855"/>
                  </a:lnTo>
                  <a:lnTo>
                    <a:pt x="1212" y="907"/>
                  </a:lnTo>
                  <a:lnTo>
                    <a:pt x="1180" y="962"/>
                  </a:lnTo>
                  <a:lnTo>
                    <a:pt x="1162" y="988"/>
                  </a:lnTo>
                  <a:lnTo>
                    <a:pt x="1142" y="1014"/>
                  </a:lnTo>
                  <a:lnTo>
                    <a:pt x="1142" y="1014"/>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5"/>
            <p:cNvSpPr/>
            <p:nvPr/>
          </p:nvSpPr>
          <p:spPr bwMode="auto">
            <a:xfrm>
              <a:off x="11056938" y="4191000"/>
              <a:ext cx="590550" cy="255588"/>
            </a:xfrm>
            <a:custGeom>
              <a:avLst/>
              <a:gdLst>
                <a:gd name="T0" fmla="*/ 0 w 372"/>
                <a:gd name="T1" fmla="*/ 80 h 161"/>
                <a:gd name="T2" fmla="*/ 0 w 372"/>
                <a:gd name="T3" fmla="*/ 80 h 161"/>
                <a:gd name="T4" fmla="*/ 2 w 372"/>
                <a:gd name="T5" fmla="*/ 89 h 161"/>
                <a:gd name="T6" fmla="*/ 8 w 372"/>
                <a:gd name="T7" fmla="*/ 97 h 161"/>
                <a:gd name="T8" fmla="*/ 16 w 372"/>
                <a:gd name="T9" fmla="*/ 105 h 161"/>
                <a:gd name="T10" fmla="*/ 28 w 372"/>
                <a:gd name="T11" fmla="*/ 111 h 161"/>
                <a:gd name="T12" fmla="*/ 44 w 372"/>
                <a:gd name="T13" fmla="*/ 119 h 161"/>
                <a:gd name="T14" fmla="*/ 62 w 372"/>
                <a:gd name="T15" fmla="*/ 125 h 161"/>
                <a:gd name="T16" fmla="*/ 109 w 372"/>
                <a:gd name="T17" fmla="*/ 137 h 161"/>
                <a:gd name="T18" fmla="*/ 163 w 372"/>
                <a:gd name="T19" fmla="*/ 147 h 161"/>
                <a:gd name="T20" fmla="*/ 227 w 372"/>
                <a:gd name="T21" fmla="*/ 155 h 161"/>
                <a:gd name="T22" fmla="*/ 295 w 372"/>
                <a:gd name="T23" fmla="*/ 159 h 161"/>
                <a:gd name="T24" fmla="*/ 372 w 372"/>
                <a:gd name="T25" fmla="*/ 161 h 161"/>
                <a:gd name="T26" fmla="*/ 372 w 372"/>
                <a:gd name="T27" fmla="*/ 0 h 161"/>
                <a:gd name="T28" fmla="*/ 372 w 372"/>
                <a:gd name="T29" fmla="*/ 0 h 161"/>
                <a:gd name="T30" fmla="*/ 295 w 372"/>
                <a:gd name="T31" fmla="*/ 2 h 161"/>
                <a:gd name="T32" fmla="*/ 227 w 372"/>
                <a:gd name="T33" fmla="*/ 6 h 161"/>
                <a:gd name="T34" fmla="*/ 163 w 372"/>
                <a:gd name="T35" fmla="*/ 14 h 161"/>
                <a:gd name="T36" fmla="*/ 109 w 372"/>
                <a:gd name="T37" fmla="*/ 22 h 161"/>
                <a:gd name="T38" fmla="*/ 62 w 372"/>
                <a:gd name="T39" fmla="*/ 34 h 161"/>
                <a:gd name="T40" fmla="*/ 44 w 372"/>
                <a:gd name="T41" fmla="*/ 42 h 161"/>
                <a:gd name="T42" fmla="*/ 28 w 372"/>
                <a:gd name="T43" fmla="*/ 48 h 161"/>
                <a:gd name="T44" fmla="*/ 16 w 372"/>
                <a:gd name="T45" fmla="*/ 56 h 161"/>
                <a:gd name="T46" fmla="*/ 8 w 372"/>
                <a:gd name="T47" fmla="*/ 64 h 161"/>
                <a:gd name="T48" fmla="*/ 2 w 372"/>
                <a:gd name="T49" fmla="*/ 72 h 161"/>
                <a:gd name="T50" fmla="*/ 0 w 372"/>
                <a:gd name="T51" fmla="*/ 80 h 161"/>
                <a:gd name="T52" fmla="*/ 0 w 372"/>
                <a:gd name="T53"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2" h="161">
                  <a:moveTo>
                    <a:pt x="0" y="80"/>
                  </a:moveTo>
                  <a:lnTo>
                    <a:pt x="0" y="80"/>
                  </a:lnTo>
                  <a:lnTo>
                    <a:pt x="2" y="89"/>
                  </a:lnTo>
                  <a:lnTo>
                    <a:pt x="8" y="97"/>
                  </a:lnTo>
                  <a:lnTo>
                    <a:pt x="16" y="105"/>
                  </a:lnTo>
                  <a:lnTo>
                    <a:pt x="28" y="111"/>
                  </a:lnTo>
                  <a:lnTo>
                    <a:pt x="44" y="119"/>
                  </a:lnTo>
                  <a:lnTo>
                    <a:pt x="62" y="125"/>
                  </a:lnTo>
                  <a:lnTo>
                    <a:pt x="109" y="137"/>
                  </a:lnTo>
                  <a:lnTo>
                    <a:pt x="163" y="147"/>
                  </a:lnTo>
                  <a:lnTo>
                    <a:pt x="227" y="155"/>
                  </a:lnTo>
                  <a:lnTo>
                    <a:pt x="295" y="159"/>
                  </a:lnTo>
                  <a:lnTo>
                    <a:pt x="372" y="161"/>
                  </a:lnTo>
                  <a:lnTo>
                    <a:pt x="372" y="0"/>
                  </a:lnTo>
                  <a:lnTo>
                    <a:pt x="372" y="0"/>
                  </a:lnTo>
                  <a:lnTo>
                    <a:pt x="295" y="2"/>
                  </a:lnTo>
                  <a:lnTo>
                    <a:pt x="227" y="6"/>
                  </a:lnTo>
                  <a:lnTo>
                    <a:pt x="163" y="14"/>
                  </a:lnTo>
                  <a:lnTo>
                    <a:pt x="109" y="22"/>
                  </a:lnTo>
                  <a:lnTo>
                    <a:pt x="62" y="34"/>
                  </a:lnTo>
                  <a:lnTo>
                    <a:pt x="44" y="42"/>
                  </a:lnTo>
                  <a:lnTo>
                    <a:pt x="28" y="48"/>
                  </a:lnTo>
                  <a:lnTo>
                    <a:pt x="16" y="56"/>
                  </a:lnTo>
                  <a:lnTo>
                    <a:pt x="8" y="64"/>
                  </a:lnTo>
                  <a:lnTo>
                    <a:pt x="2" y="72"/>
                  </a:lnTo>
                  <a:lnTo>
                    <a:pt x="0" y="80"/>
                  </a:lnTo>
                  <a:lnTo>
                    <a:pt x="0" y="8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6"/>
            <p:cNvSpPr/>
            <p:nvPr/>
          </p:nvSpPr>
          <p:spPr bwMode="auto">
            <a:xfrm>
              <a:off x="11647488" y="4191000"/>
              <a:ext cx="585787" cy="255588"/>
            </a:xfrm>
            <a:custGeom>
              <a:avLst/>
              <a:gdLst>
                <a:gd name="T0" fmla="*/ 0 w 369"/>
                <a:gd name="T1" fmla="*/ 0 h 161"/>
                <a:gd name="T2" fmla="*/ 0 w 369"/>
                <a:gd name="T3" fmla="*/ 0 h 161"/>
                <a:gd name="T4" fmla="*/ 0 w 369"/>
                <a:gd name="T5" fmla="*/ 161 h 161"/>
                <a:gd name="T6" fmla="*/ 0 w 369"/>
                <a:gd name="T7" fmla="*/ 161 h 161"/>
                <a:gd name="T8" fmla="*/ 0 w 369"/>
                <a:gd name="T9" fmla="*/ 161 h 161"/>
                <a:gd name="T10" fmla="*/ 74 w 369"/>
                <a:gd name="T11" fmla="*/ 159 h 161"/>
                <a:gd name="T12" fmla="*/ 142 w 369"/>
                <a:gd name="T13" fmla="*/ 155 h 161"/>
                <a:gd name="T14" fmla="*/ 206 w 369"/>
                <a:gd name="T15" fmla="*/ 147 h 161"/>
                <a:gd name="T16" fmla="*/ 260 w 369"/>
                <a:gd name="T17" fmla="*/ 137 h 161"/>
                <a:gd name="T18" fmla="*/ 307 w 369"/>
                <a:gd name="T19" fmla="*/ 125 h 161"/>
                <a:gd name="T20" fmla="*/ 325 w 369"/>
                <a:gd name="T21" fmla="*/ 119 h 161"/>
                <a:gd name="T22" fmla="*/ 341 w 369"/>
                <a:gd name="T23" fmla="*/ 111 h 161"/>
                <a:gd name="T24" fmla="*/ 353 w 369"/>
                <a:gd name="T25" fmla="*/ 105 h 161"/>
                <a:gd name="T26" fmla="*/ 361 w 369"/>
                <a:gd name="T27" fmla="*/ 97 h 161"/>
                <a:gd name="T28" fmla="*/ 367 w 369"/>
                <a:gd name="T29" fmla="*/ 89 h 161"/>
                <a:gd name="T30" fmla="*/ 369 w 369"/>
                <a:gd name="T31" fmla="*/ 80 h 161"/>
                <a:gd name="T32" fmla="*/ 369 w 369"/>
                <a:gd name="T33" fmla="*/ 80 h 161"/>
                <a:gd name="T34" fmla="*/ 367 w 369"/>
                <a:gd name="T35" fmla="*/ 72 h 161"/>
                <a:gd name="T36" fmla="*/ 361 w 369"/>
                <a:gd name="T37" fmla="*/ 64 h 161"/>
                <a:gd name="T38" fmla="*/ 353 w 369"/>
                <a:gd name="T39" fmla="*/ 56 h 161"/>
                <a:gd name="T40" fmla="*/ 341 w 369"/>
                <a:gd name="T41" fmla="*/ 48 h 161"/>
                <a:gd name="T42" fmla="*/ 325 w 369"/>
                <a:gd name="T43" fmla="*/ 42 h 161"/>
                <a:gd name="T44" fmla="*/ 307 w 369"/>
                <a:gd name="T45" fmla="*/ 34 h 161"/>
                <a:gd name="T46" fmla="*/ 260 w 369"/>
                <a:gd name="T47" fmla="*/ 22 h 161"/>
                <a:gd name="T48" fmla="*/ 206 w 369"/>
                <a:gd name="T49" fmla="*/ 14 h 161"/>
                <a:gd name="T50" fmla="*/ 142 w 369"/>
                <a:gd name="T51" fmla="*/ 6 h 161"/>
                <a:gd name="T52" fmla="*/ 74 w 369"/>
                <a:gd name="T53" fmla="*/ 2 h 161"/>
                <a:gd name="T54" fmla="*/ 0 w 369"/>
                <a:gd name="T55" fmla="*/ 0 h 161"/>
                <a:gd name="T56" fmla="*/ 0 w 369"/>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9" h="161">
                  <a:moveTo>
                    <a:pt x="0" y="0"/>
                  </a:moveTo>
                  <a:lnTo>
                    <a:pt x="0" y="0"/>
                  </a:lnTo>
                  <a:lnTo>
                    <a:pt x="0" y="161"/>
                  </a:lnTo>
                  <a:lnTo>
                    <a:pt x="0" y="161"/>
                  </a:lnTo>
                  <a:lnTo>
                    <a:pt x="0" y="161"/>
                  </a:lnTo>
                  <a:lnTo>
                    <a:pt x="74" y="159"/>
                  </a:lnTo>
                  <a:lnTo>
                    <a:pt x="142" y="155"/>
                  </a:lnTo>
                  <a:lnTo>
                    <a:pt x="206" y="147"/>
                  </a:lnTo>
                  <a:lnTo>
                    <a:pt x="260" y="137"/>
                  </a:lnTo>
                  <a:lnTo>
                    <a:pt x="307" y="125"/>
                  </a:lnTo>
                  <a:lnTo>
                    <a:pt x="325" y="119"/>
                  </a:lnTo>
                  <a:lnTo>
                    <a:pt x="341" y="111"/>
                  </a:lnTo>
                  <a:lnTo>
                    <a:pt x="353" y="105"/>
                  </a:lnTo>
                  <a:lnTo>
                    <a:pt x="361" y="97"/>
                  </a:lnTo>
                  <a:lnTo>
                    <a:pt x="367" y="89"/>
                  </a:lnTo>
                  <a:lnTo>
                    <a:pt x="369" y="80"/>
                  </a:lnTo>
                  <a:lnTo>
                    <a:pt x="369" y="80"/>
                  </a:lnTo>
                  <a:lnTo>
                    <a:pt x="367" y="72"/>
                  </a:lnTo>
                  <a:lnTo>
                    <a:pt x="361" y="64"/>
                  </a:lnTo>
                  <a:lnTo>
                    <a:pt x="353" y="56"/>
                  </a:lnTo>
                  <a:lnTo>
                    <a:pt x="341" y="48"/>
                  </a:lnTo>
                  <a:lnTo>
                    <a:pt x="325" y="42"/>
                  </a:lnTo>
                  <a:lnTo>
                    <a:pt x="307" y="34"/>
                  </a:lnTo>
                  <a:lnTo>
                    <a:pt x="260" y="22"/>
                  </a:lnTo>
                  <a:lnTo>
                    <a:pt x="206" y="14"/>
                  </a:lnTo>
                  <a:lnTo>
                    <a:pt x="142" y="6"/>
                  </a:lnTo>
                  <a:lnTo>
                    <a:pt x="74" y="2"/>
                  </a:lnTo>
                  <a:lnTo>
                    <a:pt x="0" y="0"/>
                  </a:lnTo>
                  <a:lnTo>
                    <a:pt x="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7"/>
            <p:cNvSpPr/>
            <p:nvPr/>
          </p:nvSpPr>
          <p:spPr bwMode="auto">
            <a:xfrm>
              <a:off x="10496550" y="1062038"/>
              <a:ext cx="392112" cy="1223963"/>
            </a:xfrm>
            <a:custGeom>
              <a:avLst/>
              <a:gdLst>
                <a:gd name="T0" fmla="*/ 247 w 247"/>
                <a:gd name="T1" fmla="*/ 771 h 771"/>
                <a:gd name="T2" fmla="*/ 247 w 247"/>
                <a:gd name="T3" fmla="*/ 771 h 771"/>
                <a:gd name="T4" fmla="*/ 235 w 247"/>
                <a:gd name="T5" fmla="*/ 700 h 771"/>
                <a:gd name="T6" fmla="*/ 225 w 247"/>
                <a:gd name="T7" fmla="*/ 632 h 771"/>
                <a:gd name="T8" fmla="*/ 217 w 247"/>
                <a:gd name="T9" fmla="*/ 568 h 771"/>
                <a:gd name="T10" fmla="*/ 211 w 247"/>
                <a:gd name="T11" fmla="*/ 508 h 771"/>
                <a:gd name="T12" fmla="*/ 207 w 247"/>
                <a:gd name="T13" fmla="*/ 449 h 771"/>
                <a:gd name="T14" fmla="*/ 207 w 247"/>
                <a:gd name="T15" fmla="*/ 395 h 771"/>
                <a:gd name="T16" fmla="*/ 207 w 247"/>
                <a:gd name="T17" fmla="*/ 347 h 771"/>
                <a:gd name="T18" fmla="*/ 207 w 247"/>
                <a:gd name="T19" fmla="*/ 301 h 771"/>
                <a:gd name="T20" fmla="*/ 213 w 247"/>
                <a:gd name="T21" fmla="*/ 225 h 771"/>
                <a:gd name="T22" fmla="*/ 219 w 247"/>
                <a:gd name="T23" fmla="*/ 166 h 771"/>
                <a:gd name="T24" fmla="*/ 225 w 247"/>
                <a:gd name="T25" fmla="*/ 132 h 771"/>
                <a:gd name="T26" fmla="*/ 227 w 247"/>
                <a:gd name="T27" fmla="*/ 120 h 771"/>
                <a:gd name="T28" fmla="*/ 30 w 247"/>
                <a:gd name="T29" fmla="*/ 0 h 771"/>
                <a:gd name="T30" fmla="*/ 30 w 247"/>
                <a:gd name="T31" fmla="*/ 0 h 771"/>
                <a:gd name="T32" fmla="*/ 20 w 247"/>
                <a:gd name="T33" fmla="*/ 74 h 771"/>
                <a:gd name="T34" fmla="*/ 14 w 247"/>
                <a:gd name="T35" fmla="*/ 144 h 771"/>
                <a:gd name="T36" fmla="*/ 8 w 247"/>
                <a:gd name="T37" fmla="*/ 211 h 771"/>
                <a:gd name="T38" fmla="*/ 4 w 247"/>
                <a:gd name="T39" fmla="*/ 273 h 771"/>
                <a:gd name="T40" fmla="*/ 0 w 247"/>
                <a:gd name="T41" fmla="*/ 385 h 771"/>
                <a:gd name="T42" fmla="*/ 0 w 247"/>
                <a:gd name="T43" fmla="*/ 480 h 771"/>
                <a:gd name="T44" fmla="*/ 2 w 247"/>
                <a:gd name="T45" fmla="*/ 556 h 771"/>
                <a:gd name="T46" fmla="*/ 6 w 247"/>
                <a:gd name="T47" fmla="*/ 612 h 771"/>
                <a:gd name="T48" fmla="*/ 10 w 247"/>
                <a:gd name="T49" fmla="*/ 658 h 771"/>
                <a:gd name="T50" fmla="*/ 247 w 247"/>
                <a:gd name="T51"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771">
                  <a:moveTo>
                    <a:pt x="247" y="771"/>
                  </a:moveTo>
                  <a:lnTo>
                    <a:pt x="247" y="771"/>
                  </a:lnTo>
                  <a:lnTo>
                    <a:pt x="235" y="700"/>
                  </a:lnTo>
                  <a:lnTo>
                    <a:pt x="225" y="632"/>
                  </a:lnTo>
                  <a:lnTo>
                    <a:pt x="217" y="568"/>
                  </a:lnTo>
                  <a:lnTo>
                    <a:pt x="211" y="508"/>
                  </a:lnTo>
                  <a:lnTo>
                    <a:pt x="207" y="449"/>
                  </a:lnTo>
                  <a:lnTo>
                    <a:pt x="207" y="395"/>
                  </a:lnTo>
                  <a:lnTo>
                    <a:pt x="207" y="347"/>
                  </a:lnTo>
                  <a:lnTo>
                    <a:pt x="207" y="301"/>
                  </a:lnTo>
                  <a:lnTo>
                    <a:pt x="213" y="225"/>
                  </a:lnTo>
                  <a:lnTo>
                    <a:pt x="219" y="166"/>
                  </a:lnTo>
                  <a:lnTo>
                    <a:pt x="225" y="132"/>
                  </a:lnTo>
                  <a:lnTo>
                    <a:pt x="227" y="120"/>
                  </a:lnTo>
                  <a:lnTo>
                    <a:pt x="30" y="0"/>
                  </a:lnTo>
                  <a:lnTo>
                    <a:pt x="30" y="0"/>
                  </a:lnTo>
                  <a:lnTo>
                    <a:pt x="20" y="74"/>
                  </a:lnTo>
                  <a:lnTo>
                    <a:pt x="14" y="144"/>
                  </a:lnTo>
                  <a:lnTo>
                    <a:pt x="8" y="211"/>
                  </a:lnTo>
                  <a:lnTo>
                    <a:pt x="4" y="273"/>
                  </a:lnTo>
                  <a:lnTo>
                    <a:pt x="0" y="385"/>
                  </a:lnTo>
                  <a:lnTo>
                    <a:pt x="0" y="480"/>
                  </a:lnTo>
                  <a:lnTo>
                    <a:pt x="2" y="556"/>
                  </a:lnTo>
                  <a:lnTo>
                    <a:pt x="6" y="612"/>
                  </a:lnTo>
                  <a:lnTo>
                    <a:pt x="10" y="658"/>
                  </a:lnTo>
                  <a:lnTo>
                    <a:pt x="247" y="771"/>
                  </a:lnTo>
                  <a:close/>
                </a:path>
              </a:pathLst>
            </a:custGeom>
            <a:solidFill>
              <a:srgbClr val="FFE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8"/>
            <p:cNvSpPr/>
            <p:nvPr/>
          </p:nvSpPr>
          <p:spPr bwMode="auto">
            <a:xfrm>
              <a:off x="10598150" y="2479675"/>
              <a:ext cx="923925" cy="1208088"/>
            </a:xfrm>
            <a:custGeom>
              <a:avLst/>
              <a:gdLst>
                <a:gd name="T0" fmla="*/ 233 w 582"/>
                <a:gd name="T1" fmla="*/ 76 h 761"/>
                <a:gd name="T2" fmla="*/ 0 w 582"/>
                <a:gd name="T3" fmla="*/ 0 h 761"/>
                <a:gd name="T4" fmla="*/ 0 w 582"/>
                <a:gd name="T5" fmla="*/ 0 h 761"/>
                <a:gd name="T6" fmla="*/ 4 w 582"/>
                <a:gd name="T7" fmla="*/ 26 h 761"/>
                <a:gd name="T8" fmla="*/ 10 w 582"/>
                <a:gd name="T9" fmla="*/ 56 h 761"/>
                <a:gd name="T10" fmla="*/ 20 w 582"/>
                <a:gd name="T11" fmla="*/ 96 h 761"/>
                <a:gd name="T12" fmla="*/ 34 w 582"/>
                <a:gd name="T13" fmla="*/ 143 h 761"/>
                <a:gd name="T14" fmla="*/ 50 w 582"/>
                <a:gd name="T15" fmla="*/ 197 h 761"/>
                <a:gd name="T16" fmla="*/ 74 w 582"/>
                <a:gd name="T17" fmla="*/ 255 h 761"/>
                <a:gd name="T18" fmla="*/ 102 w 582"/>
                <a:gd name="T19" fmla="*/ 317 h 761"/>
                <a:gd name="T20" fmla="*/ 118 w 582"/>
                <a:gd name="T21" fmla="*/ 349 h 761"/>
                <a:gd name="T22" fmla="*/ 137 w 582"/>
                <a:gd name="T23" fmla="*/ 382 h 761"/>
                <a:gd name="T24" fmla="*/ 157 w 582"/>
                <a:gd name="T25" fmla="*/ 414 h 761"/>
                <a:gd name="T26" fmla="*/ 177 w 582"/>
                <a:gd name="T27" fmla="*/ 446 h 761"/>
                <a:gd name="T28" fmla="*/ 199 w 582"/>
                <a:gd name="T29" fmla="*/ 478 h 761"/>
                <a:gd name="T30" fmla="*/ 225 w 582"/>
                <a:gd name="T31" fmla="*/ 508 h 761"/>
                <a:gd name="T32" fmla="*/ 251 w 582"/>
                <a:gd name="T33" fmla="*/ 540 h 761"/>
                <a:gd name="T34" fmla="*/ 279 w 582"/>
                <a:gd name="T35" fmla="*/ 570 h 761"/>
                <a:gd name="T36" fmla="*/ 309 w 582"/>
                <a:gd name="T37" fmla="*/ 598 h 761"/>
                <a:gd name="T38" fmla="*/ 341 w 582"/>
                <a:gd name="T39" fmla="*/ 626 h 761"/>
                <a:gd name="T40" fmla="*/ 375 w 582"/>
                <a:gd name="T41" fmla="*/ 655 h 761"/>
                <a:gd name="T42" fmla="*/ 414 w 582"/>
                <a:gd name="T43" fmla="*/ 679 h 761"/>
                <a:gd name="T44" fmla="*/ 452 w 582"/>
                <a:gd name="T45" fmla="*/ 703 h 761"/>
                <a:gd name="T46" fmla="*/ 494 w 582"/>
                <a:gd name="T47" fmla="*/ 725 h 761"/>
                <a:gd name="T48" fmla="*/ 536 w 582"/>
                <a:gd name="T49" fmla="*/ 745 h 761"/>
                <a:gd name="T50" fmla="*/ 582 w 582"/>
                <a:gd name="T51" fmla="*/ 761 h 761"/>
                <a:gd name="T52" fmla="*/ 582 w 582"/>
                <a:gd name="T53" fmla="*/ 761 h 761"/>
                <a:gd name="T54" fmla="*/ 568 w 582"/>
                <a:gd name="T55" fmla="*/ 747 h 761"/>
                <a:gd name="T56" fmla="*/ 530 w 582"/>
                <a:gd name="T57" fmla="*/ 705 h 761"/>
                <a:gd name="T58" fmla="*/ 504 w 582"/>
                <a:gd name="T59" fmla="*/ 675 h 761"/>
                <a:gd name="T60" fmla="*/ 476 w 582"/>
                <a:gd name="T61" fmla="*/ 641 h 761"/>
                <a:gd name="T62" fmla="*/ 446 w 582"/>
                <a:gd name="T63" fmla="*/ 600 h 761"/>
                <a:gd name="T64" fmla="*/ 414 w 582"/>
                <a:gd name="T65" fmla="*/ 554 h 761"/>
                <a:gd name="T66" fmla="*/ 381 w 582"/>
                <a:gd name="T67" fmla="*/ 506 h 761"/>
                <a:gd name="T68" fmla="*/ 349 w 582"/>
                <a:gd name="T69" fmla="*/ 452 h 761"/>
                <a:gd name="T70" fmla="*/ 321 w 582"/>
                <a:gd name="T71" fmla="*/ 396 h 761"/>
                <a:gd name="T72" fmla="*/ 293 w 582"/>
                <a:gd name="T73" fmla="*/ 337 h 761"/>
                <a:gd name="T74" fmla="*/ 281 w 582"/>
                <a:gd name="T75" fmla="*/ 305 h 761"/>
                <a:gd name="T76" fmla="*/ 271 w 582"/>
                <a:gd name="T77" fmla="*/ 275 h 761"/>
                <a:gd name="T78" fmla="*/ 261 w 582"/>
                <a:gd name="T79" fmla="*/ 243 h 761"/>
                <a:gd name="T80" fmla="*/ 253 w 582"/>
                <a:gd name="T81" fmla="*/ 211 h 761"/>
                <a:gd name="T82" fmla="*/ 245 w 582"/>
                <a:gd name="T83" fmla="*/ 177 h 761"/>
                <a:gd name="T84" fmla="*/ 239 w 582"/>
                <a:gd name="T85" fmla="*/ 145 h 761"/>
                <a:gd name="T86" fmla="*/ 235 w 582"/>
                <a:gd name="T87" fmla="*/ 111 h 761"/>
                <a:gd name="T88" fmla="*/ 233 w 582"/>
                <a:gd name="T89" fmla="*/ 76 h 761"/>
                <a:gd name="T90" fmla="*/ 233 w 582"/>
                <a:gd name="T91" fmla="*/ 76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2" h="761">
                  <a:moveTo>
                    <a:pt x="233" y="76"/>
                  </a:moveTo>
                  <a:lnTo>
                    <a:pt x="0" y="0"/>
                  </a:lnTo>
                  <a:lnTo>
                    <a:pt x="0" y="0"/>
                  </a:lnTo>
                  <a:lnTo>
                    <a:pt x="4" y="26"/>
                  </a:lnTo>
                  <a:lnTo>
                    <a:pt x="10" y="56"/>
                  </a:lnTo>
                  <a:lnTo>
                    <a:pt x="20" y="96"/>
                  </a:lnTo>
                  <a:lnTo>
                    <a:pt x="34" y="143"/>
                  </a:lnTo>
                  <a:lnTo>
                    <a:pt x="50" y="197"/>
                  </a:lnTo>
                  <a:lnTo>
                    <a:pt x="74" y="255"/>
                  </a:lnTo>
                  <a:lnTo>
                    <a:pt x="102" y="317"/>
                  </a:lnTo>
                  <a:lnTo>
                    <a:pt x="118" y="349"/>
                  </a:lnTo>
                  <a:lnTo>
                    <a:pt x="137" y="382"/>
                  </a:lnTo>
                  <a:lnTo>
                    <a:pt x="157" y="414"/>
                  </a:lnTo>
                  <a:lnTo>
                    <a:pt x="177" y="446"/>
                  </a:lnTo>
                  <a:lnTo>
                    <a:pt x="199" y="478"/>
                  </a:lnTo>
                  <a:lnTo>
                    <a:pt x="225" y="508"/>
                  </a:lnTo>
                  <a:lnTo>
                    <a:pt x="251" y="540"/>
                  </a:lnTo>
                  <a:lnTo>
                    <a:pt x="279" y="570"/>
                  </a:lnTo>
                  <a:lnTo>
                    <a:pt x="309" y="598"/>
                  </a:lnTo>
                  <a:lnTo>
                    <a:pt x="341" y="626"/>
                  </a:lnTo>
                  <a:lnTo>
                    <a:pt x="375" y="655"/>
                  </a:lnTo>
                  <a:lnTo>
                    <a:pt x="414" y="679"/>
                  </a:lnTo>
                  <a:lnTo>
                    <a:pt x="452" y="703"/>
                  </a:lnTo>
                  <a:lnTo>
                    <a:pt x="494" y="725"/>
                  </a:lnTo>
                  <a:lnTo>
                    <a:pt x="536" y="745"/>
                  </a:lnTo>
                  <a:lnTo>
                    <a:pt x="582" y="761"/>
                  </a:lnTo>
                  <a:lnTo>
                    <a:pt x="582" y="761"/>
                  </a:lnTo>
                  <a:lnTo>
                    <a:pt x="568" y="747"/>
                  </a:lnTo>
                  <a:lnTo>
                    <a:pt x="530" y="705"/>
                  </a:lnTo>
                  <a:lnTo>
                    <a:pt x="504" y="675"/>
                  </a:lnTo>
                  <a:lnTo>
                    <a:pt x="476" y="641"/>
                  </a:lnTo>
                  <a:lnTo>
                    <a:pt x="446" y="600"/>
                  </a:lnTo>
                  <a:lnTo>
                    <a:pt x="414" y="554"/>
                  </a:lnTo>
                  <a:lnTo>
                    <a:pt x="381" y="506"/>
                  </a:lnTo>
                  <a:lnTo>
                    <a:pt x="349" y="452"/>
                  </a:lnTo>
                  <a:lnTo>
                    <a:pt x="321" y="396"/>
                  </a:lnTo>
                  <a:lnTo>
                    <a:pt x="293" y="337"/>
                  </a:lnTo>
                  <a:lnTo>
                    <a:pt x="281" y="305"/>
                  </a:lnTo>
                  <a:lnTo>
                    <a:pt x="271" y="275"/>
                  </a:lnTo>
                  <a:lnTo>
                    <a:pt x="261" y="243"/>
                  </a:lnTo>
                  <a:lnTo>
                    <a:pt x="253" y="211"/>
                  </a:lnTo>
                  <a:lnTo>
                    <a:pt x="245" y="177"/>
                  </a:lnTo>
                  <a:lnTo>
                    <a:pt x="239" y="145"/>
                  </a:lnTo>
                  <a:lnTo>
                    <a:pt x="235" y="111"/>
                  </a:lnTo>
                  <a:lnTo>
                    <a:pt x="233" y="76"/>
                  </a:lnTo>
                  <a:lnTo>
                    <a:pt x="233" y="76"/>
                  </a:lnTo>
                  <a:close/>
                </a:path>
              </a:pathLst>
            </a:custGeom>
            <a:solidFill>
              <a:srgbClr val="FFE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前凸带形 58"/>
          <p:cNvSpPr/>
          <p:nvPr/>
        </p:nvSpPr>
        <p:spPr>
          <a:xfrm>
            <a:off x="3598877" y="3470597"/>
            <a:ext cx="2190083" cy="489700"/>
          </a:xfrm>
          <a:prstGeom prst="ribbon">
            <a:avLst>
              <a:gd name="adj1" fmla="val 33333"/>
              <a:gd name="adj2" fmla="val 72835"/>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solidFill>
                  <a:schemeClr val="accent4"/>
                </a:solidFill>
                <a:latin typeface="微软雅黑" panose="020B0503020204020204" pitchFamily="34" charset="-122"/>
                <a:ea typeface="微软雅黑" panose="020B0503020204020204" pitchFamily="34" charset="-122"/>
              </a:rPr>
              <a:t>2</a:t>
            </a:r>
            <a:r>
              <a:rPr lang="zh-CN" altLang="en-US" sz="1600" dirty="0">
                <a:solidFill>
                  <a:schemeClr val="accent4"/>
                </a:solidFill>
                <a:latin typeface="微软雅黑" panose="020B0503020204020204" pitchFamily="34" charset="-122"/>
                <a:ea typeface="微软雅黑" panose="020B0503020204020204" pitchFamily="34" charset="-122"/>
              </a:rPr>
              <a:t>季度</a:t>
            </a:r>
            <a:endParaRPr lang="zh-CN" altLang="en-US" sz="1600" dirty="0">
              <a:solidFill>
                <a:schemeClr val="accent4"/>
              </a:solidFill>
              <a:latin typeface="微软雅黑" panose="020B0503020204020204" pitchFamily="34" charset="-122"/>
              <a:ea typeface="微软雅黑" panose="020B0503020204020204" pitchFamily="34" charset="-122"/>
            </a:endParaRPr>
          </a:p>
        </p:txBody>
      </p:sp>
      <p:sp>
        <p:nvSpPr>
          <p:cNvPr id="60" name="矩形 59"/>
          <p:cNvSpPr/>
          <p:nvPr/>
        </p:nvSpPr>
        <p:spPr>
          <a:xfrm>
            <a:off x="3386001" y="4147028"/>
            <a:ext cx="2615835" cy="1990276"/>
          </a:xfrm>
          <a:prstGeom prst="rect">
            <a:avLst/>
          </a:prstGeom>
        </p:spPr>
        <p:txBody>
          <a:bodyPr wrap="square" lIns="121908" tIns="60954" rIns="121908" bIns="60954">
            <a:spAutoFit/>
          </a:bodyPr>
          <a:lstStyle/>
          <a:p>
            <a:pPr algn="ctr">
              <a:lnSpc>
                <a:spcPct val="120000"/>
              </a:lnSpc>
              <a:spcBef>
                <a:spcPts val="800"/>
              </a:spcBef>
            </a:pPr>
            <a:r>
              <a:rPr lang="zh-CN" altLang="en-US" sz="1300" dirty="0">
                <a:solidFill>
                  <a:schemeClr val="accent4"/>
                </a:solidFill>
                <a:latin typeface="微软雅黑" panose="020B0503020204020204" pitchFamily="34" charset="-122"/>
                <a:ea typeface="微软雅黑" panose="020B0503020204020204" pitchFamily="34" charset="-122"/>
              </a:rPr>
              <a:t>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ctr">
              <a:lnSpc>
                <a:spcPct val="12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输入该活动表扬的项目名称，输入该活动表扬的项目名称，输入该活动表扬的项目名称</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2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输入该活动表扬的项目名称，输入该活动表扬的项目名称，输入该活动表扬的项目名称，输入该活动表扬的项目名称</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6597955" y="1495960"/>
            <a:ext cx="1800263" cy="1944759"/>
            <a:chOff x="9317038" y="762000"/>
            <a:chExt cx="4656137" cy="5029200"/>
          </a:xfrm>
        </p:grpSpPr>
        <p:sp>
          <p:nvSpPr>
            <p:cNvPr id="62" name="Freeform 5"/>
            <p:cNvSpPr/>
            <p:nvPr/>
          </p:nvSpPr>
          <p:spPr bwMode="auto">
            <a:xfrm>
              <a:off x="10601325" y="4851400"/>
              <a:ext cx="1046162" cy="939800"/>
            </a:xfrm>
            <a:custGeom>
              <a:avLst/>
              <a:gdLst>
                <a:gd name="T0" fmla="*/ 110 w 659"/>
                <a:gd name="T1" fmla="*/ 0 h 592"/>
                <a:gd name="T2" fmla="*/ 4 w 659"/>
                <a:gd name="T3" fmla="*/ 433 h 592"/>
                <a:gd name="T4" fmla="*/ 4 w 659"/>
                <a:gd name="T5" fmla="*/ 433 h 592"/>
                <a:gd name="T6" fmla="*/ 2 w 659"/>
                <a:gd name="T7" fmla="*/ 441 h 592"/>
                <a:gd name="T8" fmla="*/ 0 w 659"/>
                <a:gd name="T9" fmla="*/ 449 h 592"/>
                <a:gd name="T10" fmla="*/ 0 w 659"/>
                <a:gd name="T11" fmla="*/ 449 h 592"/>
                <a:gd name="T12" fmla="*/ 2 w 659"/>
                <a:gd name="T13" fmla="*/ 455 h 592"/>
                <a:gd name="T14" fmla="*/ 4 w 659"/>
                <a:gd name="T15" fmla="*/ 464 h 592"/>
                <a:gd name="T16" fmla="*/ 8 w 659"/>
                <a:gd name="T17" fmla="*/ 472 h 592"/>
                <a:gd name="T18" fmla="*/ 14 w 659"/>
                <a:gd name="T19" fmla="*/ 478 h 592"/>
                <a:gd name="T20" fmla="*/ 30 w 659"/>
                <a:gd name="T21" fmla="*/ 492 h 592"/>
                <a:gd name="T22" fmla="*/ 52 w 659"/>
                <a:gd name="T23" fmla="*/ 506 h 592"/>
                <a:gd name="T24" fmla="*/ 80 w 659"/>
                <a:gd name="T25" fmla="*/ 518 h 592"/>
                <a:gd name="T26" fmla="*/ 112 w 659"/>
                <a:gd name="T27" fmla="*/ 530 h 592"/>
                <a:gd name="T28" fmla="*/ 151 w 659"/>
                <a:gd name="T29" fmla="*/ 540 h 592"/>
                <a:gd name="T30" fmla="*/ 193 w 659"/>
                <a:gd name="T31" fmla="*/ 550 h 592"/>
                <a:gd name="T32" fmla="*/ 239 w 659"/>
                <a:gd name="T33" fmla="*/ 560 h 592"/>
                <a:gd name="T34" fmla="*/ 291 w 659"/>
                <a:gd name="T35" fmla="*/ 568 h 592"/>
                <a:gd name="T36" fmla="*/ 345 w 659"/>
                <a:gd name="T37" fmla="*/ 574 h 592"/>
                <a:gd name="T38" fmla="*/ 402 w 659"/>
                <a:gd name="T39" fmla="*/ 580 h 592"/>
                <a:gd name="T40" fmla="*/ 462 w 659"/>
                <a:gd name="T41" fmla="*/ 586 h 592"/>
                <a:gd name="T42" fmla="*/ 526 w 659"/>
                <a:gd name="T43" fmla="*/ 590 h 592"/>
                <a:gd name="T44" fmla="*/ 590 w 659"/>
                <a:gd name="T45" fmla="*/ 592 h 592"/>
                <a:gd name="T46" fmla="*/ 659 w 659"/>
                <a:gd name="T47" fmla="*/ 592 h 592"/>
                <a:gd name="T48" fmla="*/ 659 w 659"/>
                <a:gd name="T49" fmla="*/ 0 h 592"/>
                <a:gd name="T50" fmla="*/ 110 w 659"/>
                <a:gd name="T5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9" h="592">
                  <a:moveTo>
                    <a:pt x="110" y="0"/>
                  </a:moveTo>
                  <a:lnTo>
                    <a:pt x="4" y="433"/>
                  </a:lnTo>
                  <a:lnTo>
                    <a:pt x="4" y="433"/>
                  </a:lnTo>
                  <a:lnTo>
                    <a:pt x="2" y="441"/>
                  </a:lnTo>
                  <a:lnTo>
                    <a:pt x="0" y="449"/>
                  </a:lnTo>
                  <a:lnTo>
                    <a:pt x="0" y="449"/>
                  </a:lnTo>
                  <a:lnTo>
                    <a:pt x="2" y="455"/>
                  </a:lnTo>
                  <a:lnTo>
                    <a:pt x="4" y="464"/>
                  </a:lnTo>
                  <a:lnTo>
                    <a:pt x="8" y="472"/>
                  </a:lnTo>
                  <a:lnTo>
                    <a:pt x="14" y="478"/>
                  </a:lnTo>
                  <a:lnTo>
                    <a:pt x="30" y="492"/>
                  </a:lnTo>
                  <a:lnTo>
                    <a:pt x="52" y="506"/>
                  </a:lnTo>
                  <a:lnTo>
                    <a:pt x="80" y="518"/>
                  </a:lnTo>
                  <a:lnTo>
                    <a:pt x="112" y="530"/>
                  </a:lnTo>
                  <a:lnTo>
                    <a:pt x="151" y="540"/>
                  </a:lnTo>
                  <a:lnTo>
                    <a:pt x="193" y="550"/>
                  </a:lnTo>
                  <a:lnTo>
                    <a:pt x="239" y="560"/>
                  </a:lnTo>
                  <a:lnTo>
                    <a:pt x="291" y="568"/>
                  </a:lnTo>
                  <a:lnTo>
                    <a:pt x="345" y="574"/>
                  </a:lnTo>
                  <a:lnTo>
                    <a:pt x="402" y="580"/>
                  </a:lnTo>
                  <a:lnTo>
                    <a:pt x="462" y="586"/>
                  </a:lnTo>
                  <a:lnTo>
                    <a:pt x="526" y="590"/>
                  </a:lnTo>
                  <a:lnTo>
                    <a:pt x="590" y="592"/>
                  </a:lnTo>
                  <a:lnTo>
                    <a:pt x="659" y="592"/>
                  </a:lnTo>
                  <a:lnTo>
                    <a:pt x="659" y="0"/>
                  </a:lnTo>
                  <a:lnTo>
                    <a:pt x="11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
            <p:cNvSpPr/>
            <p:nvPr/>
          </p:nvSpPr>
          <p:spPr bwMode="auto">
            <a:xfrm>
              <a:off x="11647488" y="4851400"/>
              <a:ext cx="1041400" cy="939800"/>
            </a:xfrm>
            <a:custGeom>
              <a:avLst/>
              <a:gdLst>
                <a:gd name="T0" fmla="*/ 652 w 656"/>
                <a:gd name="T1" fmla="*/ 433 h 592"/>
                <a:gd name="T2" fmla="*/ 548 w 656"/>
                <a:gd name="T3" fmla="*/ 0 h 592"/>
                <a:gd name="T4" fmla="*/ 0 w 656"/>
                <a:gd name="T5" fmla="*/ 0 h 592"/>
                <a:gd name="T6" fmla="*/ 0 w 656"/>
                <a:gd name="T7" fmla="*/ 592 h 592"/>
                <a:gd name="T8" fmla="*/ 0 w 656"/>
                <a:gd name="T9" fmla="*/ 592 h 592"/>
                <a:gd name="T10" fmla="*/ 0 w 656"/>
                <a:gd name="T11" fmla="*/ 592 h 592"/>
                <a:gd name="T12" fmla="*/ 66 w 656"/>
                <a:gd name="T13" fmla="*/ 592 h 592"/>
                <a:gd name="T14" fmla="*/ 130 w 656"/>
                <a:gd name="T15" fmla="*/ 590 h 592"/>
                <a:gd name="T16" fmla="*/ 194 w 656"/>
                <a:gd name="T17" fmla="*/ 586 h 592"/>
                <a:gd name="T18" fmla="*/ 254 w 656"/>
                <a:gd name="T19" fmla="*/ 580 h 592"/>
                <a:gd name="T20" fmla="*/ 313 w 656"/>
                <a:gd name="T21" fmla="*/ 574 h 592"/>
                <a:gd name="T22" fmla="*/ 365 w 656"/>
                <a:gd name="T23" fmla="*/ 568 h 592"/>
                <a:gd name="T24" fmla="*/ 417 w 656"/>
                <a:gd name="T25" fmla="*/ 560 h 592"/>
                <a:gd name="T26" fmla="*/ 463 w 656"/>
                <a:gd name="T27" fmla="*/ 550 h 592"/>
                <a:gd name="T28" fmla="*/ 505 w 656"/>
                <a:gd name="T29" fmla="*/ 540 h 592"/>
                <a:gd name="T30" fmla="*/ 544 w 656"/>
                <a:gd name="T31" fmla="*/ 530 h 592"/>
                <a:gd name="T32" fmla="*/ 576 w 656"/>
                <a:gd name="T33" fmla="*/ 518 h 592"/>
                <a:gd name="T34" fmla="*/ 604 w 656"/>
                <a:gd name="T35" fmla="*/ 506 h 592"/>
                <a:gd name="T36" fmla="*/ 626 w 656"/>
                <a:gd name="T37" fmla="*/ 492 h 592"/>
                <a:gd name="T38" fmla="*/ 642 w 656"/>
                <a:gd name="T39" fmla="*/ 478 h 592"/>
                <a:gd name="T40" fmla="*/ 648 w 656"/>
                <a:gd name="T41" fmla="*/ 472 h 592"/>
                <a:gd name="T42" fmla="*/ 652 w 656"/>
                <a:gd name="T43" fmla="*/ 464 h 592"/>
                <a:gd name="T44" fmla="*/ 654 w 656"/>
                <a:gd name="T45" fmla="*/ 455 h 592"/>
                <a:gd name="T46" fmla="*/ 656 w 656"/>
                <a:gd name="T47" fmla="*/ 449 h 592"/>
                <a:gd name="T48" fmla="*/ 656 w 656"/>
                <a:gd name="T49" fmla="*/ 449 h 592"/>
                <a:gd name="T50" fmla="*/ 654 w 656"/>
                <a:gd name="T51" fmla="*/ 441 h 592"/>
                <a:gd name="T52" fmla="*/ 652 w 656"/>
                <a:gd name="T53" fmla="*/ 433 h 592"/>
                <a:gd name="T54" fmla="*/ 652 w 656"/>
                <a:gd name="T55" fmla="*/ 43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6" h="592">
                  <a:moveTo>
                    <a:pt x="652" y="433"/>
                  </a:moveTo>
                  <a:lnTo>
                    <a:pt x="548" y="0"/>
                  </a:lnTo>
                  <a:lnTo>
                    <a:pt x="0" y="0"/>
                  </a:lnTo>
                  <a:lnTo>
                    <a:pt x="0" y="592"/>
                  </a:lnTo>
                  <a:lnTo>
                    <a:pt x="0" y="592"/>
                  </a:lnTo>
                  <a:lnTo>
                    <a:pt x="0" y="592"/>
                  </a:lnTo>
                  <a:lnTo>
                    <a:pt x="66" y="592"/>
                  </a:lnTo>
                  <a:lnTo>
                    <a:pt x="130" y="590"/>
                  </a:lnTo>
                  <a:lnTo>
                    <a:pt x="194" y="586"/>
                  </a:lnTo>
                  <a:lnTo>
                    <a:pt x="254" y="580"/>
                  </a:lnTo>
                  <a:lnTo>
                    <a:pt x="313" y="574"/>
                  </a:lnTo>
                  <a:lnTo>
                    <a:pt x="365" y="568"/>
                  </a:lnTo>
                  <a:lnTo>
                    <a:pt x="417" y="560"/>
                  </a:lnTo>
                  <a:lnTo>
                    <a:pt x="463" y="550"/>
                  </a:lnTo>
                  <a:lnTo>
                    <a:pt x="505" y="540"/>
                  </a:lnTo>
                  <a:lnTo>
                    <a:pt x="544" y="530"/>
                  </a:lnTo>
                  <a:lnTo>
                    <a:pt x="576" y="518"/>
                  </a:lnTo>
                  <a:lnTo>
                    <a:pt x="604" y="506"/>
                  </a:lnTo>
                  <a:lnTo>
                    <a:pt x="626" y="492"/>
                  </a:lnTo>
                  <a:lnTo>
                    <a:pt x="642" y="478"/>
                  </a:lnTo>
                  <a:lnTo>
                    <a:pt x="648" y="472"/>
                  </a:lnTo>
                  <a:lnTo>
                    <a:pt x="652" y="464"/>
                  </a:lnTo>
                  <a:lnTo>
                    <a:pt x="654" y="455"/>
                  </a:lnTo>
                  <a:lnTo>
                    <a:pt x="656" y="449"/>
                  </a:lnTo>
                  <a:lnTo>
                    <a:pt x="656" y="449"/>
                  </a:lnTo>
                  <a:lnTo>
                    <a:pt x="654" y="441"/>
                  </a:lnTo>
                  <a:lnTo>
                    <a:pt x="652" y="433"/>
                  </a:lnTo>
                  <a:lnTo>
                    <a:pt x="652" y="433"/>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
            <p:cNvSpPr/>
            <p:nvPr/>
          </p:nvSpPr>
          <p:spPr bwMode="auto">
            <a:xfrm>
              <a:off x="10775950" y="4662488"/>
              <a:ext cx="871537" cy="376238"/>
            </a:xfrm>
            <a:custGeom>
              <a:avLst/>
              <a:gdLst>
                <a:gd name="T0" fmla="*/ 0 w 549"/>
                <a:gd name="T1" fmla="*/ 119 h 237"/>
                <a:gd name="T2" fmla="*/ 0 w 549"/>
                <a:gd name="T3" fmla="*/ 119 h 237"/>
                <a:gd name="T4" fmla="*/ 0 w 549"/>
                <a:gd name="T5" fmla="*/ 125 h 237"/>
                <a:gd name="T6" fmla="*/ 2 w 549"/>
                <a:gd name="T7" fmla="*/ 131 h 237"/>
                <a:gd name="T8" fmla="*/ 10 w 549"/>
                <a:gd name="T9" fmla="*/ 143 h 237"/>
                <a:gd name="T10" fmla="*/ 25 w 549"/>
                <a:gd name="T11" fmla="*/ 155 h 237"/>
                <a:gd name="T12" fmla="*/ 43 w 549"/>
                <a:gd name="T13" fmla="*/ 165 h 237"/>
                <a:gd name="T14" fmla="*/ 65 w 549"/>
                <a:gd name="T15" fmla="*/ 175 h 237"/>
                <a:gd name="T16" fmla="*/ 93 w 549"/>
                <a:gd name="T17" fmla="*/ 185 h 237"/>
                <a:gd name="T18" fmla="*/ 125 w 549"/>
                <a:gd name="T19" fmla="*/ 195 h 237"/>
                <a:gd name="T20" fmla="*/ 159 w 549"/>
                <a:gd name="T21" fmla="*/ 203 h 237"/>
                <a:gd name="T22" fmla="*/ 199 w 549"/>
                <a:gd name="T23" fmla="*/ 211 h 237"/>
                <a:gd name="T24" fmla="*/ 241 w 549"/>
                <a:gd name="T25" fmla="*/ 217 h 237"/>
                <a:gd name="T26" fmla="*/ 286 w 549"/>
                <a:gd name="T27" fmla="*/ 223 h 237"/>
                <a:gd name="T28" fmla="*/ 334 w 549"/>
                <a:gd name="T29" fmla="*/ 229 h 237"/>
                <a:gd name="T30" fmla="*/ 384 w 549"/>
                <a:gd name="T31" fmla="*/ 233 h 237"/>
                <a:gd name="T32" fmla="*/ 438 w 549"/>
                <a:gd name="T33" fmla="*/ 235 h 237"/>
                <a:gd name="T34" fmla="*/ 492 w 549"/>
                <a:gd name="T35" fmla="*/ 237 h 237"/>
                <a:gd name="T36" fmla="*/ 549 w 549"/>
                <a:gd name="T37" fmla="*/ 237 h 237"/>
                <a:gd name="T38" fmla="*/ 549 w 549"/>
                <a:gd name="T39" fmla="*/ 0 h 237"/>
                <a:gd name="T40" fmla="*/ 549 w 549"/>
                <a:gd name="T41" fmla="*/ 0 h 237"/>
                <a:gd name="T42" fmla="*/ 492 w 549"/>
                <a:gd name="T43" fmla="*/ 0 h 237"/>
                <a:gd name="T44" fmla="*/ 438 w 549"/>
                <a:gd name="T45" fmla="*/ 2 h 237"/>
                <a:gd name="T46" fmla="*/ 384 w 549"/>
                <a:gd name="T47" fmla="*/ 4 h 237"/>
                <a:gd name="T48" fmla="*/ 334 w 549"/>
                <a:gd name="T49" fmla="*/ 8 h 237"/>
                <a:gd name="T50" fmla="*/ 286 w 549"/>
                <a:gd name="T51" fmla="*/ 14 h 237"/>
                <a:gd name="T52" fmla="*/ 241 w 549"/>
                <a:gd name="T53" fmla="*/ 20 h 237"/>
                <a:gd name="T54" fmla="*/ 199 w 549"/>
                <a:gd name="T55" fmla="*/ 26 h 237"/>
                <a:gd name="T56" fmla="*/ 159 w 549"/>
                <a:gd name="T57" fmla="*/ 34 h 237"/>
                <a:gd name="T58" fmla="*/ 125 w 549"/>
                <a:gd name="T59" fmla="*/ 42 h 237"/>
                <a:gd name="T60" fmla="*/ 93 w 549"/>
                <a:gd name="T61" fmla="*/ 53 h 237"/>
                <a:gd name="T62" fmla="*/ 65 w 549"/>
                <a:gd name="T63" fmla="*/ 63 h 237"/>
                <a:gd name="T64" fmla="*/ 43 w 549"/>
                <a:gd name="T65" fmla="*/ 73 h 237"/>
                <a:gd name="T66" fmla="*/ 25 w 549"/>
                <a:gd name="T67" fmla="*/ 83 h 237"/>
                <a:gd name="T68" fmla="*/ 10 w 549"/>
                <a:gd name="T69" fmla="*/ 95 h 237"/>
                <a:gd name="T70" fmla="*/ 2 w 549"/>
                <a:gd name="T71" fmla="*/ 107 h 237"/>
                <a:gd name="T72" fmla="*/ 0 w 549"/>
                <a:gd name="T73" fmla="*/ 113 h 237"/>
                <a:gd name="T74" fmla="*/ 0 w 549"/>
                <a:gd name="T75" fmla="*/ 119 h 237"/>
                <a:gd name="T76" fmla="*/ 0 w 549"/>
                <a:gd name="T77" fmla="*/ 11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9" h="237">
                  <a:moveTo>
                    <a:pt x="0" y="119"/>
                  </a:moveTo>
                  <a:lnTo>
                    <a:pt x="0" y="119"/>
                  </a:lnTo>
                  <a:lnTo>
                    <a:pt x="0" y="125"/>
                  </a:lnTo>
                  <a:lnTo>
                    <a:pt x="2" y="131"/>
                  </a:lnTo>
                  <a:lnTo>
                    <a:pt x="10" y="143"/>
                  </a:lnTo>
                  <a:lnTo>
                    <a:pt x="25" y="155"/>
                  </a:lnTo>
                  <a:lnTo>
                    <a:pt x="43" y="165"/>
                  </a:lnTo>
                  <a:lnTo>
                    <a:pt x="65" y="175"/>
                  </a:lnTo>
                  <a:lnTo>
                    <a:pt x="93" y="185"/>
                  </a:lnTo>
                  <a:lnTo>
                    <a:pt x="125" y="195"/>
                  </a:lnTo>
                  <a:lnTo>
                    <a:pt x="159" y="203"/>
                  </a:lnTo>
                  <a:lnTo>
                    <a:pt x="199" y="211"/>
                  </a:lnTo>
                  <a:lnTo>
                    <a:pt x="241" y="217"/>
                  </a:lnTo>
                  <a:lnTo>
                    <a:pt x="286" y="223"/>
                  </a:lnTo>
                  <a:lnTo>
                    <a:pt x="334" y="229"/>
                  </a:lnTo>
                  <a:lnTo>
                    <a:pt x="384" y="233"/>
                  </a:lnTo>
                  <a:lnTo>
                    <a:pt x="438" y="235"/>
                  </a:lnTo>
                  <a:lnTo>
                    <a:pt x="492" y="237"/>
                  </a:lnTo>
                  <a:lnTo>
                    <a:pt x="549" y="237"/>
                  </a:lnTo>
                  <a:lnTo>
                    <a:pt x="549" y="0"/>
                  </a:lnTo>
                  <a:lnTo>
                    <a:pt x="549" y="0"/>
                  </a:lnTo>
                  <a:lnTo>
                    <a:pt x="492" y="0"/>
                  </a:lnTo>
                  <a:lnTo>
                    <a:pt x="438" y="2"/>
                  </a:lnTo>
                  <a:lnTo>
                    <a:pt x="384" y="4"/>
                  </a:lnTo>
                  <a:lnTo>
                    <a:pt x="334" y="8"/>
                  </a:lnTo>
                  <a:lnTo>
                    <a:pt x="286" y="14"/>
                  </a:lnTo>
                  <a:lnTo>
                    <a:pt x="241" y="20"/>
                  </a:lnTo>
                  <a:lnTo>
                    <a:pt x="199" y="26"/>
                  </a:lnTo>
                  <a:lnTo>
                    <a:pt x="159" y="34"/>
                  </a:lnTo>
                  <a:lnTo>
                    <a:pt x="125" y="42"/>
                  </a:lnTo>
                  <a:lnTo>
                    <a:pt x="93" y="53"/>
                  </a:lnTo>
                  <a:lnTo>
                    <a:pt x="65" y="63"/>
                  </a:lnTo>
                  <a:lnTo>
                    <a:pt x="43" y="73"/>
                  </a:lnTo>
                  <a:lnTo>
                    <a:pt x="25" y="83"/>
                  </a:lnTo>
                  <a:lnTo>
                    <a:pt x="10" y="95"/>
                  </a:lnTo>
                  <a:lnTo>
                    <a:pt x="2" y="107"/>
                  </a:lnTo>
                  <a:lnTo>
                    <a:pt x="0" y="113"/>
                  </a:lnTo>
                  <a:lnTo>
                    <a:pt x="0" y="119"/>
                  </a:lnTo>
                  <a:lnTo>
                    <a:pt x="0" y="119"/>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
            <p:cNvSpPr/>
            <p:nvPr/>
          </p:nvSpPr>
          <p:spPr bwMode="auto">
            <a:xfrm>
              <a:off x="11647488" y="4662488"/>
              <a:ext cx="869950" cy="376238"/>
            </a:xfrm>
            <a:custGeom>
              <a:avLst/>
              <a:gdLst>
                <a:gd name="T0" fmla="*/ 0 w 548"/>
                <a:gd name="T1" fmla="*/ 0 h 237"/>
                <a:gd name="T2" fmla="*/ 0 w 548"/>
                <a:gd name="T3" fmla="*/ 0 h 237"/>
                <a:gd name="T4" fmla="*/ 0 w 548"/>
                <a:gd name="T5" fmla="*/ 237 h 237"/>
                <a:gd name="T6" fmla="*/ 0 w 548"/>
                <a:gd name="T7" fmla="*/ 237 h 237"/>
                <a:gd name="T8" fmla="*/ 0 w 548"/>
                <a:gd name="T9" fmla="*/ 237 h 237"/>
                <a:gd name="T10" fmla="*/ 54 w 548"/>
                <a:gd name="T11" fmla="*/ 237 h 237"/>
                <a:gd name="T12" fmla="*/ 110 w 548"/>
                <a:gd name="T13" fmla="*/ 235 h 237"/>
                <a:gd name="T14" fmla="*/ 162 w 548"/>
                <a:gd name="T15" fmla="*/ 233 h 237"/>
                <a:gd name="T16" fmla="*/ 212 w 548"/>
                <a:gd name="T17" fmla="*/ 229 h 237"/>
                <a:gd name="T18" fmla="*/ 260 w 548"/>
                <a:gd name="T19" fmla="*/ 223 h 237"/>
                <a:gd name="T20" fmla="*/ 305 w 548"/>
                <a:gd name="T21" fmla="*/ 217 h 237"/>
                <a:gd name="T22" fmla="*/ 347 w 548"/>
                <a:gd name="T23" fmla="*/ 211 h 237"/>
                <a:gd name="T24" fmla="*/ 387 w 548"/>
                <a:gd name="T25" fmla="*/ 203 h 237"/>
                <a:gd name="T26" fmla="*/ 421 w 548"/>
                <a:gd name="T27" fmla="*/ 195 h 237"/>
                <a:gd name="T28" fmla="*/ 453 w 548"/>
                <a:gd name="T29" fmla="*/ 185 h 237"/>
                <a:gd name="T30" fmla="*/ 481 w 548"/>
                <a:gd name="T31" fmla="*/ 175 h 237"/>
                <a:gd name="T32" fmla="*/ 503 w 548"/>
                <a:gd name="T33" fmla="*/ 165 h 237"/>
                <a:gd name="T34" fmla="*/ 521 w 548"/>
                <a:gd name="T35" fmla="*/ 155 h 237"/>
                <a:gd name="T36" fmla="*/ 536 w 548"/>
                <a:gd name="T37" fmla="*/ 143 h 237"/>
                <a:gd name="T38" fmla="*/ 544 w 548"/>
                <a:gd name="T39" fmla="*/ 131 h 237"/>
                <a:gd name="T40" fmla="*/ 546 w 548"/>
                <a:gd name="T41" fmla="*/ 125 h 237"/>
                <a:gd name="T42" fmla="*/ 548 w 548"/>
                <a:gd name="T43" fmla="*/ 119 h 237"/>
                <a:gd name="T44" fmla="*/ 548 w 548"/>
                <a:gd name="T45" fmla="*/ 119 h 237"/>
                <a:gd name="T46" fmla="*/ 546 w 548"/>
                <a:gd name="T47" fmla="*/ 113 h 237"/>
                <a:gd name="T48" fmla="*/ 544 w 548"/>
                <a:gd name="T49" fmla="*/ 107 h 237"/>
                <a:gd name="T50" fmla="*/ 536 w 548"/>
                <a:gd name="T51" fmla="*/ 95 h 237"/>
                <a:gd name="T52" fmla="*/ 521 w 548"/>
                <a:gd name="T53" fmla="*/ 83 h 237"/>
                <a:gd name="T54" fmla="*/ 503 w 548"/>
                <a:gd name="T55" fmla="*/ 73 h 237"/>
                <a:gd name="T56" fmla="*/ 481 w 548"/>
                <a:gd name="T57" fmla="*/ 63 h 237"/>
                <a:gd name="T58" fmla="*/ 453 w 548"/>
                <a:gd name="T59" fmla="*/ 53 h 237"/>
                <a:gd name="T60" fmla="*/ 421 w 548"/>
                <a:gd name="T61" fmla="*/ 42 h 237"/>
                <a:gd name="T62" fmla="*/ 387 w 548"/>
                <a:gd name="T63" fmla="*/ 34 h 237"/>
                <a:gd name="T64" fmla="*/ 347 w 548"/>
                <a:gd name="T65" fmla="*/ 26 h 237"/>
                <a:gd name="T66" fmla="*/ 305 w 548"/>
                <a:gd name="T67" fmla="*/ 20 h 237"/>
                <a:gd name="T68" fmla="*/ 260 w 548"/>
                <a:gd name="T69" fmla="*/ 14 h 237"/>
                <a:gd name="T70" fmla="*/ 212 w 548"/>
                <a:gd name="T71" fmla="*/ 8 h 237"/>
                <a:gd name="T72" fmla="*/ 162 w 548"/>
                <a:gd name="T73" fmla="*/ 4 h 237"/>
                <a:gd name="T74" fmla="*/ 110 w 548"/>
                <a:gd name="T75" fmla="*/ 2 h 237"/>
                <a:gd name="T76" fmla="*/ 54 w 548"/>
                <a:gd name="T77" fmla="*/ 0 h 237"/>
                <a:gd name="T78" fmla="*/ 0 w 548"/>
                <a:gd name="T79" fmla="*/ 0 h 237"/>
                <a:gd name="T80" fmla="*/ 0 w 548"/>
                <a:gd name="T8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8" h="237">
                  <a:moveTo>
                    <a:pt x="0" y="0"/>
                  </a:moveTo>
                  <a:lnTo>
                    <a:pt x="0" y="0"/>
                  </a:lnTo>
                  <a:lnTo>
                    <a:pt x="0" y="237"/>
                  </a:lnTo>
                  <a:lnTo>
                    <a:pt x="0" y="237"/>
                  </a:lnTo>
                  <a:lnTo>
                    <a:pt x="0" y="237"/>
                  </a:lnTo>
                  <a:lnTo>
                    <a:pt x="54" y="237"/>
                  </a:lnTo>
                  <a:lnTo>
                    <a:pt x="110" y="235"/>
                  </a:lnTo>
                  <a:lnTo>
                    <a:pt x="162" y="233"/>
                  </a:lnTo>
                  <a:lnTo>
                    <a:pt x="212" y="229"/>
                  </a:lnTo>
                  <a:lnTo>
                    <a:pt x="260" y="223"/>
                  </a:lnTo>
                  <a:lnTo>
                    <a:pt x="305" y="217"/>
                  </a:lnTo>
                  <a:lnTo>
                    <a:pt x="347" y="211"/>
                  </a:lnTo>
                  <a:lnTo>
                    <a:pt x="387" y="203"/>
                  </a:lnTo>
                  <a:lnTo>
                    <a:pt x="421" y="195"/>
                  </a:lnTo>
                  <a:lnTo>
                    <a:pt x="453" y="185"/>
                  </a:lnTo>
                  <a:lnTo>
                    <a:pt x="481" y="175"/>
                  </a:lnTo>
                  <a:lnTo>
                    <a:pt x="503" y="165"/>
                  </a:lnTo>
                  <a:lnTo>
                    <a:pt x="521" y="155"/>
                  </a:lnTo>
                  <a:lnTo>
                    <a:pt x="536" y="143"/>
                  </a:lnTo>
                  <a:lnTo>
                    <a:pt x="544" y="131"/>
                  </a:lnTo>
                  <a:lnTo>
                    <a:pt x="546" y="125"/>
                  </a:lnTo>
                  <a:lnTo>
                    <a:pt x="548" y="119"/>
                  </a:lnTo>
                  <a:lnTo>
                    <a:pt x="548" y="119"/>
                  </a:lnTo>
                  <a:lnTo>
                    <a:pt x="546" y="113"/>
                  </a:lnTo>
                  <a:lnTo>
                    <a:pt x="544" y="107"/>
                  </a:lnTo>
                  <a:lnTo>
                    <a:pt x="536" y="95"/>
                  </a:lnTo>
                  <a:lnTo>
                    <a:pt x="521" y="83"/>
                  </a:lnTo>
                  <a:lnTo>
                    <a:pt x="503" y="73"/>
                  </a:lnTo>
                  <a:lnTo>
                    <a:pt x="481" y="63"/>
                  </a:lnTo>
                  <a:lnTo>
                    <a:pt x="453" y="53"/>
                  </a:lnTo>
                  <a:lnTo>
                    <a:pt x="421" y="42"/>
                  </a:lnTo>
                  <a:lnTo>
                    <a:pt x="387" y="34"/>
                  </a:lnTo>
                  <a:lnTo>
                    <a:pt x="347" y="26"/>
                  </a:lnTo>
                  <a:lnTo>
                    <a:pt x="305" y="20"/>
                  </a:lnTo>
                  <a:lnTo>
                    <a:pt x="260" y="14"/>
                  </a:lnTo>
                  <a:lnTo>
                    <a:pt x="212" y="8"/>
                  </a:lnTo>
                  <a:lnTo>
                    <a:pt x="162" y="4"/>
                  </a:lnTo>
                  <a:lnTo>
                    <a:pt x="110" y="2"/>
                  </a:lnTo>
                  <a:lnTo>
                    <a:pt x="54" y="0"/>
                  </a:lnTo>
                  <a:lnTo>
                    <a:pt x="0" y="0"/>
                  </a:lnTo>
                  <a:lnTo>
                    <a:pt x="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
            <p:cNvSpPr/>
            <p:nvPr/>
          </p:nvSpPr>
          <p:spPr bwMode="auto">
            <a:xfrm>
              <a:off x="10939463" y="4318000"/>
              <a:ext cx="708025" cy="635000"/>
            </a:xfrm>
            <a:custGeom>
              <a:avLst/>
              <a:gdLst>
                <a:gd name="T0" fmla="*/ 74 w 446"/>
                <a:gd name="T1" fmla="*/ 0 h 400"/>
                <a:gd name="T2" fmla="*/ 2 w 446"/>
                <a:gd name="T3" fmla="*/ 294 h 400"/>
                <a:gd name="T4" fmla="*/ 2 w 446"/>
                <a:gd name="T5" fmla="*/ 294 h 400"/>
                <a:gd name="T6" fmla="*/ 2 w 446"/>
                <a:gd name="T7" fmla="*/ 300 h 400"/>
                <a:gd name="T8" fmla="*/ 0 w 446"/>
                <a:gd name="T9" fmla="*/ 304 h 400"/>
                <a:gd name="T10" fmla="*/ 0 w 446"/>
                <a:gd name="T11" fmla="*/ 304 h 400"/>
                <a:gd name="T12" fmla="*/ 2 w 446"/>
                <a:gd name="T13" fmla="*/ 314 h 400"/>
                <a:gd name="T14" fmla="*/ 10 w 446"/>
                <a:gd name="T15" fmla="*/ 324 h 400"/>
                <a:gd name="T16" fmla="*/ 20 w 446"/>
                <a:gd name="T17" fmla="*/ 334 h 400"/>
                <a:gd name="T18" fmla="*/ 36 w 446"/>
                <a:gd name="T19" fmla="*/ 342 h 400"/>
                <a:gd name="T20" fmla="*/ 54 w 446"/>
                <a:gd name="T21" fmla="*/ 350 h 400"/>
                <a:gd name="T22" fmla="*/ 76 w 446"/>
                <a:gd name="T23" fmla="*/ 358 h 400"/>
                <a:gd name="T24" fmla="*/ 102 w 446"/>
                <a:gd name="T25" fmla="*/ 366 h 400"/>
                <a:gd name="T26" fmla="*/ 130 w 446"/>
                <a:gd name="T27" fmla="*/ 372 h 400"/>
                <a:gd name="T28" fmla="*/ 197 w 446"/>
                <a:gd name="T29" fmla="*/ 384 h 400"/>
                <a:gd name="T30" fmla="*/ 271 w 446"/>
                <a:gd name="T31" fmla="*/ 394 h 400"/>
                <a:gd name="T32" fmla="*/ 355 w 446"/>
                <a:gd name="T33" fmla="*/ 398 h 400"/>
                <a:gd name="T34" fmla="*/ 446 w 446"/>
                <a:gd name="T35" fmla="*/ 400 h 400"/>
                <a:gd name="T36" fmla="*/ 446 w 446"/>
                <a:gd name="T37" fmla="*/ 0 h 400"/>
                <a:gd name="T38" fmla="*/ 74 w 446"/>
                <a:gd name="T3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400">
                  <a:moveTo>
                    <a:pt x="74" y="0"/>
                  </a:moveTo>
                  <a:lnTo>
                    <a:pt x="2" y="294"/>
                  </a:lnTo>
                  <a:lnTo>
                    <a:pt x="2" y="294"/>
                  </a:lnTo>
                  <a:lnTo>
                    <a:pt x="2" y="300"/>
                  </a:lnTo>
                  <a:lnTo>
                    <a:pt x="0" y="304"/>
                  </a:lnTo>
                  <a:lnTo>
                    <a:pt x="0" y="304"/>
                  </a:lnTo>
                  <a:lnTo>
                    <a:pt x="2" y="314"/>
                  </a:lnTo>
                  <a:lnTo>
                    <a:pt x="10" y="324"/>
                  </a:lnTo>
                  <a:lnTo>
                    <a:pt x="20" y="334"/>
                  </a:lnTo>
                  <a:lnTo>
                    <a:pt x="36" y="342"/>
                  </a:lnTo>
                  <a:lnTo>
                    <a:pt x="54" y="350"/>
                  </a:lnTo>
                  <a:lnTo>
                    <a:pt x="76" y="358"/>
                  </a:lnTo>
                  <a:lnTo>
                    <a:pt x="102" y="366"/>
                  </a:lnTo>
                  <a:lnTo>
                    <a:pt x="130" y="372"/>
                  </a:lnTo>
                  <a:lnTo>
                    <a:pt x="197" y="384"/>
                  </a:lnTo>
                  <a:lnTo>
                    <a:pt x="271" y="394"/>
                  </a:lnTo>
                  <a:lnTo>
                    <a:pt x="355" y="398"/>
                  </a:lnTo>
                  <a:lnTo>
                    <a:pt x="446" y="400"/>
                  </a:lnTo>
                  <a:lnTo>
                    <a:pt x="446" y="0"/>
                  </a:lnTo>
                  <a:lnTo>
                    <a:pt x="74"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
            <p:cNvSpPr/>
            <p:nvPr/>
          </p:nvSpPr>
          <p:spPr bwMode="auto">
            <a:xfrm>
              <a:off x="11647488" y="4318000"/>
              <a:ext cx="703262" cy="635000"/>
            </a:xfrm>
            <a:custGeom>
              <a:avLst/>
              <a:gdLst>
                <a:gd name="T0" fmla="*/ 441 w 443"/>
                <a:gd name="T1" fmla="*/ 294 h 400"/>
                <a:gd name="T2" fmla="*/ 369 w 443"/>
                <a:gd name="T3" fmla="*/ 0 h 400"/>
                <a:gd name="T4" fmla="*/ 0 w 443"/>
                <a:gd name="T5" fmla="*/ 0 h 400"/>
                <a:gd name="T6" fmla="*/ 0 w 443"/>
                <a:gd name="T7" fmla="*/ 400 h 400"/>
                <a:gd name="T8" fmla="*/ 0 w 443"/>
                <a:gd name="T9" fmla="*/ 400 h 400"/>
                <a:gd name="T10" fmla="*/ 0 w 443"/>
                <a:gd name="T11" fmla="*/ 400 h 400"/>
                <a:gd name="T12" fmla="*/ 88 w 443"/>
                <a:gd name="T13" fmla="*/ 398 h 400"/>
                <a:gd name="T14" fmla="*/ 172 w 443"/>
                <a:gd name="T15" fmla="*/ 394 h 400"/>
                <a:gd name="T16" fmla="*/ 246 w 443"/>
                <a:gd name="T17" fmla="*/ 384 h 400"/>
                <a:gd name="T18" fmla="*/ 313 w 443"/>
                <a:gd name="T19" fmla="*/ 372 h 400"/>
                <a:gd name="T20" fmla="*/ 341 w 443"/>
                <a:gd name="T21" fmla="*/ 366 h 400"/>
                <a:gd name="T22" fmla="*/ 367 w 443"/>
                <a:gd name="T23" fmla="*/ 358 h 400"/>
                <a:gd name="T24" fmla="*/ 389 w 443"/>
                <a:gd name="T25" fmla="*/ 350 h 400"/>
                <a:gd name="T26" fmla="*/ 407 w 443"/>
                <a:gd name="T27" fmla="*/ 342 h 400"/>
                <a:gd name="T28" fmla="*/ 423 w 443"/>
                <a:gd name="T29" fmla="*/ 334 h 400"/>
                <a:gd name="T30" fmla="*/ 433 w 443"/>
                <a:gd name="T31" fmla="*/ 324 h 400"/>
                <a:gd name="T32" fmla="*/ 441 w 443"/>
                <a:gd name="T33" fmla="*/ 314 h 400"/>
                <a:gd name="T34" fmla="*/ 443 w 443"/>
                <a:gd name="T35" fmla="*/ 304 h 400"/>
                <a:gd name="T36" fmla="*/ 443 w 443"/>
                <a:gd name="T37" fmla="*/ 304 h 400"/>
                <a:gd name="T38" fmla="*/ 443 w 443"/>
                <a:gd name="T39" fmla="*/ 300 h 400"/>
                <a:gd name="T40" fmla="*/ 441 w 443"/>
                <a:gd name="T41" fmla="*/ 294 h 400"/>
                <a:gd name="T42" fmla="*/ 441 w 443"/>
                <a:gd name="T43" fmla="*/ 29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3" h="400">
                  <a:moveTo>
                    <a:pt x="441" y="294"/>
                  </a:moveTo>
                  <a:lnTo>
                    <a:pt x="369" y="0"/>
                  </a:lnTo>
                  <a:lnTo>
                    <a:pt x="0" y="0"/>
                  </a:lnTo>
                  <a:lnTo>
                    <a:pt x="0" y="400"/>
                  </a:lnTo>
                  <a:lnTo>
                    <a:pt x="0" y="400"/>
                  </a:lnTo>
                  <a:lnTo>
                    <a:pt x="0" y="400"/>
                  </a:lnTo>
                  <a:lnTo>
                    <a:pt x="88" y="398"/>
                  </a:lnTo>
                  <a:lnTo>
                    <a:pt x="172" y="394"/>
                  </a:lnTo>
                  <a:lnTo>
                    <a:pt x="246" y="384"/>
                  </a:lnTo>
                  <a:lnTo>
                    <a:pt x="313" y="372"/>
                  </a:lnTo>
                  <a:lnTo>
                    <a:pt x="341" y="366"/>
                  </a:lnTo>
                  <a:lnTo>
                    <a:pt x="367" y="358"/>
                  </a:lnTo>
                  <a:lnTo>
                    <a:pt x="389" y="350"/>
                  </a:lnTo>
                  <a:lnTo>
                    <a:pt x="407" y="342"/>
                  </a:lnTo>
                  <a:lnTo>
                    <a:pt x="423" y="334"/>
                  </a:lnTo>
                  <a:lnTo>
                    <a:pt x="433" y="324"/>
                  </a:lnTo>
                  <a:lnTo>
                    <a:pt x="441" y="314"/>
                  </a:lnTo>
                  <a:lnTo>
                    <a:pt x="443" y="304"/>
                  </a:lnTo>
                  <a:lnTo>
                    <a:pt x="443" y="304"/>
                  </a:lnTo>
                  <a:lnTo>
                    <a:pt x="443" y="300"/>
                  </a:lnTo>
                  <a:lnTo>
                    <a:pt x="441" y="294"/>
                  </a:lnTo>
                  <a:lnTo>
                    <a:pt x="441" y="294"/>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
            <p:cNvSpPr/>
            <p:nvPr/>
          </p:nvSpPr>
          <p:spPr bwMode="auto">
            <a:xfrm>
              <a:off x="11142663" y="4408488"/>
              <a:ext cx="252412" cy="528638"/>
            </a:xfrm>
            <a:custGeom>
              <a:avLst/>
              <a:gdLst>
                <a:gd name="T0" fmla="*/ 51 w 159"/>
                <a:gd name="T1" fmla="*/ 0 h 333"/>
                <a:gd name="T2" fmla="*/ 0 w 159"/>
                <a:gd name="T3" fmla="*/ 315 h 333"/>
                <a:gd name="T4" fmla="*/ 0 w 159"/>
                <a:gd name="T5" fmla="*/ 315 h 333"/>
                <a:gd name="T6" fmla="*/ 51 w 159"/>
                <a:gd name="T7" fmla="*/ 325 h 333"/>
                <a:gd name="T8" fmla="*/ 109 w 159"/>
                <a:gd name="T9" fmla="*/ 333 h 333"/>
                <a:gd name="T10" fmla="*/ 159 w 159"/>
                <a:gd name="T11" fmla="*/ 16 h 333"/>
                <a:gd name="T12" fmla="*/ 159 w 159"/>
                <a:gd name="T13" fmla="*/ 16 h 333"/>
                <a:gd name="T14" fmla="*/ 101 w 159"/>
                <a:gd name="T15" fmla="*/ 8 h 333"/>
                <a:gd name="T16" fmla="*/ 51 w 159"/>
                <a:gd name="T17" fmla="*/ 0 h 333"/>
                <a:gd name="T18" fmla="*/ 51 w 159"/>
                <a:gd name="T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33">
                  <a:moveTo>
                    <a:pt x="51" y="0"/>
                  </a:moveTo>
                  <a:lnTo>
                    <a:pt x="0" y="315"/>
                  </a:lnTo>
                  <a:lnTo>
                    <a:pt x="0" y="315"/>
                  </a:lnTo>
                  <a:lnTo>
                    <a:pt x="51" y="325"/>
                  </a:lnTo>
                  <a:lnTo>
                    <a:pt x="109" y="333"/>
                  </a:lnTo>
                  <a:lnTo>
                    <a:pt x="159" y="16"/>
                  </a:lnTo>
                  <a:lnTo>
                    <a:pt x="159" y="16"/>
                  </a:lnTo>
                  <a:lnTo>
                    <a:pt x="101" y="8"/>
                  </a:lnTo>
                  <a:lnTo>
                    <a:pt x="51" y="0"/>
                  </a:lnTo>
                  <a:lnTo>
                    <a:pt x="51"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2"/>
            <p:cNvSpPr/>
            <p:nvPr/>
          </p:nvSpPr>
          <p:spPr bwMode="auto">
            <a:xfrm>
              <a:off x="10942638" y="4991100"/>
              <a:ext cx="407987" cy="781050"/>
            </a:xfrm>
            <a:custGeom>
              <a:avLst/>
              <a:gdLst>
                <a:gd name="T0" fmla="*/ 74 w 257"/>
                <a:gd name="T1" fmla="*/ 0 h 492"/>
                <a:gd name="T2" fmla="*/ 0 w 257"/>
                <a:gd name="T3" fmla="*/ 466 h 492"/>
                <a:gd name="T4" fmla="*/ 0 w 257"/>
                <a:gd name="T5" fmla="*/ 466 h 492"/>
                <a:gd name="T6" fmla="*/ 40 w 257"/>
                <a:gd name="T7" fmla="*/ 474 h 492"/>
                <a:gd name="T8" fmla="*/ 84 w 257"/>
                <a:gd name="T9" fmla="*/ 482 h 492"/>
                <a:gd name="T10" fmla="*/ 183 w 257"/>
                <a:gd name="T11" fmla="*/ 492 h 492"/>
                <a:gd name="T12" fmla="*/ 257 w 257"/>
                <a:gd name="T13" fmla="*/ 24 h 492"/>
                <a:gd name="T14" fmla="*/ 257 w 257"/>
                <a:gd name="T15" fmla="*/ 24 h 492"/>
                <a:gd name="T16" fmla="*/ 207 w 257"/>
                <a:gd name="T17" fmla="*/ 20 h 492"/>
                <a:gd name="T18" fmla="*/ 158 w 257"/>
                <a:gd name="T19" fmla="*/ 14 h 492"/>
                <a:gd name="T20" fmla="*/ 114 w 257"/>
                <a:gd name="T21" fmla="*/ 8 h 492"/>
                <a:gd name="T22" fmla="*/ 74 w 257"/>
                <a:gd name="T23" fmla="*/ 0 h 492"/>
                <a:gd name="T24" fmla="*/ 74 w 257"/>
                <a:gd name="T25"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492">
                  <a:moveTo>
                    <a:pt x="74" y="0"/>
                  </a:moveTo>
                  <a:lnTo>
                    <a:pt x="0" y="466"/>
                  </a:lnTo>
                  <a:lnTo>
                    <a:pt x="0" y="466"/>
                  </a:lnTo>
                  <a:lnTo>
                    <a:pt x="40" y="474"/>
                  </a:lnTo>
                  <a:lnTo>
                    <a:pt x="84" y="482"/>
                  </a:lnTo>
                  <a:lnTo>
                    <a:pt x="183" y="492"/>
                  </a:lnTo>
                  <a:lnTo>
                    <a:pt x="257" y="24"/>
                  </a:lnTo>
                  <a:lnTo>
                    <a:pt x="257" y="24"/>
                  </a:lnTo>
                  <a:lnTo>
                    <a:pt x="207" y="20"/>
                  </a:lnTo>
                  <a:lnTo>
                    <a:pt x="158" y="14"/>
                  </a:lnTo>
                  <a:lnTo>
                    <a:pt x="114" y="8"/>
                  </a:lnTo>
                  <a:lnTo>
                    <a:pt x="74" y="0"/>
                  </a:lnTo>
                  <a:lnTo>
                    <a:pt x="74"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
            <p:cNvSpPr>
              <a:spLocks noEditPoints="1"/>
            </p:cNvSpPr>
            <p:nvPr/>
          </p:nvSpPr>
          <p:spPr bwMode="auto">
            <a:xfrm>
              <a:off x="9317038" y="762000"/>
              <a:ext cx="2330450" cy="3441700"/>
            </a:xfrm>
            <a:custGeom>
              <a:avLst/>
              <a:gdLst>
                <a:gd name="T0" fmla="*/ 717 w 1468"/>
                <a:gd name="T1" fmla="*/ 231 h 2168"/>
                <a:gd name="T2" fmla="*/ 494 w 1468"/>
                <a:gd name="T3" fmla="*/ 161 h 2168"/>
                <a:gd name="T4" fmla="*/ 8 w 1468"/>
                <a:gd name="T5" fmla="*/ 209 h 2168"/>
                <a:gd name="T6" fmla="*/ 0 w 1468"/>
                <a:gd name="T7" fmla="*/ 345 h 2168"/>
                <a:gd name="T8" fmla="*/ 10 w 1468"/>
                <a:gd name="T9" fmla="*/ 512 h 2168"/>
                <a:gd name="T10" fmla="*/ 50 w 1468"/>
                <a:gd name="T11" fmla="*/ 719 h 2168"/>
                <a:gd name="T12" fmla="*/ 88 w 1468"/>
                <a:gd name="T13" fmla="*/ 827 h 2168"/>
                <a:gd name="T14" fmla="*/ 143 w 1468"/>
                <a:gd name="T15" fmla="*/ 938 h 2168"/>
                <a:gd name="T16" fmla="*/ 211 w 1468"/>
                <a:gd name="T17" fmla="*/ 1046 h 2168"/>
                <a:gd name="T18" fmla="*/ 293 w 1468"/>
                <a:gd name="T19" fmla="*/ 1148 h 2168"/>
                <a:gd name="T20" fmla="*/ 462 w 1468"/>
                <a:gd name="T21" fmla="*/ 1311 h 2168"/>
                <a:gd name="T22" fmla="*/ 620 w 1468"/>
                <a:gd name="T23" fmla="*/ 1425 h 2168"/>
                <a:gd name="T24" fmla="*/ 753 w 1468"/>
                <a:gd name="T25" fmla="*/ 1500 h 2168"/>
                <a:gd name="T26" fmla="*/ 865 w 1468"/>
                <a:gd name="T27" fmla="*/ 1548 h 2168"/>
                <a:gd name="T28" fmla="*/ 944 w 1468"/>
                <a:gd name="T29" fmla="*/ 1568 h 2168"/>
                <a:gd name="T30" fmla="*/ 1006 w 1468"/>
                <a:gd name="T31" fmla="*/ 1650 h 2168"/>
                <a:gd name="T32" fmla="*/ 1076 w 1468"/>
                <a:gd name="T33" fmla="*/ 1723 h 2168"/>
                <a:gd name="T34" fmla="*/ 1156 w 1468"/>
                <a:gd name="T35" fmla="*/ 1785 h 2168"/>
                <a:gd name="T36" fmla="*/ 1245 w 1468"/>
                <a:gd name="T37" fmla="*/ 1837 h 2168"/>
                <a:gd name="T38" fmla="*/ 1341 w 1468"/>
                <a:gd name="T39" fmla="*/ 1873 h 2168"/>
                <a:gd name="T40" fmla="*/ 1468 w 1468"/>
                <a:gd name="T41" fmla="*/ 2168 h 2168"/>
                <a:gd name="T42" fmla="*/ 1379 w 1468"/>
                <a:gd name="T43" fmla="*/ 2 h 2168"/>
                <a:gd name="T44" fmla="*/ 1150 w 1468"/>
                <a:gd name="T45" fmla="*/ 26 h 2168"/>
                <a:gd name="T46" fmla="*/ 968 w 1468"/>
                <a:gd name="T47" fmla="*/ 66 h 2168"/>
                <a:gd name="T48" fmla="*/ 835 w 1468"/>
                <a:gd name="T49" fmla="*/ 112 h 2168"/>
                <a:gd name="T50" fmla="*/ 727 w 1468"/>
                <a:gd name="T51" fmla="*/ 163 h 2168"/>
                <a:gd name="T52" fmla="*/ 323 w 1468"/>
                <a:gd name="T53" fmla="*/ 1014 h 2168"/>
                <a:gd name="T54" fmla="*/ 253 w 1468"/>
                <a:gd name="T55" fmla="*/ 907 h 2168"/>
                <a:gd name="T56" fmla="*/ 177 w 1468"/>
                <a:gd name="T57" fmla="*/ 747 h 2168"/>
                <a:gd name="T58" fmla="*/ 135 w 1468"/>
                <a:gd name="T59" fmla="*/ 588 h 2168"/>
                <a:gd name="T60" fmla="*/ 114 w 1468"/>
                <a:gd name="T61" fmla="*/ 444 h 2168"/>
                <a:gd name="T62" fmla="*/ 112 w 1468"/>
                <a:gd name="T63" fmla="*/ 271 h 2168"/>
                <a:gd name="T64" fmla="*/ 691 w 1468"/>
                <a:gd name="T65" fmla="*/ 506 h 2168"/>
                <a:gd name="T66" fmla="*/ 693 w 1468"/>
                <a:gd name="T67" fmla="*/ 709 h 2168"/>
                <a:gd name="T68" fmla="*/ 713 w 1468"/>
                <a:gd name="T69" fmla="*/ 928 h 2168"/>
                <a:gd name="T70" fmla="*/ 741 w 1468"/>
                <a:gd name="T71" fmla="*/ 1076 h 2168"/>
                <a:gd name="T72" fmla="*/ 793 w 1468"/>
                <a:gd name="T73" fmla="*/ 1257 h 2168"/>
                <a:gd name="T74" fmla="*/ 843 w 1468"/>
                <a:gd name="T75" fmla="*/ 1385 h 2168"/>
                <a:gd name="T76" fmla="*/ 819 w 1468"/>
                <a:gd name="T77" fmla="*/ 1409 h 2168"/>
                <a:gd name="T78" fmla="*/ 669 w 1468"/>
                <a:gd name="T79" fmla="*/ 1325 h 2168"/>
                <a:gd name="T80" fmla="*/ 558 w 1468"/>
                <a:gd name="T81" fmla="*/ 1247 h 2168"/>
                <a:gd name="T82" fmla="*/ 442 w 1468"/>
                <a:gd name="T83" fmla="*/ 1142 h 2168"/>
                <a:gd name="T84" fmla="*/ 323 w 1468"/>
                <a:gd name="T85" fmla="*/ 1014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8" h="2168">
                  <a:moveTo>
                    <a:pt x="727" y="163"/>
                  </a:moveTo>
                  <a:lnTo>
                    <a:pt x="727" y="163"/>
                  </a:lnTo>
                  <a:lnTo>
                    <a:pt x="717" y="231"/>
                  </a:lnTo>
                  <a:lnTo>
                    <a:pt x="707" y="295"/>
                  </a:lnTo>
                  <a:lnTo>
                    <a:pt x="699" y="359"/>
                  </a:lnTo>
                  <a:lnTo>
                    <a:pt x="494" y="161"/>
                  </a:lnTo>
                  <a:lnTo>
                    <a:pt x="14" y="161"/>
                  </a:lnTo>
                  <a:lnTo>
                    <a:pt x="8" y="209"/>
                  </a:lnTo>
                  <a:lnTo>
                    <a:pt x="8" y="209"/>
                  </a:lnTo>
                  <a:lnTo>
                    <a:pt x="4" y="237"/>
                  </a:lnTo>
                  <a:lnTo>
                    <a:pt x="0" y="301"/>
                  </a:lnTo>
                  <a:lnTo>
                    <a:pt x="0" y="345"/>
                  </a:lnTo>
                  <a:lnTo>
                    <a:pt x="0" y="395"/>
                  </a:lnTo>
                  <a:lnTo>
                    <a:pt x="4" y="452"/>
                  </a:lnTo>
                  <a:lnTo>
                    <a:pt x="10" y="512"/>
                  </a:lnTo>
                  <a:lnTo>
                    <a:pt x="18" y="578"/>
                  </a:lnTo>
                  <a:lnTo>
                    <a:pt x="32" y="646"/>
                  </a:lnTo>
                  <a:lnTo>
                    <a:pt x="50" y="719"/>
                  </a:lnTo>
                  <a:lnTo>
                    <a:pt x="62" y="755"/>
                  </a:lnTo>
                  <a:lnTo>
                    <a:pt x="74" y="791"/>
                  </a:lnTo>
                  <a:lnTo>
                    <a:pt x="88" y="827"/>
                  </a:lnTo>
                  <a:lnTo>
                    <a:pt x="104" y="865"/>
                  </a:lnTo>
                  <a:lnTo>
                    <a:pt x="122" y="901"/>
                  </a:lnTo>
                  <a:lnTo>
                    <a:pt x="143" y="938"/>
                  </a:lnTo>
                  <a:lnTo>
                    <a:pt x="163" y="974"/>
                  </a:lnTo>
                  <a:lnTo>
                    <a:pt x="187" y="1012"/>
                  </a:lnTo>
                  <a:lnTo>
                    <a:pt x="211" y="1046"/>
                  </a:lnTo>
                  <a:lnTo>
                    <a:pt x="237" y="1082"/>
                  </a:lnTo>
                  <a:lnTo>
                    <a:pt x="237" y="1082"/>
                  </a:lnTo>
                  <a:lnTo>
                    <a:pt x="293" y="1148"/>
                  </a:lnTo>
                  <a:lnTo>
                    <a:pt x="349" y="1209"/>
                  </a:lnTo>
                  <a:lnTo>
                    <a:pt x="406" y="1263"/>
                  </a:lnTo>
                  <a:lnTo>
                    <a:pt x="462" y="1311"/>
                  </a:lnTo>
                  <a:lnTo>
                    <a:pt x="516" y="1353"/>
                  </a:lnTo>
                  <a:lnTo>
                    <a:pt x="568" y="1393"/>
                  </a:lnTo>
                  <a:lnTo>
                    <a:pt x="620" y="1425"/>
                  </a:lnTo>
                  <a:lnTo>
                    <a:pt x="666" y="1456"/>
                  </a:lnTo>
                  <a:lnTo>
                    <a:pt x="713" y="1480"/>
                  </a:lnTo>
                  <a:lnTo>
                    <a:pt x="753" y="1500"/>
                  </a:lnTo>
                  <a:lnTo>
                    <a:pt x="789" y="1518"/>
                  </a:lnTo>
                  <a:lnTo>
                    <a:pt x="821" y="1530"/>
                  </a:lnTo>
                  <a:lnTo>
                    <a:pt x="865" y="1548"/>
                  </a:lnTo>
                  <a:lnTo>
                    <a:pt x="885" y="1554"/>
                  </a:lnTo>
                  <a:lnTo>
                    <a:pt x="944" y="1568"/>
                  </a:lnTo>
                  <a:lnTo>
                    <a:pt x="944" y="1568"/>
                  </a:lnTo>
                  <a:lnTo>
                    <a:pt x="964" y="1596"/>
                  </a:lnTo>
                  <a:lnTo>
                    <a:pt x="984" y="1624"/>
                  </a:lnTo>
                  <a:lnTo>
                    <a:pt x="1006" y="1650"/>
                  </a:lnTo>
                  <a:lnTo>
                    <a:pt x="1028" y="1676"/>
                  </a:lnTo>
                  <a:lnTo>
                    <a:pt x="1052" y="1700"/>
                  </a:lnTo>
                  <a:lnTo>
                    <a:pt x="1076" y="1723"/>
                  </a:lnTo>
                  <a:lnTo>
                    <a:pt x="1102" y="1745"/>
                  </a:lnTo>
                  <a:lnTo>
                    <a:pt x="1128" y="1767"/>
                  </a:lnTo>
                  <a:lnTo>
                    <a:pt x="1156" y="1785"/>
                  </a:lnTo>
                  <a:lnTo>
                    <a:pt x="1184" y="1805"/>
                  </a:lnTo>
                  <a:lnTo>
                    <a:pt x="1213" y="1821"/>
                  </a:lnTo>
                  <a:lnTo>
                    <a:pt x="1245" y="1837"/>
                  </a:lnTo>
                  <a:lnTo>
                    <a:pt x="1275" y="1851"/>
                  </a:lnTo>
                  <a:lnTo>
                    <a:pt x="1309" y="1863"/>
                  </a:lnTo>
                  <a:lnTo>
                    <a:pt x="1341" y="1873"/>
                  </a:lnTo>
                  <a:lnTo>
                    <a:pt x="1377" y="1883"/>
                  </a:lnTo>
                  <a:lnTo>
                    <a:pt x="1331" y="2168"/>
                  </a:lnTo>
                  <a:lnTo>
                    <a:pt x="1468" y="2168"/>
                  </a:lnTo>
                  <a:lnTo>
                    <a:pt x="1468" y="0"/>
                  </a:lnTo>
                  <a:lnTo>
                    <a:pt x="1468" y="0"/>
                  </a:lnTo>
                  <a:lnTo>
                    <a:pt x="1379" y="2"/>
                  </a:lnTo>
                  <a:lnTo>
                    <a:pt x="1299" y="6"/>
                  </a:lnTo>
                  <a:lnTo>
                    <a:pt x="1221" y="16"/>
                  </a:lnTo>
                  <a:lnTo>
                    <a:pt x="1150" y="26"/>
                  </a:lnTo>
                  <a:lnTo>
                    <a:pt x="1084" y="38"/>
                  </a:lnTo>
                  <a:lnTo>
                    <a:pt x="1024" y="52"/>
                  </a:lnTo>
                  <a:lnTo>
                    <a:pt x="968" y="66"/>
                  </a:lnTo>
                  <a:lnTo>
                    <a:pt x="919" y="82"/>
                  </a:lnTo>
                  <a:lnTo>
                    <a:pt x="875" y="96"/>
                  </a:lnTo>
                  <a:lnTo>
                    <a:pt x="835" y="112"/>
                  </a:lnTo>
                  <a:lnTo>
                    <a:pt x="777" y="139"/>
                  </a:lnTo>
                  <a:lnTo>
                    <a:pt x="739" y="157"/>
                  </a:lnTo>
                  <a:lnTo>
                    <a:pt x="727" y="163"/>
                  </a:lnTo>
                  <a:lnTo>
                    <a:pt x="727" y="163"/>
                  </a:lnTo>
                  <a:close/>
                  <a:moveTo>
                    <a:pt x="323" y="1014"/>
                  </a:moveTo>
                  <a:lnTo>
                    <a:pt x="323" y="1014"/>
                  </a:lnTo>
                  <a:lnTo>
                    <a:pt x="305" y="988"/>
                  </a:lnTo>
                  <a:lnTo>
                    <a:pt x="285" y="962"/>
                  </a:lnTo>
                  <a:lnTo>
                    <a:pt x="253" y="907"/>
                  </a:lnTo>
                  <a:lnTo>
                    <a:pt x="223" y="855"/>
                  </a:lnTo>
                  <a:lnTo>
                    <a:pt x="199" y="801"/>
                  </a:lnTo>
                  <a:lnTo>
                    <a:pt x="177" y="747"/>
                  </a:lnTo>
                  <a:lnTo>
                    <a:pt x="159" y="693"/>
                  </a:lnTo>
                  <a:lnTo>
                    <a:pt x="145" y="638"/>
                  </a:lnTo>
                  <a:lnTo>
                    <a:pt x="135" y="588"/>
                  </a:lnTo>
                  <a:lnTo>
                    <a:pt x="124" y="538"/>
                  </a:lnTo>
                  <a:lnTo>
                    <a:pt x="118" y="490"/>
                  </a:lnTo>
                  <a:lnTo>
                    <a:pt x="114" y="444"/>
                  </a:lnTo>
                  <a:lnTo>
                    <a:pt x="112" y="402"/>
                  </a:lnTo>
                  <a:lnTo>
                    <a:pt x="110" y="327"/>
                  </a:lnTo>
                  <a:lnTo>
                    <a:pt x="112" y="271"/>
                  </a:lnTo>
                  <a:lnTo>
                    <a:pt x="450" y="271"/>
                  </a:lnTo>
                  <a:lnTo>
                    <a:pt x="691" y="506"/>
                  </a:lnTo>
                  <a:lnTo>
                    <a:pt x="691" y="506"/>
                  </a:lnTo>
                  <a:lnTo>
                    <a:pt x="689" y="570"/>
                  </a:lnTo>
                  <a:lnTo>
                    <a:pt x="691" y="638"/>
                  </a:lnTo>
                  <a:lnTo>
                    <a:pt x="693" y="709"/>
                  </a:lnTo>
                  <a:lnTo>
                    <a:pt x="697" y="781"/>
                  </a:lnTo>
                  <a:lnTo>
                    <a:pt x="705" y="853"/>
                  </a:lnTo>
                  <a:lnTo>
                    <a:pt x="713" y="928"/>
                  </a:lnTo>
                  <a:lnTo>
                    <a:pt x="727" y="1002"/>
                  </a:lnTo>
                  <a:lnTo>
                    <a:pt x="741" y="1076"/>
                  </a:lnTo>
                  <a:lnTo>
                    <a:pt x="741" y="1076"/>
                  </a:lnTo>
                  <a:lnTo>
                    <a:pt x="765" y="1166"/>
                  </a:lnTo>
                  <a:lnTo>
                    <a:pt x="779" y="1213"/>
                  </a:lnTo>
                  <a:lnTo>
                    <a:pt x="793" y="1257"/>
                  </a:lnTo>
                  <a:lnTo>
                    <a:pt x="809" y="1301"/>
                  </a:lnTo>
                  <a:lnTo>
                    <a:pt x="825" y="1343"/>
                  </a:lnTo>
                  <a:lnTo>
                    <a:pt x="843" y="1385"/>
                  </a:lnTo>
                  <a:lnTo>
                    <a:pt x="863" y="1427"/>
                  </a:lnTo>
                  <a:lnTo>
                    <a:pt x="863" y="1427"/>
                  </a:lnTo>
                  <a:lnTo>
                    <a:pt x="819" y="1409"/>
                  </a:lnTo>
                  <a:lnTo>
                    <a:pt x="765" y="1381"/>
                  </a:lnTo>
                  <a:lnTo>
                    <a:pt x="701" y="1345"/>
                  </a:lnTo>
                  <a:lnTo>
                    <a:pt x="669" y="1325"/>
                  </a:lnTo>
                  <a:lnTo>
                    <a:pt x="632" y="1301"/>
                  </a:lnTo>
                  <a:lnTo>
                    <a:pt x="596" y="1275"/>
                  </a:lnTo>
                  <a:lnTo>
                    <a:pt x="558" y="1247"/>
                  </a:lnTo>
                  <a:lnTo>
                    <a:pt x="520" y="1215"/>
                  </a:lnTo>
                  <a:lnTo>
                    <a:pt x="480" y="1180"/>
                  </a:lnTo>
                  <a:lnTo>
                    <a:pt x="442" y="1142"/>
                  </a:lnTo>
                  <a:lnTo>
                    <a:pt x="402" y="1102"/>
                  </a:lnTo>
                  <a:lnTo>
                    <a:pt x="363" y="1060"/>
                  </a:lnTo>
                  <a:lnTo>
                    <a:pt x="323" y="1014"/>
                  </a:lnTo>
                  <a:lnTo>
                    <a:pt x="323" y="1014"/>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
            <p:cNvSpPr>
              <a:spLocks noEditPoints="1"/>
            </p:cNvSpPr>
            <p:nvPr/>
          </p:nvSpPr>
          <p:spPr bwMode="auto">
            <a:xfrm>
              <a:off x="11647488" y="762000"/>
              <a:ext cx="2325687" cy="3441700"/>
            </a:xfrm>
            <a:custGeom>
              <a:avLst/>
              <a:gdLst>
                <a:gd name="T0" fmla="*/ 971 w 1465"/>
                <a:gd name="T1" fmla="*/ 161 h 2168"/>
                <a:gd name="T2" fmla="*/ 758 w 1465"/>
                <a:gd name="T3" fmla="*/ 295 h 2168"/>
                <a:gd name="T4" fmla="*/ 738 w 1465"/>
                <a:gd name="T5" fmla="*/ 163 h 2168"/>
                <a:gd name="T6" fmla="*/ 630 w 1465"/>
                <a:gd name="T7" fmla="*/ 112 h 2168"/>
                <a:gd name="T8" fmla="*/ 497 w 1465"/>
                <a:gd name="T9" fmla="*/ 66 h 2168"/>
                <a:gd name="T10" fmla="*/ 315 w 1465"/>
                <a:gd name="T11" fmla="*/ 26 h 2168"/>
                <a:gd name="T12" fmla="*/ 86 w 1465"/>
                <a:gd name="T13" fmla="*/ 2 h 2168"/>
                <a:gd name="T14" fmla="*/ 134 w 1465"/>
                <a:gd name="T15" fmla="*/ 2168 h 2168"/>
                <a:gd name="T16" fmla="*/ 124 w 1465"/>
                <a:gd name="T17" fmla="*/ 1873 h 2168"/>
                <a:gd name="T18" fmla="*/ 220 w 1465"/>
                <a:gd name="T19" fmla="*/ 1837 h 2168"/>
                <a:gd name="T20" fmla="*/ 309 w 1465"/>
                <a:gd name="T21" fmla="*/ 1785 h 2168"/>
                <a:gd name="T22" fmla="*/ 389 w 1465"/>
                <a:gd name="T23" fmla="*/ 1723 h 2168"/>
                <a:gd name="T24" fmla="*/ 459 w 1465"/>
                <a:gd name="T25" fmla="*/ 1650 h 2168"/>
                <a:gd name="T26" fmla="*/ 521 w 1465"/>
                <a:gd name="T27" fmla="*/ 1568 h 2168"/>
                <a:gd name="T28" fmla="*/ 580 w 1465"/>
                <a:gd name="T29" fmla="*/ 1554 h 2168"/>
                <a:gd name="T30" fmla="*/ 676 w 1465"/>
                <a:gd name="T31" fmla="*/ 1518 h 2168"/>
                <a:gd name="T32" fmla="*/ 799 w 1465"/>
                <a:gd name="T33" fmla="*/ 1456 h 2168"/>
                <a:gd name="T34" fmla="*/ 949 w 1465"/>
                <a:gd name="T35" fmla="*/ 1353 h 2168"/>
                <a:gd name="T36" fmla="*/ 1116 w 1465"/>
                <a:gd name="T37" fmla="*/ 1209 h 2168"/>
                <a:gd name="T38" fmla="*/ 1228 w 1465"/>
                <a:gd name="T39" fmla="*/ 1082 h 2168"/>
                <a:gd name="T40" fmla="*/ 1302 w 1465"/>
                <a:gd name="T41" fmla="*/ 974 h 2168"/>
                <a:gd name="T42" fmla="*/ 1361 w 1465"/>
                <a:gd name="T43" fmla="*/ 865 h 2168"/>
                <a:gd name="T44" fmla="*/ 1403 w 1465"/>
                <a:gd name="T45" fmla="*/ 755 h 2168"/>
                <a:gd name="T46" fmla="*/ 1447 w 1465"/>
                <a:gd name="T47" fmla="*/ 578 h 2168"/>
                <a:gd name="T48" fmla="*/ 1465 w 1465"/>
                <a:gd name="T49" fmla="*/ 395 h 2168"/>
                <a:gd name="T50" fmla="*/ 1461 w 1465"/>
                <a:gd name="T51" fmla="*/ 237 h 2168"/>
                <a:gd name="T52" fmla="*/ 1142 w 1465"/>
                <a:gd name="T53" fmla="*/ 1014 h 2168"/>
                <a:gd name="T54" fmla="*/ 1063 w 1465"/>
                <a:gd name="T55" fmla="*/ 1102 h 2168"/>
                <a:gd name="T56" fmla="*/ 945 w 1465"/>
                <a:gd name="T57" fmla="*/ 1215 h 2168"/>
                <a:gd name="T58" fmla="*/ 833 w 1465"/>
                <a:gd name="T59" fmla="*/ 1301 h 2168"/>
                <a:gd name="T60" fmla="*/ 700 w 1465"/>
                <a:gd name="T61" fmla="*/ 1381 h 2168"/>
                <a:gd name="T62" fmla="*/ 602 w 1465"/>
                <a:gd name="T63" fmla="*/ 1427 h 2168"/>
                <a:gd name="T64" fmla="*/ 656 w 1465"/>
                <a:gd name="T65" fmla="*/ 1301 h 2168"/>
                <a:gd name="T66" fmla="*/ 700 w 1465"/>
                <a:gd name="T67" fmla="*/ 1166 h 2168"/>
                <a:gd name="T68" fmla="*/ 738 w 1465"/>
                <a:gd name="T69" fmla="*/ 1002 h 2168"/>
                <a:gd name="T70" fmla="*/ 768 w 1465"/>
                <a:gd name="T71" fmla="*/ 781 h 2168"/>
                <a:gd name="T72" fmla="*/ 776 w 1465"/>
                <a:gd name="T73" fmla="*/ 570 h 2168"/>
                <a:gd name="T74" fmla="*/ 1353 w 1465"/>
                <a:gd name="T75" fmla="*/ 271 h 2168"/>
                <a:gd name="T76" fmla="*/ 1353 w 1465"/>
                <a:gd name="T77" fmla="*/ 402 h 2168"/>
                <a:gd name="T78" fmla="*/ 1341 w 1465"/>
                <a:gd name="T79" fmla="*/ 538 h 2168"/>
                <a:gd name="T80" fmla="*/ 1306 w 1465"/>
                <a:gd name="T81" fmla="*/ 693 h 2168"/>
                <a:gd name="T82" fmla="*/ 1242 w 1465"/>
                <a:gd name="T83" fmla="*/ 855 h 2168"/>
                <a:gd name="T84" fmla="*/ 1162 w 1465"/>
                <a:gd name="T85" fmla="*/ 988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5" h="2168">
                  <a:moveTo>
                    <a:pt x="1457" y="209"/>
                  </a:moveTo>
                  <a:lnTo>
                    <a:pt x="1451" y="161"/>
                  </a:lnTo>
                  <a:lnTo>
                    <a:pt x="971" y="161"/>
                  </a:lnTo>
                  <a:lnTo>
                    <a:pt x="766" y="359"/>
                  </a:lnTo>
                  <a:lnTo>
                    <a:pt x="766" y="359"/>
                  </a:lnTo>
                  <a:lnTo>
                    <a:pt x="758" y="295"/>
                  </a:lnTo>
                  <a:lnTo>
                    <a:pt x="748" y="231"/>
                  </a:lnTo>
                  <a:lnTo>
                    <a:pt x="738" y="163"/>
                  </a:lnTo>
                  <a:lnTo>
                    <a:pt x="738" y="163"/>
                  </a:lnTo>
                  <a:lnTo>
                    <a:pt x="726" y="157"/>
                  </a:lnTo>
                  <a:lnTo>
                    <a:pt x="688" y="139"/>
                  </a:lnTo>
                  <a:lnTo>
                    <a:pt x="630" y="112"/>
                  </a:lnTo>
                  <a:lnTo>
                    <a:pt x="592" y="96"/>
                  </a:lnTo>
                  <a:lnTo>
                    <a:pt x="548" y="82"/>
                  </a:lnTo>
                  <a:lnTo>
                    <a:pt x="497" y="66"/>
                  </a:lnTo>
                  <a:lnTo>
                    <a:pt x="441" y="52"/>
                  </a:lnTo>
                  <a:lnTo>
                    <a:pt x="381" y="38"/>
                  </a:lnTo>
                  <a:lnTo>
                    <a:pt x="315" y="26"/>
                  </a:lnTo>
                  <a:lnTo>
                    <a:pt x="244" y="16"/>
                  </a:lnTo>
                  <a:lnTo>
                    <a:pt x="166" y="6"/>
                  </a:lnTo>
                  <a:lnTo>
                    <a:pt x="86" y="2"/>
                  </a:lnTo>
                  <a:lnTo>
                    <a:pt x="0" y="0"/>
                  </a:lnTo>
                  <a:lnTo>
                    <a:pt x="0" y="2168"/>
                  </a:lnTo>
                  <a:lnTo>
                    <a:pt x="134" y="2168"/>
                  </a:lnTo>
                  <a:lnTo>
                    <a:pt x="88" y="1883"/>
                  </a:lnTo>
                  <a:lnTo>
                    <a:pt x="88" y="1883"/>
                  </a:lnTo>
                  <a:lnTo>
                    <a:pt x="124" y="1873"/>
                  </a:lnTo>
                  <a:lnTo>
                    <a:pt x="156" y="1863"/>
                  </a:lnTo>
                  <a:lnTo>
                    <a:pt x="190" y="1851"/>
                  </a:lnTo>
                  <a:lnTo>
                    <a:pt x="220" y="1837"/>
                  </a:lnTo>
                  <a:lnTo>
                    <a:pt x="252" y="1821"/>
                  </a:lnTo>
                  <a:lnTo>
                    <a:pt x="281" y="1805"/>
                  </a:lnTo>
                  <a:lnTo>
                    <a:pt x="309" y="1785"/>
                  </a:lnTo>
                  <a:lnTo>
                    <a:pt x="337" y="1767"/>
                  </a:lnTo>
                  <a:lnTo>
                    <a:pt x="363" y="1745"/>
                  </a:lnTo>
                  <a:lnTo>
                    <a:pt x="389" y="1723"/>
                  </a:lnTo>
                  <a:lnTo>
                    <a:pt x="413" y="1700"/>
                  </a:lnTo>
                  <a:lnTo>
                    <a:pt x="437" y="1676"/>
                  </a:lnTo>
                  <a:lnTo>
                    <a:pt x="459" y="1650"/>
                  </a:lnTo>
                  <a:lnTo>
                    <a:pt x="481" y="1624"/>
                  </a:lnTo>
                  <a:lnTo>
                    <a:pt x="501" y="1596"/>
                  </a:lnTo>
                  <a:lnTo>
                    <a:pt x="521" y="1568"/>
                  </a:lnTo>
                  <a:lnTo>
                    <a:pt x="578" y="1554"/>
                  </a:lnTo>
                  <a:lnTo>
                    <a:pt x="580" y="1554"/>
                  </a:lnTo>
                  <a:lnTo>
                    <a:pt x="580" y="1554"/>
                  </a:lnTo>
                  <a:lnTo>
                    <a:pt x="600" y="1548"/>
                  </a:lnTo>
                  <a:lnTo>
                    <a:pt x="644" y="1530"/>
                  </a:lnTo>
                  <a:lnTo>
                    <a:pt x="676" y="1518"/>
                  </a:lnTo>
                  <a:lnTo>
                    <a:pt x="712" y="1500"/>
                  </a:lnTo>
                  <a:lnTo>
                    <a:pt x="752" y="1480"/>
                  </a:lnTo>
                  <a:lnTo>
                    <a:pt x="799" y="1456"/>
                  </a:lnTo>
                  <a:lnTo>
                    <a:pt x="845" y="1425"/>
                  </a:lnTo>
                  <a:lnTo>
                    <a:pt x="897" y="1393"/>
                  </a:lnTo>
                  <a:lnTo>
                    <a:pt x="949" y="1353"/>
                  </a:lnTo>
                  <a:lnTo>
                    <a:pt x="1003" y="1311"/>
                  </a:lnTo>
                  <a:lnTo>
                    <a:pt x="1059" y="1263"/>
                  </a:lnTo>
                  <a:lnTo>
                    <a:pt x="1116" y="1209"/>
                  </a:lnTo>
                  <a:lnTo>
                    <a:pt x="1172" y="1148"/>
                  </a:lnTo>
                  <a:lnTo>
                    <a:pt x="1228" y="1082"/>
                  </a:lnTo>
                  <a:lnTo>
                    <a:pt x="1228" y="1082"/>
                  </a:lnTo>
                  <a:lnTo>
                    <a:pt x="1254" y="1046"/>
                  </a:lnTo>
                  <a:lnTo>
                    <a:pt x="1278" y="1012"/>
                  </a:lnTo>
                  <a:lnTo>
                    <a:pt x="1302" y="974"/>
                  </a:lnTo>
                  <a:lnTo>
                    <a:pt x="1322" y="938"/>
                  </a:lnTo>
                  <a:lnTo>
                    <a:pt x="1343" y="901"/>
                  </a:lnTo>
                  <a:lnTo>
                    <a:pt x="1361" y="865"/>
                  </a:lnTo>
                  <a:lnTo>
                    <a:pt x="1377" y="827"/>
                  </a:lnTo>
                  <a:lnTo>
                    <a:pt x="1391" y="791"/>
                  </a:lnTo>
                  <a:lnTo>
                    <a:pt x="1403" y="755"/>
                  </a:lnTo>
                  <a:lnTo>
                    <a:pt x="1415" y="719"/>
                  </a:lnTo>
                  <a:lnTo>
                    <a:pt x="1433" y="646"/>
                  </a:lnTo>
                  <a:lnTo>
                    <a:pt x="1447" y="578"/>
                  </a:lnTo>
                  <a:lnTo>
                    <a:pt x="1455" y="512"/>
                  </a:lnTo>
                  <a:lnTo>
                    <a:pt x="1461" y="452"/>
                  </a:lnTo>
                  <a:lnTo>
                    <a:pt x="1465" y="395"/>
                  </a:lnTo>
                  <a:lnTo>
                    <a:pt x="1465" y="345"/>
                  </a:lnTo>
                  <a:lnTo>
                    <a:pt x="1465" y="301"/>
                  </a:lnTo>
                  <a:lnTo>
                    <a:pt x="1461" y="237"/>
                  </a:lnTo>
                  <a:lnTo>
                    <a:pt x="1457" y="209"/>
                  </a:lnTo>
                  <a:lnTo>
                    <a:pt x="1457" y="209"/>
                  </a:lnTo>
                  <a:close/>
                  <a:moveTo>
                    <a:pt x="1142" y="1014"/>
                  </a:moveTo>
                  <a:lnTo>
                    <a:pt x="1142" y="1014"/>
                  </a:lnTo>
                  <a:lnTo>
                    <a:pt x="1102" y="1060"/>
                  </a:lnTo>
                  <a:lnTo>
                    <a:pt x="1063" y="1102"/>
                  </a:lnTo>
                  <a:lnTo>
                    <a:pt x="1023" y="1142"/>
                  </a:lnTo>
                  <a:lnTo>
                    <a:pt x="985" y="1180"/>
                  </a:lnTo>
                  <a:lnTo>
                    <a:pt x="945" y="1215"/>
                  </a:lnTo>
                  <a:lnTo>
                    <a:pt x="907" y="1247"/>
                  </a:lnTo>
                  <a:lnTo>
                    <a:pt x="869" y="1275"/>
                  </a:lnTo>
                  <a:lnTo>
                    <a:pt x="833" y="1301"/>
                  </a:lnTo>
                  <a:lnTo>
                    <a:pt x="799" y="1325"/>
                  </a:lnTo>
                  <a:lnTo>
                    <a:pt x="764" y="1345"/>
                  </a:lnTo>
                  <a:lnTo>
                    <a:pt x="700" y="1381"/>
                  </a:lnTo>
                  <a:lnTo>
                    <a:pt x="646" y="1409"/>
                  </a:lnTo>
                  <a:lnTo>
                    <a:pt x="602" y="1427"/>
                  </a:lnTo>
                  <a:lnTo>
                    <a:pt x="602" y="1427"/>
                  </a:lnTo>
                  <a:lnTo>
                    <a:pt x="622" y="1385"/>
                  </a:lnTo>
                  <a:lnTo>
                    <a:pt x="640" y="1343"/>
                  </a:lnTo>
                  <a:lnTo>
                    <a:pt x="656" y="1301"/>
                  </a:lnTo>
                  <a:lnTo>
                    <a:pt x="672" y="1257"/>
                  </a:lnTo>
                  <a:lnTo>
                    <a:pt x="686" y="1213"/>
                  </a:lnTo>
                  <a:lnTo>
                    <a:pt x="700" y="1166"/>
                  </a:lnTo>
                  <a:lnTo>
                    <a:pt x="724" y="1076"/>
                  </a:lnTo>
                  <a:lnTo>
                    <a:pt x="724" y="1076"/>
                  </a:lnTo>
                  <a:lnTo>
                    <a:pt x="738" y="1002"/>
                  </a:lnTo>
                  <a:lnTo>
                    <a:pt x="752" y="928"/>
                  </a:lnTo>
                  <a:lnTo>
                    <a:pt x="760" y="853"/>
                  </a:lnTo>
                  <a:lnTo>
                    <a:pt x="768" y="781"/>
                  </a:lnTo>
                  <a:lnTo>
                    <a:pt x="772" y="709"/>
                  </a:lnTo>
                  <a:lnTo>
                    <a:pt x="774" y="638"/>
                  </a:lnTo>
                  <a:lnTo>
                    <a:pt x="776" y="570"/>
                  </a:lnTo>
                  <a:lnTo>
                    <a:pt x="774" y="506"/>
                  </a:lnTo>
                  <a:lnTo>
                    <a:pt x="1015" y="271"/>
                  </a:lnTo>
                  <a:lnTo>
                    <a:pt x="1353" y="271"/>
                  </a:lnTo>
                  <a:lnTo>
                    <a:pt x="1353" y="271"/>
                  </a:lnTo>
                  <a:lnTo>
                    <a:pt x="1355" y="327"/>
                  </a:lnTo>
                  <a:lnTo>
                    <a:pt x="1353" y="402"/>
                  </a:lnTo>
                  <a:lnTo>
                    <a:pt x="1351" y="444"/>
                  </a:lnTo>
                  <a:lnTo>
                    <a:pt x="1347" y="490"/>
                  </a:lnTo>
                  <a:lnTo>
                    <a:pt x="1341" y="538"/>
                  </a:lnTo>
                  <a:lnTo>
                    <a:pt x="1330" y="588"/>
                  </a:lnTo>
                  <a:lnTo>
                    <a:pt x="1320" y="638"/>
                  </a:lnTo>
                  <a:lnTo>
                    <a:pt x="1306" y="693"/>
                  </a:lnTo>
                  <a:lnTo>
                    <a:pt x="1288" y="747"/>
                  </a:lnTo>
                  <a:lnTo>
                    <a:pt x="1266" y="801"/>
                  </a:lnTo>
                  <a:lnTo>
                    <a:pt x="1242" y="855"/>
                  </a:lnTo>
                  <a:lnTo>
                    <a:pt x="1212" y="907"/>
                  </a:lnTo>
                  <a:lnTo>
                    <a:pt x="1180" y="962"/>
                  </a:lnTo>
                  <a:lnTo>
                    <a:pt x="1162" y="988"/>
                  </a:lnTo>
                  <a:lnTo>
                    <a:pt x="1142" y="1014"/>
                  </a:lnTo>
                  <a:lnTo>
                    <a:pt x="1142" y="1014"/>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5"/>
            <p:cNvSpPr/>
            <p:nvPr/>
          </p:nvSpPr>
          <p:spPr bwMode="auto">
            <a:xfrm>
              <a:off x="11056938" y="4191000"/>
              <a:ext cx="590550" cy="255588"/>
            </a:xfrm>
            <a:custGeom>
              <a:avLst/>
              <a:gdLst>
                <a:gd name="T0" fmla="*/ 0 w 372"/>
                <a:gd name="T1" fmla="*/ 80 h 161"/>
                <a:gd name="T2" fmla="*/ 0 w 372"/>
                <a:gd name="T3" fmla="*/ 80 h 161"/>
                <a:gd name="T4" fmla="*/ 2 w 372"/>
                <a:gd name="T5" fmla="*/ 89 h 161"/>
                <a:gd name="T6" fmla="*/ 8 w 372"/>
                <a:gd name="T7" fmla="*/ 97 h 161"/>
                <a:gd name="T8" fmla="*/ 16 w 372"/>
                <a:gd name="T9" fmla="*/ 105 h 161"/>
                <a:gd name="T10" fmla="*/ 28 w 372"/>
                <a:gd name="T11" fmla="*/ 111 h 161"/>
                <a:gd name="T12" fmla="*/ 44 w 372"/>
                <a:gd name="T13" fmla="*/ 119 h 161"/>
                <a:gd name="T14" fmla="*/ 62 w 372"/>
                <a:gd name="T15" fmla="*/ 125 h 161"/>
                <a:gd name="T16" fmla="*/ 109 w 372"/>
                <a:gd name="T17" fmla="*/ 137 h 161"/>
                <a:gd name="T18" fmla="*/ 163 w 372"/>
                <a:gd name="T19" fmla="*/ 147 h 161"/>
                <a:gd name="T20" fmla="*/ 227 w 372"/>
                <a:gd name="T21" fmla="*/ 155 h 161"/>
                <a:gd name="T22" fmla="*/ 295 w 372"/>
                <a:gd name="T23" fmla="*/ 159 h 161"/>
                <a:gd name="T24" fmla="*/ 372 w 372"/>
                <a:gd name="T25" fmla="*/ 161 h 161"/>
                <a:gd name="T26" fmla="*/ 372 w 372"/>
                <a:gd name="T27" fmla="*/ 0 h 161"/>
                <a:gd name="T28" fmla="*/ 372 w 372"/>
                <a:gd name="T29" fmla="*/ 0 h 161"/>
                <a:gd name="T30" fmla="*/ 295 w 372"/>
                <a:gd name="T31" fmla="*/ 2 h 161"/>
                <a:gd name="T32" fmla="*/ 227 w 372"/>
                <a:gd name="T33" fmla="*/ 6 h 161"/>
                <a:gd name="T34" fmla="*/ 163 w 372"/>
                <a:gd name="T35" fmla="*/ 14 h 161"/>
                <a:gd name="T36" fmla="*/ 109 w 372"/>
                <a:gd name="T37" fmla="*/ 22 h 161"/>
                <a:gd name="T38" fmla="*/ 62 w 372"/>
                <a:gd name="T39" fmla="*/ 34 h 161"/>
                <a:gd name="T40" fmla="*/ 44 w 372"/>
                <a:gd name="T41" fmla="*/ 42 h 161"/>
                <a:gd name="T42" fmla="*/ 28 w 372"/>
                <a:gd name="T43" fmla="*/ 48 h 161"/>
                <a:gd name="T44" fmla="*/ 16 w 372"/>
                <a:gd name="T45" fmla="*/ 56 h 161"/>
                <a:gd name="T46" fmla="*/ 8 w 372"/>
                <a:gd name="T47" fmla="*/ 64 h 161"/>
                <a:gd name="T48" fmla="*/ 2 w 372"/>
                <a:gd name="T49" fmla="*/ 72 h 161"/>
                <a:gd name="T50" fmla="*/ 0 w 372"/>
                <a:gd name="T51" fmla="*/ 80 h 161"/>
                <a:gd name="T52" fmla="*/ 0 w 372"/>
                <a:gd name="T53"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2" h="161">
                  <a:moveTo>
                    <a:pt x="0" y="80"/>
                  </a:moveTo>
                  <a:lnTo>
                    <a:pt x="0" y="80"/>
                  </a:lnTo>
                  <a:lnTo>
                    <a:pt x="2" y="89"/>
                  </a:lnTo>
                  <a:lnTo>
                    <a:pt x="8" y="97"/>
                  </a:lnTo>
                  <a:lnTo>
                    <a:pt x="16" y="105"/>
                  </a:lnTo>
                  <a:lnTo>
                    <a:pt x="28" y="111"/>
                  </a:lnTo>
                  <a:lnTo>
                    <a:pt x="44" y="119"/>
                  </a:lnTo>
                  <a:lnTo>
                    <a:pt x="62" y="125"/>
                  </a:lnTo>
                  <a:lnTo>
                    <a:pt x="109" y="137"/>
                  </a:lnTo>
                  <a:lnTo>
                    <a:pt x="163" y="147"/>
                  </a:lnTo>
                  <a:lnTo>
                    <a:pt x="227" y="155"/>
                  </a:lnTo>
                  <a:lnTo>
                    <a:pt x="295" y="159"/>
                  </a:lnTo>
                  <a:lnTo>
                    <a:pt x="372" y="161"/>
                  </a:lnTo>
                  <a:lnTo>
                    <a:pt x="372" y="0"/>
                  </a:lnTo>
                  <a:lnTo>
                    <a:pt x="372" y="0"/>
                  </a:lnTo>
                  <a:lnTo>
                    <a:pt x="295" y="2"/>
                  </a:lnTo>
                  <a:lnTo>
                    <a:pt x="227" y="6"/>
                  </a:lnTo>
                  <a:lnTo>
                    <a:pt x="163" y="14"/>
                  </a:lnTo>
                  <a:lnTo>
                    <a:pt x="109" y="22"/>
                  </a:lnTo>
                  <a:lnTo>
                    <a:pt x="62" y="34"/>
                  </a:lnTo>
                  <a:lnTo>
                    <a:pt x="44" y="42"/>
                  </a:lnTo>
                  <a:lnTo>
                    <a:pt x="28" y="48"/>
                  </a:lnTo>
                  <a:lnTo>
                    <a:pt x="16" y="56"/>
                  </a:lnTo>
                  <a:lnTo>
                    <a:pt x="8" y="64"/>
                  </a:lnTo>
                  <a:lnTo>
                    <a:pt x="2" y="72"/>
                  </a:lnTo>
                  <a:lnTo>
                    <a:pt x="0" y="80"/>
                  </a:lnTo>
                  <a:lnTo>
                    <a:pt x="0" y="8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6"/>
            <p:cNvSpPr/>
            <p:nvPr/>
          </p:nvSpPr>
          <p:spPr bwMode="auto">
            <a:xfrm>
              <a:off x="11647488" y="4191000"/>
              <a:ext cx="585787" cy="255588"/>
            </a:xfrm>
            <a:custGeom>
              <a:avLst/>
              <a:gdLst>
                <a:gd name="T0" fmla="*/ 0 w 369"/>
                <a:gd name="T1" fmla="*/ 0 h 161"/>
                <a:gd name="T2" fmla="*/ 0 w 369"/>
                <a:gd name="T3" fmla="*/ 0 h 161"/>
                <a:gd name="T4" fmla="*/ 0 w 369"/>
                <a:gd name="T5" fmla="*/ 161 h 161"/>
                <a:gd name="T6" fmla="*/ 0 w 369"/>
                <a:gd name="T7" fmla="*/ 161 h 161"/>
                <a:gd name="T8" fmla="*/ 0 w 369"/>
                <a:gd name="T9" fmla="*/ 161 h 161"/>
                <a:gd name="T10" fmla="*/ 74 w 369"/>
                <a:gd name="T11" fmla="*/ 159 h 161"/>
                <a:gd name="T12" fmla="*/ 142 w 369"/>
                <a:gd name="T13" fmla="*/ 155 h 161"/>
                <a:gd name="T14" fmla="*/ 206 w 369"/>
                <a:gd name="T15" fmla="*/ 147 h 161"/>
                <a:gd name="T16" fmla="*/ 260 w 369"/>
                <a:gd name="T17" fmla="*/ 137 h 161"/>
                <a:gd name="T18" fmla="*/ 307 w 369"/>
                <a:gd name="T19" fmla="*/ 125 h 161"/>
                <a:gd name="T20" fmla="*/ 325 w 369"/>
                <a:gd name="T21" fmla="*/ 119 h 161"/>
                <a:gd name="T22" fmla="*/ 341 w 369"/>
                <a:gd name="T23" fmla="*/ 111 h 161"/>
                <a:gd name="T24" fmla="*/ 353 w 369"/>
                <a:gd name="T25" fmla="*/ 105 h 161"/>
                <a:gd name="T26" fmla="*/ 361 w 369"/>
                <a:gd name="T27" fmla="*/ 97 h 161"/>
                <a:gd name="T28" fmla="*/ 367 w 369"/>
                <a:gd name="T29" fmla="*/ 89 h 161"/>
                <a:gd name="T30" fmla="*/ 369 w 369"/>
                <a:gd name="T31" fmla="*/ 80 h 161"/>
                <a:gd name="T32" fmla="*/ 369 w 369"/>
                <a:gd name="T33" fmla="*/ 80 h 161"/>
                <a:gd name="T34" fmla="*/ 367 w 369"/>
                <a:gd name="T35" fmla="*/ 72 h 161"/>
                <a:gd name="T36" fmla="*/ 361 w 369"/>
                <a:gd name="T37" fmla="*/ 64 h 161"/>
                <a:gd name="T38" fmla="*/ 353 w 369"/>
                <a:gd name="T39" fmla="*/ 56 h 161"/>
                <a:gd name="T40" fmla="*/ 341 w 369"/>
                <a:gd name="T41" fmla="*/ 48 h 161"/>
                <a:gd name="T42" fmla="*/ 325 w 369"/>
                <a:gd name="T43" fmla="*/ 42 h 161"/>
                <a:gd name="T44" fmla="*/ 307 w 369"/>
                <a:gd name="T45" fmla="*/ 34 h 161"/>
                <a:gd name="T46" fmla="*/ 260 w 369"/>
                <a:gd name="T47" fmla="*/ 22 h 161"/>
                <a:gd name="T48" fmla="*/ 206 w 369"/>
                <a:gd name="T49" fmla="*/ 14 h 161"/>
                <a:gd name="T50" fmla="*/ 142 w 369"/>
                <a:gd name="T51" fmla="*/ 6 h 161"/>
                <a:gd name="T52" fmla="*/ 74 w 369"/>
                <a:gd name="T53" fmla="*/ 2 h 161"/>
                <a:gd name="T54" fmla="*/ 0 w 369"/>
                <a:gd name="T55" fmla="*/ 0 h 161"/>
                <a:gd name="T56" fmla="*/ 0 w 369"/>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9" h="161">
                  <a:moveTo>
                    <a:pt x="0" y="0"/>
                  </a:moveTo>
                  <a:lnTo>
                    <a:pt x="0" y="0"/>
                  </a:lnTo>
                  <a:lnTo>
                    <a:pt x="0" y="161"/>
                  </a:lnTo>
                  <a:lnTo>
                    <a:pt x="0" y="161"/>
                  </a:lnTo>
                  <a:lnTo>
                    <a:pt x="0" y="161"/>
                  </a:lnTo>
                  <a:lnTo>
                    <a:pt x="74" y="159"/>
                  </a:lnTo>
                  <a:lnTo>
                    <a:pt x="142" y="155"/>
                  </a:lnTo>
                  <a:lnTo>
                    <a:pt x="206" y="147"/>
                  </a:lnTo>
                  <a:lnTo>
                    <a:pt x="260" y="137"/>
                  </a:lnTo>
                  <a:lnTo>
                    <a:pt x="307" y="125"/>
                  </a:lnTo>
                  <a:lnTo>
                    <a:pt x="325" y="119"/>
                  </a:lnTo>
                  <a:lnTo>
                    <a:pt x="341" y="111"/>
                  </a:lnTo>
                  <a:lnTo>
                    <a:pt x="353" y="105"/>
                  </a:lnTo>
                  <a:lnTo>
                    <a:pt x="361" y="97"/>
                  </a:lnTo>
                  <a:lnTo>
                    <a:pt x="367" y="89"/>
                  </a:lnTo>
                  <a:lnTo>
                    <a:pt x="369" y="80"/>
                  </a:lnTo>
                  <a:lnTo>
                    <a:pt x="369" y="80"/>
                  </a:lnTo>
                  <a:lnTo>
                    <a:pt x="367" y="72"/>
                  </a:lnTo>
                  <a:lnTo>
                    <a:pt x="361" y="64"/>
                  </a:lnTo>
                  <a:lnTo>
                    <a:pt x="353" y="56"/>
                  </a:lnTo>
                  <a:lnTo>
                    <a:pt x="341" y="48"/>
                  </a:lnTo>
                  <a:lnTo>
                    <a:pt x="325" y="42"/>
                  </a:lnTo>
                  <a:lnTo>
                    <a:pt x="307" y="34"/>
                  </a:lnTo>
                  <a:lnTo>
                    <a:pt x="260" y="22"/>
                  </a:lnTo>
                  <a:lnTo>
                    <a:pt x="206" y="14"/>
                  </a:lnTo>
                  <a:lnTo>
                    <a:pt x="142" y="6"/>
                  </a:lnTo>
                  <a:lnTo>
                    <a:pt x="74" y="2"/>
                  </a:lnTo>
                  <a:lnTo>
                    <a:pt x="0" y="0"/>
                  </a:lnTo>
                  <a:lnTo>
                    <a:pt x="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7"/>
            <p:cNvSpPr/>
            <p:nvPr/>
          </p:nvSpPr>
          <p:spPr bwMode="auto">
            <a:xfrm>
              <a:off x="10496550" y="1062038"/>
              <a:ext cx="392112" cy="1223963"/>
            </a:xfrm>
            <a:custGeom>
              <a:avLst/>
              <a:gdLst>
                <a:gd name="T0" fmla="*/ 247 w 247"/>
                <a:gd name="T1" fmla="*/ 771 h 771"/>
                <a:gd name="T2" fmla="*/ 247 w 247"/>
                <a:gd name="T3" fmla="*/ 771 h 771"/>
                <a:gd name="T4" fmla="*/ 235 w 247"/>
                <a:gd name="T5" fmla="*/ 700 h 771"/>
                <a:gd name="T6" fmla="*/ 225 w 247"/>
                <a:gd name="T7" fmla="*/ 632 h 771"/>
                <a:gd name="T8" fmla="*/ 217 w 247"/>
                <a:gd name="T9" fmla="*/ 568 h 771"/>
                <a:gd name="T10" fmla="*/ 211 w 247"/>
                <a:gd name="T11" fmla="*/ 508 h 771"/>
                <a:gd name="T12" fmla="*/ 207 w 247"/>
                <a:gd name="T13" fmla="*/ 449 h 771"/>
                <a:gd name="T14" fmla="*/ 207 w 247"/>
                <a:gd name="T15" fmla="*/ 395 h 771"/>
                <a:gd name="T16" fmla="*/ 207 w 247"/>
                <a:gd name="T17" fmla="*/ 347 h 771"/>
                <a:gd name="T18" fmla="*/ 207 w 247"/>
                <a:gd name="T19" fmla="*/ 301 h 771"/>
                <a:gd name="T20" fmla="*/ 213 w 247"/>
                <a:gd name="T21" fmla="*/ 225 h 771"/>
                <a:gd name="T22" fmla="*/ 219 w 247"/>
                <a:gd name="T23" fmla="*/ 166 h 771"/>
                <a:gd name="T24" fmla="*/ 225 w 247"/>
                <a:gd name="T25" fmla="*/ 132 h 771"/>
                <a:gd name="T26" fmla="*/ 227 w 247"/>
                <a:gd name="T27" fmla="*/ 120 h 771"/>
                <a:gd name="T28" fmla="*/ 30 w 247"/>
                <a:gd name="T29" fmla="*/ 0 h 771"/>
                <a:gd name="T30" fmla="*/ 30 w 247"/>
                <a:gd name="T31" fmla="*/ 0 h 771"/>
                <a:gd name="T32" fmla="*/ 20 w 247"/>
                <a:gd name="T33" fmla="*/ 74 h 771"/>
                <a:gd name="T34" fmla="*/ 14 w 247"/>
                <a:gd name="T35" fmla="*/ 144 h 771"/>
                <a:gd name="T36" fmla="*/ 8 w 247"/>
                <a:gd name="T37" fmla="*/ 211 h 771"/>
                <a:gd name="T38" fmla="*/ 4 w 247"/>
                <a:gd name="T39" fmla="*/ 273 h 771"/>
                <a:gd name="T40" fmla="*/ 0 w 247"/>
                <a:gd name="T41" fmla="*/ 385 h 771"/>
                <a:gd name="T42" fmla="*/ 0 w 247"/>
                <a:gd name="T43" fmla="*/ 480 h 771"/>
                <a:gd name="T44" fmla="*/ 2 w 247"/>
                <a:gd name="T45" fmla="*/ 556 h 771"/>
                <a:gd name="T46" fmla="*/ 6 w 247"/>
                <a:gd name="T47" fmla="*/ 612 h 771"/>
                <a:gd name="T48" fmla="*/ 10 w 247"/>
                <a:gd name="T49" fmla="*/ 658 h 771"/>
                <a:gd name="T50" fmla="*/ 247 w 247"/>
                <a:gd name="T51"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771">
                  <a:moveTo>
                    <a:pt x="247" y="771"/>
                  </a:moveTo>
                  <a:lnTo>
                    <a:pt x="247" y="771"/>
                  </a:lnTo>
                  <a:lnTo>
                    <a:pt x="235" y="700"/>
                  </a:lnTo>
                  <a:lnTo>
                    <a:pt x="225" y="632"/>
                  </a:lnTo>
                  <a:lnTo>
                    <a:pt x="217" y="568"/>
                  </a:lnTo>
                  <a:lnTo>
                    <a:pt x="211" y="508"/>
                  </a:lnTo>
                  <a:lnTo>
                    <a:pt x="207" y="449"/>
                  </a:lnTo>
                  <a:lnTo>
                    <a:pt x="207" y="395"/>
                  </a:lnTo>
                  <a:lnTo>
                    <a:pt x="207" y="347"/>
                  </a:lnTo>
                  <a:lnTo>
                    <a:pt x="207" y="301"/>
                  </a:lnTo>
                  <a:lnTo>
                    <a:pt x="213" y="225"/>
                  </a:lnTo>
                  <a:lnTo>
                    <a:pt x="219" y="166"/>
                  </a:lnTo>
                  <a:lnTo>
                    <a:pt x="225" y="132"/>
                  </a:lnTo>
                  <a:lnTo>
                    <a:pt x="227" y="120"/>
                  </a:lnTo>
                  <a:lnTo>
                    <a:pt x="30" y="0"/>
                  </a:lnTo>
                  <a:lnTo>
                    <a:pt x="30" y="0"/>
                  </a:lnTo>
                  <a:lnTo>
                    <a:pt x="20" y="74"/>
                  </a:lnTo>
                  <a:lnTo>
                    <a:pt x="14" y="144"/>
                  </a:lnTo>
                  <a:lnTo>
                    <a:pt x="8" y="211"/>
                  </a:lnTo>
                  <a:lnTo>
                    <a:pt x="4" y="273"/>
                  </a:lnTo>
                  <a:lnTo>
                    <a:pt x="0" y="385"/>
                  </a:lnTo>
                  <a:lnTo>
                    <a:pt x="0" y="480"/>
                  </a:lnTo>
                  <a:lnTo>
                    <a:pt x="2" y="556"/>
                  </a:lnTo>
                  <a:lnTo>
                    <a:pt x="6" y="612"/>
                  </a:lnTo>
                  <a:lnTo>
                    <a:pt x="10" y="658"/>
                  </a:lnTo>
                  <a:lnTo>
                    <a:pt x="247" y="771"/>
                  </a:lnTo>
                  <a:close/>
                </a:path>
              </a:pathLst>
            </a:custGeom>
            <a:solidFill>
              <a:srgbClr val="FFE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8"/>
            <p:cNvSpPr/>
            <p:nvPr/>
          </p:nvSpPr>
          <p:spPr bwMode="auto">
            <a:xfrm>
              <a:off x="10598150" y="2479675"/>
              <a:ext cx="923925" cy="1208088"/>
            </a:xfrm>
            <a:custGeom>
              <a:avLst/>
              <a:gdLst>
                <a:gd name="T0" fmla="*/ 233 w 582"/>
                <a:gd name="T1" fmla="*/ 76 h 761"/>
                <a:gd name="T2" fmla="*/ 0 w 582"/>
                <a:gd name="T3" fmla="*/ 0 h 761"/>
                <a:gd name="T4" fmla="*/ 0 w 582"/>
                <a:gd name="T5" fmla="*/ 0 h 761"/>
                <a:gd name="T6" fmla="*/ 4 w 582"/>
                <a:gd name="T7" fmla="*/ 26 h 761"/>
                <a:gd name="T8" fmla="*/ 10 w 582"/>
                <a:gd name="T9" fmla="*/ 56 h 761"/>
                <a:gd name="T10" fmla="*/ 20 w 582"/>
                <a:gd name="T11" fmla="*/ 96 h 761"/>
                <a:gd name="T12" fmla="*/ 34 w 582"/>
                <a:gd name="T13" fmla="*/ 143 h 761"/>
                <a:gd name="T14" fmla="*/ 50 w 582"/>
                <a:gd name="T15" fmla="*/ 197 h 761"/>
                <a:gd name="T16" fmla="*/ 74 w 582"/>
                <a:gd name="T17" fmla="*/ 255 h 761"/>
                <a:gd name="T18" fmla="*/ 102 w 582"/>
                <a:gd name="T19" fmla="*/ 317 h 761"/>
                <a:gd name="T20" fmla="*/ 118 w 582"/>
                <a:gd name="T21" fmla="*/ 349 h 761"/>
                <a:gd name="T22" fmla="*/ 137 w 582"/>
                <a:gd name="T23" fmla="*/ 382 h 761"/>
                <a:gd name="T24" fmla="*/ 157 w 582"/>
                <a:gd name="T25" fmla="*/ 414 h 761"/>
                <a:gd name="T26" fmla="*/ 177 w 582"/>
                <a:gd name="T27" fmla="*/ 446 h 761"/>
                <a:gd name="T28" fmla="*/ 199 w 582"/>
                <a:gd name="T29" fmla="*/ 478 h 761"/>
                <a:gd name="T30" fmla="*/ 225 w 582"/>
                <a:gd name="T31" fmla="*/ 508 h 761"/>
                <a:gd name="T32" fmla="*/ 251 w 582"/>
                <a:gd name="T33" fmla="*/ 540 h 761"/>
                <a:gd name="T34" fmla="*/ 279 w 582"/>
                <a:gd name="T35" fmla="*/ 570 h 761"/>
                <a:gd name="T36" fmla="*/ 309 w 582"/>
                <a:gd name="T37" fmla="*/ 598 h 761"/>
                <a:gd name="T38" fmla="*/ 341 w 582"/>
                <a:gd name="T39" fmla="*/ 626 h 761"/>
                <a:gd name="T40" fmla="*/ 375 w 582"/>
                <a:gd name="T41" fmla="*/ 655 h 761"/>
                <a:gd name="T42" fmla="*/ 414 w 582"/>
                <a:gd name="T43" fmla="*/ 679 h 761"/>
                <a:gd name="T44" fmla="*/ 452 w 582"/>
                <a:gd name="T45" fmla="*/ 703 h 761"/>
                <a:gd name="T46" fmla="*/ 494 w 582"/>
                <a:gd name="T47" fmla="*/ 725 h 761"/>
                <a:gd name="T48" fmla="*/ 536 w 582"/>
                <a:gd name="T49" fmla="*/ 745 h 761"/>
                <a:gd name="T50" fmla="*/ 582 w 582"/>
                <a:gd name="T51" fmla="*/ 761 h 761"/>
                <a:gd name="T52" fmla="*/ 582 w 582"/>
                <a:gd name="T53" fmla="*/ 761 h 761"/>
                <a:gd name="T54" fmla="*/ 568 w 582"/>
                <a:gd name="T55" fmla="*/ 747 h 761"/>
                <a:gd name="T56" fmla="*/ 530 w 582"/>
                <a:gd name="T57" fmla="*/ 705 h 761"/>
                <a:gd name="T58" fmla="*/ 504 w 582"/>
                <a:gd name="T59" fmla="*/ 675 h 761"/>
                <a:gd name="T60" fmla="*/ 476 w 582"/>
                <a:gd name="T61" fmla="*/ 641 h 761"/>
                <a:gd name="T62" fmla="*/ 446 w 582"/>
                <a:gd name="T63" fmla="*/ 600 h 761"/>
                <a:gd name="T64" fmla="*/ 414 w 582"/>
                <a:gd name="T65" fmla="*/ 554 h 761"/>
                <a:gd name="T66" fmla="*/ 381 w 582"/>
                <a:gd name="T67" fmla="*/ 506 h 761"/>
                <a:gd name="T68" fmla="*/ 349 w 582"/>
                <a:gd name="T69" fmla="*/ 452 h 761"/>
                <a:gd name="T70" fmla="*/ 321 w 582"/>
                <a:gd name="T71" fmla="*/ 396 h 761"/>
                <a:gd name="T72" fmla="*/ 293 w 582"/>
                <a:gd name="T73" fmla="*/ 337 h 761"/>
                <a:gd name="T74" fmla="*/ 281 w 582"/>
                <a:gd name="T75" fmla="*/ 305 h 761"/>
                <a:gd name="T76" fmla="*/ 271 w 582"/>
                <a:gd name="T77" fmla="*/ 275 h 761"/>
                <a:gd name="T78" fmla="*/ 261 w 582"/>
                <a:gd name="T79" fmla="*/ 243 h 761"/>
                <a:gd name="T80" fmla="*/ 253 w 582"/>
                <a:gd name="T81" fmla="*/ 211 h 761"/>
                <a:gd name="T82" fmla="*/ 245 w 582"/>
                <a:gd name="T83" fmla="*/ 177 h 761"/>
                <a:gd name="T84" fmla="*/ 239 w 582"/>
                <a:gd name="T85" fmla="*/ 145 h 761"/>
                <a:gd name="T86" fmla="*/ 235 w 582"/>
                <a:gd name="T87" fmla="*/ 111 h 761"/>
                <a:gd name="T88" fmla="*/ 233 w 582"/>
                <a:gd name="T89" fmla="*/ 76 h 761"/>
                <a:gd name="T90" fmla="*/ 233 w 582"/>
                <a:gd name="T91" fmla="*/ 76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2" h="761">
                  <a:moveTo>
                    <a:pt x="233" y="76"/>
                  </a:moveTo>
                  <a:lnTo>
                    <a:pt x="0" y="0"/>
                  </a:lnTo>
                  <a:lnTo>
                    <a:pt x="0" y="0"/>
                  </a:lnTo>
                  <a:lnTo>
                    <a:pt x="4" y="26"/>
                  </a:lnTo>
                  <a:lnTo>
                    <a:pt x="10" y="56"/>
                  </a:lnTo>
                  <a:lnTo>
                    <a:pt x="20" y="96"/>
                  </a:lnTo>
                  <a:lnTo>
                    <a:pt x="34" y="143"/>
                  </a:lnTo>
                  <a:lnTo>
                    <a:pt x="50" y="197"/>
                  </a:lnTo>
                  <a:lnTo>
                    <a:pt x="74" y="255"/>
                  </a:lnTo>
                  <a:lnTo>
                    <a:pt x="102" y="317"/>
                  </a:lnTo>
                  <a:lnTo>
                    <a:pt x="118" y="349"/>
                  </a:lnTo>
                  <a:lnTo>
                    <a:pt x="137" y="382"/>
                  </a:lnTo>
                  <a:lnTo>
                    <a:pt x="157" y="414"/>
                  </a:lnTo>
                  <a:lnTo>
                    <a:pt x="177" y="446"/>
                  </a:lnTo>
                  <a:lnTo>
                    <a:pt x="199" y="478"/>
                  </a:lnTo>
                  <a:lnTo>
                    <a:pt x="225" y="508"/>
                  </a:lnTo>
                  <a:lnTo>
                    <a:pt x="251" y="540"/>
                  </a:lnTo>
                  <a:lnTo>
                    <a:pt x="279" y="570"/>
                  </a:lnTo>
                  <a:lnTo>
                    <a:pt x="309" y="598"/>
                  </a:lnTo>
                  <a:lnTo>
                    <a:pt x="341" y="626"/>
                  </a:lnTo>
                  <a:lnTo>
                    <a:pt x="375" y="655"/>
                  </a:lnTo>
                  <a:lnTo>
                    <a:pt x="414" y="679"/>
                  </a:lnTo>
                  <a:lnTo>
                    <a:pt x="452" y="703"/>
                  </a:lnTo>
                  <a:lnTo>
                    <a:pt x="494" y="725"/>
                  </a:lnTo>
                  <a:lnTo>
                    <a:pt x="536" y="745"/>
                  </a:lnTo>
                  <a:lnTo>
                    <a:pt x="582" y="761"/>
                  </a:lnTo>
                  <a:lnTo>
                    <a:pt x="582" y="761"/>
                  </a:lnTo>
                  <a:lnTo>
                    <a:pt x="568" y="747"/>
                  </a:lnTo>
                  <a:lnTo>
                    <a:pt x="530" y="705"/>
                  </a:lnTo>
                  <a:lnTo>
                    <a:pt x="504" y="675"/>
                  </a:lnTo>
                  <a:lnTo>
                    <a:pt x="476" y="641"/>
                  </a:lnTo>
                  <a:lnTo>
                    <a:pt x="446" y="600"/>
                  </a:lnTo>
                  <a:lnTo>
                    <a:pt x="414" y="554"/>
                  </a:lnTo>
                  <a:lnTo>
                    <a:pt x="381" y="506"/>
                  </a:lnTo>
                  <a:lnTo>
                    <a:pt x="349" y="452"/>
                  </a:lnTo>
                  <a:lnTo>
                    <a:pt x="321" y="396"/>
                  </a:lnTo>
                  <a:lnTo>
                    <a:pt x="293" y="337"/>
                  </a:lnTo>
                  <a:lnTo>
                    <a:pt x="281" y="305"/>
                  </a:lnTo>
                  <a:lnTo>
                    <a:pt x="271" y="275"/>
                  </a:lnTo>
                  <a:lnTo>
                    <a:pt x="261" y="243"/>
                  </a:lnTo>
                  <a:lnTo>
                    <a:pt x="253" y="211"/>
                  </a:lnTo>
                  <a:lnTo>
                    <a:pt x="245" y="177"/>
                  </a:lnTo>
                  <a:lnTo>
                    <a:pt x="239" y="145"/>
                  </a:lnTo>
                  <a:lnTo>
                    <a:pt x="235" y="111"/>
                  </a:lnTo>
                  <a:lnTo>
                    <a:pt x="233" y="76"/>
                  </a:lnTo>
                  <a:lnTo>
                    <a:pt x="233" y="76"/>
                  </a:lnTo>
                  <a:close/>
                </a:path>
              </a:pathLst>
            </a:custGeom>
            <a:solidFill>
              <a:srgbClr val="FFE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 name="前凸带形 75"/>
          <p:cNvSpPr/>
          <p:nvPr/>
        </p:nvSpPr>
        <p:spPr>
          <a:xfrm>
            <a:off x="6403044" y="3470597"/>
            <a:ext cx="2190083" cy="489700"/>
          </a:xfrm>
          <a:prstGeom prst="ribbon">
            <a:avLst>
              <a:gd name="adj1" fmla="val 33333"/>
              <a:gd name="adj2" fmla="val 72835"/>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solidFill>
                  <a:schemeClr val="accent3"/>
                </a:solidFill>
                <a:latin typeface="微软雅黑" panose="020B0503020204020204" pitchFamily="34" charset="-122"/>
                <a:ea typeface="微软雅黑" panose="020B0503020204020204" pitchFamily="34" charset="-122"/>
              </a:rPr>
              <a:t>3</a:t>
            </a:r>
            <a:r>
              <a:rPr lang="zh-CN" altLang="en-US" sz="1600" dirty="0">
                <a:solidFill>
                  <a:schemeClr val="accent3"/>
                </a:solidFill>
                <a:latin typeface="微软雅黑" panose="020B0503020204020204" pitchFamily="34" charset="-122"/>
                <a:ea typeface="微软雅黑" panose="020B0503020204020204" pitchFamily="34" charset="-122"/>
              </a:rPr>
              <a:t>季度</a:t>
            </a:r>
            <a:endParaRPr lang="zh-CN" altLang="en-US" sz="1600" dirty="0">
              <a:solidFill>
                <a:schemeClr val="accent3"/>
              </a:solidFill>
              <a:latin typeface="微软雅黑" panose="020B0503020204020204" pitchFamily="34" charset="-122"/>
              <a:ea typeface="微软雅黑" panose="020B0503020204020204" pitchFamily="34" charset="-122"/>
            </a:endParaRPr>
          </a:p>
        </p:txBody>
      </p:sp>
      <p:sp>
        <p:nvSpPr>
          <p:cNvPr id="77" name="矩形 76"/>
          <p:cNvSpPr/>
          <p:nvPr/>
        </p:nvSpPr>
        <p:spPr>
          <a:xfrm>
            <a:off x="6190168" y="4147028"/>
            <a:ext cx="2615835" cy="1990276"/>
          </a:xfrm>
          <a:prstGeom prst="rect">
            <a:avLst/>
          </a:prstGeom>
        </p:spPr>
        <p:txBody>
          <a:bodyPr wrap="square" lIns="121908" tIns="60954" rIns="121908" bIns="60954">
            <a:spAutoFit/>
          </a:bodyPr>
          <a:lstStyle/>
          <a:p>
            <a:pPr algn="ctr">
              <a:lnSpc>
                <a:spcPct val="120000"/>
              </a:lnSpc>
              <a:spcBef>
                <a:spcPts val="800"/>
              </a:spcBef>
            </a:pPr>
            <a:r>
              <a:rPr lang="zh-CN" altLang="en-US" sz="1300" dirty="0">
                <a:solidFill>
                  <a:schemeClr val="accent3"/>
                </a:solidFill>
                <a:latin typeface="微软雅黑" panose="020B0503020204020204" pitchFamily="34" charset="-122"/>
                <a:ea typeface="微软雅黑" panose="020B0503020204020204" pitchFamily="34" charset="-122"/>
              </a:rPr>
              <a:t>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gn="ctr">
              <a:lnSpc>
                <a:spcPct val="12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输入该活动表扬的项目名称，输入该活动表扬的项目名称，输入该活动表扬的项目名称</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2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输入该活动表扬的项目名称，输入该活动表扬的项目名称，输入该活动表扬的项目名称，输入该活动表扬的项目名称</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9402121" y="1495960"/>
            <a:ext cx="1800263" cy="1944759"/>
            <a:chOff x="9317038" y="762000"/>
            <a:chExt cx="4656137" cy="5029200"/>
          </a:xfrm>
        </p:grpSpPr>
        <p:sp>
          <p:nvSpPr>
            <p:cNvPr id="79" name="Freeform 5"/>
            <p:cNvSpPr/>
            <p:nvPr/>
          </p:nvSpPr>
          <p:spPr bwMode="auto">
            <a:xfrm>
              <a:off x="10601325" y="4851400"/>
              <a:ext cx="1046162" cy="939800"/>
            </a:xfrm>
            <a:custGeom>
              <a:avLst/>
              <a:gdLst>
                <a:gd name="T0" fmla="*/ 110 w 659"/>
                <a:gd name="T1" fmla="*/ 0 h 592"/>
                <a:gd name="T2" fmla="*/ 4 w 659"/>
                <a:gd name="T3" fmla="*/ 433 h 592"/>
                <a:gd name="T4" fmla="*/ 4 w 659"/>
                <a:gd name="T5" fmla="*/ 433 h 592"/>
                <a:gd name="T6" fmla="*/ 2 w 659"/>
                <a:gd name="T7" fmla="*/ 441 h 592"/>
                <a:gd name="T8" fmla="*/ 0 w 659"/>
                <a:gd name="T9" fmla="*/ 449 h 592"/>
                <a:gd name="T10" fmla="*/ 0 w 659"/>
                <a:gd name="T11" fmla="*/ 449 h 592"/>
                <a:gd name="T12" fmla="*/ 2 w 659"/>
                <a:gd name="T13" fmla="*/ 455 h 592"/>
                <a:gd name="T14" fmla="*/ 4 w 659"/>
                <a:gd name="T15" fmla="*/ 464 h 592"/>
                <a:gd name="T16" fmla="*/ 8 w 659"/>
                <a:gd name="T17" fmla="*/ 472 h 592"/>
                <a:gd name="T18" fmla="*/ 14 w 659"/>
                <a:gd name="T19" fmla="*/ 478 h 592"/>
                <a:gd name="T20" fmla="*/ 30 w 659"/>
                <a:gd name="T21" fmla="*/ 492 h 592"/>
                <a:gd name="T22" fmla="*/ 52 w 659"/>
                <a:gd name="T23" fmla="*/ 506 h 592"/>
                <a:gd name="T24" fmla="*/ 80 w 659"/>
                <a:gd name="T25" fmla="*/ 518 h 592"/>
                <a:gd name="T26" fmla="*/ 112 w 659"/>
                <a:gd name="T27" fmla="*/ 530 h 592"/>
                <a:gd name="T28" fmla="*/ 151 w 659"/>
                <a:gd name="T29" fmla="*/ 540 h 592"/>
                <a:gd name="T30" fmla="*/ 193 w 659"/>
                <a:gd name="T31" fmla="*/ 550 h 592"/>
                <a:gd name="T32" fmla="*/ 239 w 659"/>
                <a:gd name="T33" fmla="*/ 560 h 592"/>
                <a:gd name="T34" fmla="*/ 291 w 659"/>
                <a:gd name="T35" fmla="*/ 568 h 592"/>
                <a:gd name="T36" fmla="*/ 345 w 659"/>
                <a:gd name="T37" fmla="*/ 574 h 592"/>
                <a:gd name="T38" fmla="*/ 402 w 659"/>
                <a:gd name="T39" fmla="*/ 580 h 592"/>
                <a:gd name="T40" fmla="*/ 462 w 659"/>
                <a:gd name="T41" fmla="*/ 586 h 592"/>
                <a:gd name="T42" fmla="*/ 526 w 659"/>
                <a:gd name="T43" fmla="*/ 590 h 592"/>
                <a:gd name="T44" fmla="*/ 590 w 659"/>
                <a:gd name="T45" fmla="*/ 592 h 592"/>
                <a:gd name="T46" fmla="*/ 659 w 659"/>
                <a:gd name="T47" fmla="*/ 592 h 592"/>
                <a:gd name="T48" fmla="*/ 659 w 659"/>
                <a:gd name="T49" fmla="*/ 0 h 592"/>
                <a:gd name="T50" fmla="*/ 110 w 659"/>
                <a:gd name="T5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9" h="592">
                  <a:moveTo>
                    <a:pt x="110" y="0"/>
                  </a:moveTo>
                  <a:lnTo>
                    <a:pt x="4" y="433"/>
                  </a:lnTo>
                  <a:lnTo>
                    <a:pt x="4" y="433"/>
                  </a:lnTo>
                  <a:lnTo>
                    <a:pt x="2" y="441"/>
                  </a:lnTo>
                  <a:lnTo>
                    <a:pt x="0" y="449"/>
                  </a:lnTo>
                  <a:lnTo>
                    <a:pt x="0" y="449"/>
                  </a:lnTo>
                  <a:lnTo>
                    <a:pt x="2" y="455"/>
                  </a:lnTo>
                  <a:lnTo>
                    <a:pt x="4" y="464"/>
                  </a:lnTo>
                  <a:lnTo>
                    <a:pt x="8" y="472"/>
                  </a:lnTo>
                  <a:lnTo>
                    <a:pt x="14" y="478"/>
                  </a:lnTo>
                  <a:lnTo>
                    <a:pt x="30" y="492"/>
                  </a:lnTo>
                  <a:lnTo>
                    <a:pt x="52" y="506"/>
                  </a:lnTo>
                  <a:lnTo>
                    <a:pt x="80" y="518"/>
                  </a:lnTo>
                  <a:lnTo>
                    <a:pt x="112" y="530"/>
                  </a:lnTo>
                  <a:lnTo>
                    <a:pt x="151" y="540"/>
                  </a:lnTo>
                  <a:lnTo>
                    <a:pt x="193" y="550"/>
                  </a:lnTo>
                  <a:lnTo>
                    <a:pt x="239" y="560"/>
                  </a:lnTo>
                  <a:lnTo>
                    <a:pt x="291" y="568"/>
                  </a:lnTo>
                  <a:lnTo>
                    <a:pt x="345" y="574"/>
                  </a:lnTo>
                  <a:lnTo>
                    <a:pt x="402" y="580"/>
                  </a:lnTo>
                  <a:lnTo>
                    <a:pt x="462" y="586"/>
                  </a:lnTo>
                  <a:lnTo>
                    <a:pt x="526" y="590"/>
                  </a:lnTo>
                  <a:lnTo>
                    <a:pt x="590" y="592"/>
                  </a:lnTo>
                  <a:lnTo>
                    <a:pt x="659" y="592"/>
                  </a:lnTo>
                  <a:lnTo>
                    <a:pt x="659" y="0"/>
                  </a:lnTo>
                  <a:lnTo>
                    <a:pt x="11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
            <p:cNvSpPr/>
            <p:nvPr/>
          </p:nvSpPr>
          <p:spPr bwMode="auto">
            <a:xfrm>
              <a:off x="11647488" y="4851400"/>
              <a:ext cx="1041400" cy="939800"/>
            </a:xfrm>
            <a:custGeom>
              <a:avLst/>
              <a:gdLst>
                <a:gd name="T0" fmla="*/ 652 w 656"/>
                <a:gd name="T1" fmla="*/ 433 h 592"/>
                <a:gd name="T2" fmla="*/ 548 w 656"/>
                <a:gd name="T3" fmla="*/ 0 h 592"/>
                <a:gd name="T4" fmla="*/ 0 w 656"/>
                <a:gd name="T5" fmla="*/ 0 h 592"/>
                <a:gd name="T6" fmla="*/ 0 w 656"/>
                <a:gd name="T7" fmla="*/ 592 h 592"/>
                <a:gd name="T8" fmla="*/ 0 w 656"/>
                <a:gd name="T9" fmla="*/ 592 h 592"/>
                <a:gd name="T10" fmla="*/ 0 w 656"/>
                <a:gd name="T11" fmla="*/ 592 h 592"/>
                <a:gd name="T12" fmla="*/ 66 w 656"/>
                <a:gd name="T13" fmla="*/ 592 h 592"/>
                <a:gd name="T14" fmla="*/ 130 w 656"/>
                <a:gd name="T15" fmla="*/ 590 h 592"/>
                <a:gd name="T16" fmla="*/ 194 w 656"/>
                <a:gd name="T17" fmla="*/ 586 h 592"/>
                <a:gd name="T18" fmla="*/ 254 w 656"/>
                <a:gd name="T19" fmla="*/ 580 h 592"/>
                <a:gd name="T20" fmla="*/ 313 w 656"/>
                <a:gd name="T21" fmla="*/ 574 h 592"/>
                <a:gd name="T22" fmla="*/ 365 w 656"/>
                <a:gd name="T23" fmla="*/ 568 h 592"/>
                <a:gd name="T24" fmla="*/ 417 w 656"/>
                <a:gd name="T25" fmla="*/ 560 h 592"/>
                <a:gd name="T26" fmla="*/ 463 w 656"/>
                <a:gd name="T27" fmla="*/ 550 h 592"/>
                <a:gd name="T28" fmla="*/ 505 w 656"/>
                <a:gd name="T29" fmla="*/ 540 h 592"/>
                <a:gd name="T30" fmla="*/ 544 w 656"/>
                <a:gd name="T31" fmla="*/ 530 h 592"/>
                <a:gd name="T32" fmla="*/ 576 w 656"/>
                <a:gd name="T33" fmla="*/ 518 h 592"/>
                <a:gd name="T34" fmla="*/ 604 w 656"/>
                <a:gd name="T35" fmla="*/ 506 h 592"/>
                <a:gd name="T36" fmla="*/ 626 w 656"/>
                <a:gd name="T37" fmla="*/ 492 h 592"/>
                <a:gd name="T38" fmla="*/ 642 w 656"/>
                <a:gd name="T39" fmla="*/ 478 h 592"/>
                <a:gd name="T40" fmla="*/ 648 w 656"/>
                <a:gd name="T41" fmla="*/ 472 h 592"/>
                <a:gd name="T42" fmla="*/ 652 w 656"/>
                <a:gd name="T43" fmla="*/ 464 h 592"/>
                <a:gd name="T44" fmla="*/ 654 w 656"/>
                <a:gd name="T45" fmla="*/ 455 h 592"/>
                <a:gd name="T46" fmla="*/ 656 w 656"/>
                <a:gd name="T47" fmla="*/ 449 h 592"/>
                <a:gd name="T48" fmla="*/ 656 w 656"/>
                <a:gd name="T49" fmla="*/ 449 h 592"/>
                <a:gd name="T50" fmla="*/ 654 w 656"/>
                <a:gd name="T51" fmla="*/ 441 h 592"/>
                <a:gd name="T52" fmla="*/ 652 w 656"/>
                <a:gd name="T53" fmla="*/ 433 h 592"/>
                <a:gd name="T54" fmla="*/ 652 w 656"/>
                <a:gd name="T55" fmla="*/ 43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6" h="592">
                  <a:moveTo>
                    <a:pt x="652" y="433"/>
                  </a:moveTo>
                  <a:lnTo>
                    <a:pt x="548" y="0"/>
                  </a:lnTo>
                  <a:lnTo>
                    <a:pt x="0" y="0"/>
                  </a:lnTo>
                  <a:lnTo>
                    <a:pt x="0" y="592"/>
                  </a:lnTo>
                  <a:lnTo>
                    <a:pt x="0" y="592"/>
                  </a:lnTo>
                  <a:lnTo>
                    <a:pt x="0" y="592"/>
                  </a:lnTo>
                  <a:lnTo>
                    <a:pt x="66" y="592"/>
                  </a:lnTo>
                  <a:lnTo>
                    <a:pt x="130" y="590"/>
                  </a:lnTo>
                  <a:lnTo>
                    <a:pt x="194" y="586"/>
                  </a:lnTo>
                  <a:lnTo>
                    <a:pt x="254" y="580"/>
                  </a:lnTo>
                  <a:lnTo>
                    <a:pt x="313" y="574"/>
                  </a:lnTo>
                  <a:lnTo>
                    <a:pt x="365" y="568"/>
                  </a:lnTo>
                  <a:lnTo>
                    <a:pt x="417" y="560"/>
                  </a:lnTo>
                  <a:lnTo>
                    <a:pt x="463" y="550"/>
                  </a:lnTo>
                  <a:lnTo>
                    <a:pt x="505" y="540"/>
                  </a:lnTo>
                  <a:lnTo>
                    <a:pt x="544" y="530"/>
                  </a:lnTo>
                  <a:lnTo>
                    <a:pt x="576" y="518"/>
                  </a:lnTo>
                  <a:lnTo>
                    <a:pt x="604" y="506"/>
                  </a:lnTo>
                  <a:lnTo>
                    <a:pt x="626" y="492"/>
                  </a:lnTo>
                  <a:lnTo>
                    <a:pt x="642" y="478"/>
                  </a:lnTo>
                  <a:lnTo>
                    <a:pt x="648" y="472"/>
                  </a:lnTo>
                  <a:lnTo>
                    <a:pt x="652" y="464"/>
                  </a:lnTo>
                  <a:lnTo>
                    <a:pt x="654" y="455"/>
                  </a:lnTo>
                  <a:lnTo>
                    <a:pt x="656" y="449"/>
                  </a:lnTo>
                  <a:lnTo>
                    <a:pt x="656" y="449"/>
                  </a:lnTo>
                  <a:lnTo>
                    <a:pt x="654" y="441"/>
                  </a:lnTo>
                  <a:lnTo>
                    <a:pt x="652" y="433"/>
                  </a:lnTo>
                  <a:lnTo>
                    <a:pt x="652" y="433"/>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
            <p:cNvSpPr/>
            <p:nvPr/>
          </p:nvSpPr>
          <p:spPr bwMode="auto">
            <a:xfrm>
              <a:off x="10775950" y="4662488"/>
              <a:ext cx="871537" cy="376238"/>
            </a:xfrm>
            <a:custGeom>
              <a:avLst/>
              <a:gdLst>
                <a:gd name="T0" fmla="*/ 0 w 549"/>
                <a:gd name="T1" fmla="*/ 119 h 237"/>
                <a:gd name="T2" fmla="*/ 0 w 549"/>
                <a:gd name="T3" fmla="*/ 119 h 237"/>
                <a:gd name="T4" fmla="*/ 0 w 549"/>
                <a:gd name="T5" fmla="*/ 125 h 237"/>
                <a:gd name="T6" fmla="*/ 2 w 549"/>
                <a:gd name="T7" fmla="*/ 131 h 237"/>
                <a:gd name="T8" fmla="*/ 10 w 549"/>
                <a:gd name="T9" fmla="*/ 143 h 237"/>
                <a:gd name="T10" fmla="*/ 25 w 549"/>
                <a:gd name="T11" fmla="*/ 155 h 237"/>
                <a:gd name="T12" fmla="*/ 43 w 549"/>
                <a:gd name="T13" fmla="*/ 165 h 237"/>
                <a:gd name="T14" fmla="*/ 65 w 549"/>
                <a:gd name="T15" fmla="*/ 175 h 237"/>
                <a:gd name="T16" fmla="*/ 93 w 549"/>
                <a:gd name="T17" fmla="*/ 185 h 237"/>
                <a:gd name="T18" fmla="*/ 125 w 549"/>
                <a:gd name="T19" fmla="*/ 195 h 237"/>
                <a:gd name="T20" fmla="*/ 159 w 549"/>
                <a:gd name="T21" fmla="*/ 203 h 237"/>
                <a:gd name="T22" fmla="*/ 199 w 549"/>
                <a:gd name="T23" fmla="*/ 211 h 237"/>
                <a:gd name="T24" fmla="*/ 241 w 549"/>
                <a:gd name="T25" fmla="*/ 217 h 237"/>
                <a:gd name="T26" fmla="*/ 286 w 549"/>
                <a:gd name="T27" fmla="*/ 223 h 237"/>
                <a:gd name="T28" fmla="*/ 334 w 549"/>
                <a:gd name="T29" fmla="*/ 229 h 237"/>
                <a:gd name="T30" fmla="*/ 384 w 549"/>
                <a:gd name="T31" fmla="*/ 233 h 237"/>
                <a:gd name="T32" fmla="*/ 438 w 549"/>
                <a:gd name="T33" fmla="*/ 235 h 237"/>
                <a:gd name="T34" fmla="*/ 492 w 549"/>
                <a:gd name="T35" fmla="*/ 237 h 237"/>
                <a:gd name="T36" fmla="*/ 549 w 549"/>
                <a:gd name="T37" fmla="*/ 237 h 237"/>
                <a:gd name="T38" fmla="*/ 549 w 549"/>
                <a:gd name="T39" fmla="*/ 0 h 237"/>
                <a:gd name="T40" fmla="*/ 549 w 549"/>
                <a:gd name="T41" fmla="*/ 0 h 237"/>
                <a:gd name="T42" fmla="*/ 492 w 549"/>
                <a:gd name="T43" fmla="*/ 0 h 237"/>
                <a:gd name="T44" fmla="*/ 438 w 549"/>
                <a:gd name="T45" fmla="*/ 2 h 237"/>
                <a:gd name="T46" fmla="*/ 384 w 549"/>
                <a:gd name="T47" fmla="*/ 4 h 237"/>
                <a:gd name="T48" fmla="*/ 334 w 549"/>
                <a:gd name="T49" fmla="*/ 8 h 237"/>
                <a:gd name="T50" fmla="*/ 286 w 549"/>
                <a:gd name="T51" fmla="*/ 14 h 237"/>
                <a:gd name="T52" fmla="*/ 241 w 549"/>
                <a:gd name="T53" fmla="*/ 20 h 237"/>
                <a:gd name="T54" fmla="*/ 199 w 549"/>
                <a:gd name="T55" fmla="*/ 26 h 237"/>
                <a:gd name="T56" fmla="*/ 159 w 549"/>
                <a:gd name="T57" fmla="*/ 34 h 237"/>
                <a:gd name="T58" fmla="*/ 125 w 549"/>
                <a:gd name="T59" fmla="*/ 42 h 237"/>
                <a:gd name="T60" fmla="*/ 93 w 549"/>
                <a:gd name="T61" fmla="*/ 53 h 237"/>
                <a:gd name="T62" fmla="*/ 65 w 549"/>
                <a:gd name="T63" fmla="*/ 63 h 237"/>
                <a:gd name="T64" fmla="*/ 43 w 549"/>
                <a:gd name="T65" fmla="*/ 73 h 237"/>
                <a:gd name="T66" fmla="*/ 25 w 549"/>
                <a:gd name="T67" fmla="*/ 83 h 237"/>
                <a:gd name="T68" fmla="*/ 10 w 549"/>
                <a:gd name="T69" fmla="*/ 95 h 237"/>
                <a:gd name="T70" fmla="*/ 2 w 549"/>
                <a:gd name="T71" fmla="*/ 107 h 237"/>
                <a:gd name="T72" fmla="*/ 0 w 549"/>
                <a:gd name="T73" fmla="*/ 113 h 237"/>
                <a:gd name="T74" fmla="*/ 0 w 549"/>
                <a:gd name="T75" fmla="*/ 119 h 237"/>
                <a:gd name="T76" fmla="*/ 0 w 549"/>
                <a:gd name="T77" fmla="*/ 11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9" h="237">
                  <a:moveTo>
                    <a:pt x="0" y="119"/>
                  </a:moveTo>
                  <a:lnTo>
                    <a:pt x="0" y="119"/>
                  </a:lnTo>
                  <a:lnTo>
                    <a:pt x="0" y="125"/>
                  </a:lnTo>
                  <a:lnTo>
                    <a:pt x="2" y="131"/>
                  </a:lnTo>
                  <a:lnTo>
                    <a:pt x="10" y="143"/>
                  </a:lnTo>
                  <a:lnTo>
                    <a:pt x="25" y="155"/>
                  </a:lnTo>
                  <a:lnTo>
                    <a:pt x="43" y="165"/>
                  </a:lnTo>
                  <a:lnTo>
                    <a:pt x="65" y="175"/>
                  </a:lnTo>
                  <a:lnTo>
                    <a:pt x="93" y="185"/>
                  </a:lnTo>
                  <a:lnTo>
                    <a:pt x="125" y="195"/>
                  </a:lnTo>
                  <a:lnTo>
                    <a:pt x="159" y="203"/>
                  </a:lnTo>
                  <a:lnTo>
                    <a:pt x="199" y="211"/>
                  </a:lnTo>
                  <a:lnTo>
                    <a:pt x="241" y="217"/>
                  </a:lnTo>
                  <a:lnTo>
                    <a:pt x="286" y="223"/>
                  </a:lnTo>
                  <a:lnTo>
                    <a:pt x="334" y="229"/>
                  </a:lnTo>
                  <a:lnTo>
                    <a:pt x="384" y="233"/>
                  </a:lnTo>
                  <a:lnTo>
                    <a:pt x="438" y="235"/>
                  </a:lnTo>
                  <a:lnTo>
                    <a:pt x="492" y="237"/>
                  </a:lnTo>
                  <a:lnTo>
                    <a:pt x="549" y="237"/>
                  </a:lnTo>
                  <a:lnTo>
                    <a:pt x="549" y="0"/>
                  </a:lnTo>
                  <a:lnTo>
                    <a:pt x="549" y="0"/>
                  </a:lnTo>
                  <a:lnTo>
                    <a:pt x="492" y="0"/>
                  </a:lnTo>
                  <a:lnTo>
                    <a:pt x="438" y="2"/>
                  </a:lnTo>
                  <a:lnTo>
                    <a:pt x="384" y="4"/>
                  </a:lnTo>
                  <a:lnTo>
                    <a:pt x="334" y="8"/>
                  </a:lnTo>
                  <a:lnTo>
                    <a:pt x="286" y="14"/>
                  </a:lnTo>
                  <a:lnTo>
                    <a:pt x="241" y="20"/>
                  </a:lnTo>
                  <a:lnTo>
                    <a:pt x="199" y="26"/>
                  </a:lnTo>
                  <a:lnTo>
                    <a:pt x="159" y="34"/>
                  </a:lnTo>
                  <a:lnTo>
                    <a:pt x="125" y="42"/>
                  </a:lnTo>
                  <a:lnTo>
                    <a:pt x="93" y="53"/>
                  </a:lnTo>
                  <a:lnTo>
                    <a:pt x="65" y="63"/>
                  </a:lnTo>
                  <a:lnTo>
                    <a:pt x="43" y="73"/>
                  </a:lnTo>
                  <a:lnTo>
                    <a:pt x="25" y="83"/>
                  </a:lnTo>
                  <a:lnTo>
                    <a:pt x="10" y="95"/>
                  </a:lnTo>
                  <a:lnTo>
                    <a:pt x="2" y="107"/>
                  </a:lnTo>
                  <a:lnTo>
                    <a:pt x="0" y="113"/>
                  </a:lnTo>
                  <a:lnTo>
                    <a:pt x="0" y="119"/>
                  </a:lnTo>
                  <a:lnTo>
                    <a:pt x="0" y="119"/>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
            <p:cNvSpPr/>
            <p:nvPr/>
          </p:nvSpPr>
          <p:spPr bwMode="auto">
            <a:xfrm>
              <a:off x="11647488" y="4662488"/>
              <a:ext cx="869950" cy="376238"/>
            </a:xfrm>
            <a:custGeom>
              <a:avLst/>
              <a:gdLst>
                <a:gd name="T0" fmla="*/ 0 w 548"/>
                <a:gd name="T1" fmla="*/ 0 h 237"/>
                <a:gd name="T2" fmla="*/ 0 w 548"/>
                <a:gd name="T3" fmla="*/ 0 h 237"/>
                <a:gd name="T4" fmla="*/ 0 w 548"/>
                <a:gd name="T5" fmla="*/ 237 h 237"/>
                <a:gd name="T6" fmla="*/ 0 w 548"/>
                <a:gd name="T7" fmla="*/ 237 h 237"/>
                <a:gd name="T8" fmla="*/ 0 w 548"/>
                <a:gd name="T9" fmla="*/ 237 h 237"/>
                <a:gd name="T10" fmla="*/ 54 w 548"/>
                <a:gd name="T11" fmla="*/ 237 h 237"/>
                <a:gd name="T12" fmla="*/ 110 w 548"/>
                <a:gd name="T13" fmla="*/ 235 h 237"/>
                <a:gd name="T14" fmla="*/ 162 w 548"/>
                <a:gd name="T15" fmla="*/ 233 h 237"/>
                <a:gd name="T16" fmla="*/ 212 w 548"/>
                <a:gd name="T17" fmla="*/ 229 h 237"/>
                <a:gd name="T18" fmla="*/ 260 w 548"/>
                <a:gd name="T19" fmla="*/ 223 h 237"/>
                <a:gd name="T20" fmla="*/ 305 w 548"/>
                <a:gd name="T21" fmla="*/ 217 h 237"/>
                <a:gd name="T22" fmla="*/ 347 w 548"/>
                <a:gd name="T23" fmla="*/ 211 h 237"/>
                <a:gd name="T24" fmla="*/ 387 w 548"/>
                <a:gd name="T25" fmla="*/ 203 h 237"/>
                <a:gd name="T26" fmla="*/ 421 w 548"/>
                <a:gd name="T27" fmla="*/ 195 h 237"/>
                <a:gd name="T28" fmla="*/ 453 w 548"/>
                <a:gd name="T29" fmla="*/ 185 h 237"/>
                <a:gd name="T30" fmla="*/ 481 w 548"/>
                <a:gd name="T31" fmla="*/ 175 h 237"/>
                <a:gd name="T32" fmla="*/ 503 w 548"/>
                <a:gd name="T33" fmla="*/ 165 h 237"/>
                <a:gd name="T34" fmla="*/ 521 w 548"/>
                <a:gd name="T35" fmla="*/ 155 h 237"/>
                <a:gd name="T36" fmla="*/ 536 w 548"/>
                <a:gd name="T37" fmla="*/ 143 h 237"/>
                <a:gd name="T38" fmla="*/ 544 w 548"/>
                <a:gd name="T39" fmla="*/ 131 h 237"/>
                <a:gd name="T40" fmla="*/ 546 w 548"/>
                <a:gd name="T41" fmla="*/ 125 h 237"/>
                <a:gd name="T42" fmla="*/ 548 w 548"/>
                <a:gd name="T43" fmla="*/ 119 h 237"/>
                <a:gd name="T44" fmla="*/ 548 w 548"/>
                <a:gd name="T45" fmla="*/ 119 h 237"/>
                <a:gd name="T46" fmla="*/ 546 w 548"/>
                <a:gd name="T47" fmla="*/ 113 h 237"/>
                <a:gd name="T48" fmla="*/ 544 w 548"/>
                <a:gd name="T49" fmla="*/ 107 h 237"/>
                <a:gd name="T50" fmla="*/ 536 w 548"/>
                <a:gd name="T51" fmla="*/ 95 h 237"/>
                <a:gd name="T52" fmla="*/ 521 w 548"/>
                <a:gd name="T53" fmla="*/ 83 h 237"/>
                <a:gd name="T54" fmla="*/ 503 w 548"/>
                <a:gd name="T55" fmla="*/ 73 h 237"/>
                <a:gd name="T56" fmla="*/ 481 w 548"/>
                <a:gd name="T57" fmla="*/ 63 h 237"/>
                <a:gd name="T58" fmla="*/ 453 w 548"/>
                <a:gd name="T59" fmla="*/ 53 h 237"/>
                <a:gd name="T60" fmla="*/ 421 w 548"/>
                <a:gd name="T61" fmla="*/ 42 h 237"/>
                <a:gd name="T62" fmla="*/ 387 w 548"/>
                <a:gd name="T63" fmla="*/ 34 h 237"/>
                <a:gd name="T64" fmla="*/ 347 w 548"/>
                <a:gd name="T65" fmla="*/ 26 h 237"/>
                <a:gd name="T66" fmla="*/ 305 w 548"/>
                <a:gd name="T67" fmla="*/ 20 h 237"/>
                <a:gd name="T68" fmla="*/ 260 w 548"/>
                <a:gd name="T69" fmla="*/ 14 h 237"/>
                <a:gd name="T70" fmla="*/ 212 w 548"/>
                <a:gd name="T71" fmla="*/ 8 h 237"/>
                <a:gd name="T72" fmla="*/ 162 w 548"/>
                <a:gd name="T73" fmla="*/ 4 h 237"/>
                <a:gd name="T74" fmla="*/ 110 w 548"/>
                <a:gd name="T75" fmla="*/ 2 h 237"/>
                <a:gd name="T76" fmla="*/ 54 w 548"/>
                <a:gd name="T77" fmla="*/ 0 h 237"/>
                <a:gd name="T78" fmla="*/ 0 w 548"/>
                <a:gd name="T79" fmla="*/ 0 h 237"/>
                <a:gd name="T80" fmla="*/ 0 w 548"/>
                <a:gd name="T8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8" h="237">
                  <a:moveTo>
                    <a:pt x="0" y="0"/>
                  </a:moveTo>
                  <a:lnTo>
                    <a:pt x="0" y="0"/>
                  </a:lnTo>
                  <a:lnTo>
                    <a:pt x="0" y="237"/>
                  </a:lnTo>
                  <a:lnTo>
                    <a:pt x="0" y="237"/>
                  </a:lnTo>
                  <a:lnTo>
                    <a:pt x="0" y="237"/>
                  </a:lnTo>
                  <a:lnTo>
                    <a:pt x="54" y="237"/>
                  </a:lnTo>
                  <a:lnTo>
                    <a:pt x="110" y="235"/>
                  </a:lnTo>
                  <a:lnTo>
                    <a:pt x="162" y="233"/>
                  </a:lnTo>
                  <a:lnTo>
                    <a:pt x="212" y="229"/>
                  </a:lnTo>
                  <a:lnTo>
                    <a:pt x="260" y="223"/>
                  </a:lnTo>
                  <a:lnTo>
                    <a:pt x="305" y="217"/>
                  </a:lnTo>
                  <a:lnTo>
                    <a:pt x="347" y="211"/>
                  </a:lnTo>
                  <a:lnTo>
                    <a:pt x="387" y="203"/>
                  </a:lnTo>
                  <a:lnTo>
                    <a:pt x="421" y="195"/>
                  </a:lnTo>
                  <a:lnTo>
                    <a:pt x="453" y="185"/>
                  </a:lnTo>
                  <a:lnTo>
                    <a:pt x="481" y="175"/>
                  </a:lnTo>
                  <a:lnTo>
                    <a:pt x="503" y="165"/>
                  </a:lnTo>
                  <a:lnTo>
                    <a:pt x="521" y="155"/>
                  </a:lnTo>
                  <a:lnTo>
                    <a:pt x="536" y="143"/>
                  </a:lnTo>
                  <a:lnTo>
                    <a:pt x="544" y="131"/>
                  </a:lnTo>
                  <a:lnTo>
                    <a:pt x="546" y="125"/>
                  </a:lnTo>
                  <a:lnTo>
                    <a:pt x="548" y="119"/>
                  </a:lnTo>
                  <a:lnTo>
                    <a:pt x="548" y="119"/>
                  </a:lnTo>
                  <a:lnTo>
                    <a:pt x="546" y="113"/>
                  </a:lnTo>
                  <a:lnTo>
                    <a:pt x="544" y="107"/>
                  </a:lnTo>
                  <a:lnTo>
                    <a:pt x="536" y="95"/>
                  </a:lnTo>
                  <a:lnTo>
                    <a:pt x="521" y="83"/>
                  </a:lnTo>
                  <a:lnTo>
                    <a:pt x="503" y="73"/>
                  </a:lnTo>
                  <a:lnTo>
                    <a:pt x="481" y="63"/>
                  </a:lnTo>
                  <a:lnTo>
                    <a:pt x="453" y="53"/>
                  </a:lnTo>
                  <a:lnTo>
                    <a:pt x="421" y="42"/>
                  </a:lnTo>
                  <a:lnTo>
                    <a:pt x="387" y="34"/>
                  </a:lnTo>
                  <a:lnTo>
                    <a:pt x="347" y="26"/>
                  </a:lnTo>
                  <a:lnTo>
                    <a:pt x="305" y="20"/>
                  </a:lnTo>
                  <a:lnTo>
                    <a:pt x="260" y="14"/>
                  </a:lnTo>
                  <a:lnTo>
                    <a:pt x="212" y="8"/>
                  </a:lnTo>
                  <a:lnTo>
                    <a:pt x="162" y="4"/>
                  </a:lnTo>
                  <a:lnTo>
                    <a:pt x="110" y="2"/>
                  </a:lnTo>
                  <a:lnTo>
                    <a:pt x="54" y="0"/>
                  </a:lnTo>
                  <a:lnTo>
                    <a:pt x="0" y="0"/>
                  </a:lnTo>
                  <a:lnTo>
                    <a:pt x="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9"/>
            <p:cNvSpPr/>
            <p:nvPr/>
          </p:nvSpPr>
          <p:spPr bwMode="auto">
            <a:xfrm>
              <a:off x="10939463" y="4318000"/>
              <a:ext cx="708025" cy="635000"/>
            </a:xfrm>
            <a:custGeom>
              <a:avLst/>
              <a:gdLst>
                <a:gd name="T0" fmla="*/ 74 w 446"/>
                <a:gd name="T1" fmla="*/ 0 h 400"/>
                <a:gd name="T2" fmla="*/ 2 w 446"/>
                <a:gd name="T3" fmla="*/ 294 h 400"/>
                <a:gd name="T4" fmla="*/ 2 w 446"/>
                <a:gd name="T5" fmla="*/ 294 h 400"/>
                <a:gd name="T6" fmla="*/ 2 w 446"/>
                <a:gd name="T7" fmla="*/ 300 h 400"/>
                <a:gd name="T8" fmla="*/ 0 w 446"/>
                <a:gd name="T9" fmla="*/ 304 h 400"/>
                <a:gd name="T10" fmla="*/ 0 w 446"/>
                <a:gd name="T11" fmla="*/ 304 h 400"/>
                <a:gd name="T12" fmla="*/ 2 w 446"/>
                <a:gd name="T13" fmla="*/ 314 h 400"/>
                <a:gd name="T14" fmla="*/ 10 w 446"/>
                <a:gd name="T15" fmla="*/ 324 h 400"/>
                <a:gd name="T16" fmla="*/ 20 w 446"/>
                <a:gd name="T17" fmla="*/ 334 h 400"/>
                <a:gd name="T18" fmla="*/ 36 w 446"/>
                <a:gd name="T19" fmla="*/ 342 h 400"/>
                <a:gd name="T20" fmla="*/ 54 w 446"/>
                <a:gd name="T21" fmla="*/ 350 h 400"/>
                <a:gd name="T22" fmla="*/ 76 w 446"/>
                <a:gd name="T23" fmla="*/ 358 h 400"/>
                <a:gd name="T24" fmla="*/ 102 w 446"/>
                <a:gd name="T25" fmla="*/ 366 h 400"/>
                <a:gd name="T26" fmla="*/ 130 w 446"/>
                <a:gd name="T27" fmla="*/ 372 h 400"/>
                <a:gd name="T28" fmla="*/ 197 w 446"/>
                <a:gd name="T29" fmla="*/ 384 h 400"/>
                <a:gd name="T30" fmla="*/ 271 w 446"/>
                <a:gd name="T31" fmla="*/ 394 h 400"/>
                <a:gd name="T32" fmla="*/ 355 w 446"/>
                <a:gd name="T33" fmla="*/ 398 h 400"/>
                <a:gd name="T34" fmla="*/ 446 w 446"/>
                <a:gd name="T35" fmla="*/ 400 h 400"/>
                <a:gd name="T36" fmla="*/ 446 w 446"/>
                <a:gd name="T37" fmla="*/ 0 h 400"/>
                <a:gd name="T38" fmla="*/ 74 w 446"/>
                <a:gd name="T3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400">
                  <a:moveTo>
                    <a:pt x="74" y="0"/>
                  </a:moveTo>
                  <a:lnTo>
                    <a:pt x="2" y="294"/>
                  </a:lnTo>
                  <a:lnTo>
                    <a:pt x="2" y="294"/>
                  </a:lnTo>
                  <a:lnTo>
                    <a:pt x="2" y="300"/>
                  </a:lnTo>
                  <a:lnTo>
                    <a:pt x="0" y="304"/>
                  </a:lnTo>
                  <a:lnTo>
                    <a:pt x="0" y="304"/>
                  </a:lnTo>
                  <a:lnTo>
                    <a:pt x="2" y="314"/>
                  </a:lnTo>
                  <a:lnTo>
                    <a:pt x="10" y="324"/>
                  </a:lnTo>
                  <a:lnTo>
                    <a:pt x="20" y="334"/>
                  </a:lnTo>
                  <a:lnTo>
                    <a:pt x="36" y="342"/>
                  </a:lnTo>
                  <a:lnTo>
                    <a:pt x="54" y="350"/>
                  </a:lnTo>
                  <a:lnTo>
                    <a:pt x="76" y="358"/>
                  </a:lnTo>
                  <a:lnTo>
                    <a:pt x="102" y="366"/>
                  </a:lnTo>
                  <a:lnTo>
                    <a:pt x="130" y="372"/>
                  </a:lnTo>
                  <a:lnTo>
                    <a:pt x="197" y="384"/>
                  </a:lnTo>
                  <a:lnTo>
                    <a:pt x="271" y="394"/>
                  </a:lnTo>
                  <a:lnTo>
                    <a:pt x="355" y="398"/>
                  </a:lnTo>
                  <a:lnTo>
                    <a:pt x="446" y="400"/>
                  </a:lnTo>
                  <a:lnTo>
                    <a:pt x="446" y="0"/>
                  </a:lnTo>
                  <a:lnTo>
                    <a:pt x="74"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0"/>
            <p:cNvSpPr/>
            <p:nvPr/>
          </p:nvSpPr>
          <p:spPr bwMode="auto">
            <a:xfrm>
              <a:off x="11647488" y="4318000"/>
              <a:ext cx="703262" cy="635000"/>
            </a:xfrm>
            <a:custGeom>
              <a:avLst/>
              <a:gdLst>
                <a:gd name="T0" fmla="*/ 441 w 443"/>
                <a:gd name="T1" fmla="*/ 294 h 400"/>
                <a:gd name="T2" fmla="*/ 369 w 443"/>
                <a:gd name="T3" fmla="*/ 0 h 400"/>
                <a:gd name="T4" fmla="*/ 0 w 443"/>
                <a:gd name="T5" fmla="*/ 0 h 400"/>
                <a:gd name="T6" fmla="*/ 0 w 443"/>
                <a:gd name="T7" fmla="*/ 400 h 400"/>
                <a:gd name="T8" fmla="*/ 0 w 443"/>
                <a:gd name="T9" fmla="*/ 400 h 400"/>
                <a:gd name="T10" fmla="*/ 0 w 443"/>
                <a:gd name="T11" fmla="*/ 400 h 400"/>
                <a:gd name="T12" fmla="*/ 88 w 443"/>
                <a:gd name="T13" fmla="*/ 398 h 400"/>
                <a:gd name="T14" fmla="*/ 172 w 443"/>
                <a:gd name="T15" fmla="*/ 394 h 400"/>
                <a:gd name="T16" fmla="*/ 246 w 443"/>
                <a:gd name="T17" fmla="*/ 384 h 400"/>
                <a:gd name="T18" fmla="*/ 313 w 443"/>
                <a:gd name="T19" fmla="*/ 372 h 400"/>
                <a:gd name="T20" fmla="*/ 341 w 443"/>
                <a:gd name="T21" fmla="*/ 366 h 400"/>
                <a:gd name="T22" fmla="*/ 367 w 443"/>
                <a:gd name="T23" fmla="*/ 358 h 400"/>
                <a:gd name="T24" fmla="*/ 389 w 443"/>
                <a:gd name="T25" fmla="*/ 350 h 400"/>
                <a:gd name="T26" fmla="*/ 407 w 443"/>
                <a:gd name="T27" fmla="*/ 342 h 400"/>
                <a:gd name="T28" fmla="*/ 423 w 443"/>
                <a:gd name="T29" fmla="*/ 334 h 400"/>
                <a:gd name="T30" fmla="*/ 433 w 443"/>
                <a:gd name="T31" fmla="*/ 324 h 400"/>
                <a:gd name="T32" fmla="*/ 441 w 443"/>
                <a:gd name="T33" fmla="*/ 314 h 400"/>
                <a:gd name="T34" fmla="*/ 443 w 443"/>
                <a:gd name="T35" fmla="*/ 304 h 400"/>
                <a:gd name="T36" fmla="*/ 443 w 443"/>
                <a:gd name="T37" fmla="*/ 304 h 400"/>
                <a:gd name="T38" fmla="*/ 443 w 443"/>
                <a:gd name="T39" fmla="*/ 300 h 400"/>
                <a:gd name="T40" fmla="*/ 441 w 443"/>
                <a:gd name="T41" fmla="*/ 294 h 400"/>
                <a:gd name="T42" fmla="*/ 441 w 443"/>
                <a:gd name="T43" fmla="*/ 29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3" h="400">
                  <a:moveTo>
                    <a:pt x="441" y="294"/>
                  </a:moveTo>
                  <a:lnTo>
                    <a:pt x="369" y="0"/>
                  </a:lnTo>
                  <a:lnTo>
                    <a:pt x="0" y="0"/>
                  </a:lnTo>
                  <a:lnTo>
                    <a:pt x="0" y="400"/>
                  </a:lnTo>
                  <a:lnTo>
                    <a:pt x="0" y="400"/>
                  </a:lnTo>
                  <a:lnTo>
                    <a:pt x="0" y="400"/>
                  </a:lnTo>
                  <a:lnTo>
                    <a:pt x="88" y="398"/>
                  </a:lnTo>
                  <a:lnTo>
                    <a:pt x="172" y="394"/>
                  </a:lnTo>
                  <a:lnTo>
                    <a:pt x="246" y="384"/>
                  </a:lnTo>
                  <a:lnTo>
                    <a:pt x="313" y="372"/>
                  </a:lnTo>
                  <a:lnTo>
                    <a:pt x="341" y="366"/>
                  </a:lnTo>
                  <a:lnTo>
                    <a:pt x="367" y="358"/>
                  </a:lnTo>
                  <a:lnTo>
                    <a:pt x="389" y="350"/>
                  </a:lnTo>
                  <a:lnTo>
                    <a:pt x="407" y="342"/>
                  </a:lnTo>
                  <a:lnTo>
                    <a:pt x="423" y="334"/>
                  </a:lnTo>
                  <a:lnTo>
                    <a:pt x="433" y="324"/>
                  </a:lnTo>
                  <a:lnTo>
                    <a:pt x="441" y="314"/>
                  </a:lnTo>
                  <a:lnTo>
                    <a:pt x="443" y="304"/>
                  </a:lnTo>
                  <a:lnTo>
                    <a:pt x="443" y="304"/>
                  </a:lnTo>
                  <a:lnTo>
                    <a:pt x="443" y="300"/>
                  </a:lnTo>
                  <a:lnTo>
                    <a:pt x="441" y="294"/>
                  </a:lnTo>
                  <a:lnTo>
                    <a:pt x="441" y="294"/>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1"/>
            <p:cNvSpPr/>
            <p:nvPr/>
          </p:nvSpPr>
          <p:spPr bwMode="auto">
            <a:xfrm>
              <a:off x="11142663" y="4408488"/>
              <a:ext cx="252412" cy="528638"/>
            </a:xfrm>
            <a:custGeom>
              <a:avLst/>
              <a:gdLst>
                <a:gd name="T0" fmla="*/ 51 w 159"/>
                <a:gd name="T1" fmla="*/ 0 h 333"/>
                <a:gd name="T2" fmla="*/ 0 w 159"/>
                <a:gd name="T3" fmla="*/ 315 h 333"/>
                <a:gd name="T4" fmla="*/ 0 w 159"/>
                <a:gd name="T5" fmla="*/ 315 h 333"/>
                <a:gd name="T6" fmla="*/ 51 w 159"/>
                <a:gd name="T7" fmla="*/ 325 h 333"/>
                <a:gd name="T8" fmla="*/ 109 w 159"/>
                <a:gd name="T9" fmla="*/ 333 h 333"/>
                <a:gd name="T10" fmla="*/ 159 w 159"/>
                <a:gd name="T11" fmla="*/ 16 h 333"/>
                <a:gd name="T12" fmla="*/ 159 w 159"/>
                <a:gd name="T13" fmla="*/ 16 h 333"/>
                <a:gd name="T14" fmla="*/ 101 w 159"/>
                <a:gd name="T15" fmla="*/ 8 h 333"/>
                <a:gd name="T16" fmla="*/ 51 w 159"/>
                <a:gd name="T17" fmla="*/ 0 h 333"/>
                <a:gd name="T18" fmla="*/ 51 w 159"/>
                <a:gd name="T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33">
                  <a:moveTo>
                    <a:pt x="51" y="0"/>
                  </a:moveTo>
                  <a:lnTo>
                    <a:pt x="0" y="315"/>
                  </a:lnTo>
                  <a:lnTo>
                    <a:pt x="0" y="315"/>
                  </a:lnTo>
                  <a:lnTo>
                    <a:pt x="51" y="325"/>
                  </a:lnTo>
                  <a:lnTo>
                    <a:pt x="109" y="333"/>
                  </a:lnTo>
                  <a:lnTo>
                    <a:pt x="159" y="16"/>
                  </a:lnTo>
                  <a:lnTo>
                    <a:pt x="159" y="16"/>
                  </a:lnTo>
                  <a:lnTo>
                    <a:pt x="101" y="8"/>
                  </a:lnTo>
                  <a:lnTo>
                    <a:pt x="51" y="0"/>
                  </a:lnTo>
                  <a:lnTo>
                    <a:pt x="51"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
            <p:cNvSpPr/>
            <p:nvPr/>
          </p:nvSpPr>
          <p:spPr bwMode="auto">
            <a:xfrm>
              <a:off x="10942638" y="4991100"/>
              <a:ext cx="407987" cy="781050"/>
            </a:xfrm>
            <a:custGeom>
              <a:avLst/>
              <a:gdLst>
                <a:gd name="T0" fmla="*/ 74 w 257"/>
                <a:gd name="T1" fmla="*/ 0 h 492"/>
                <a:gd name="T2" fmla="*/ 0 w 257"/>
                <a:gd name="T3" fmla="*/ 466 h 492"/>
                <a:gd name="T4" fmla="*/ 0 w 257"/>
                <a:gd name="T5" fmla="*/ 466 h 492"/>
                <a:gd name="T6" fmla="*/ 40 w 257"/>
                <a:gd name="T7" fmla="*/ 474 h 492"/>
                <a:gd name="T8" fmla="*/ 84 w 257"/>
                <a:gd name="T9" fmla="*/ 482 h 492"/>
                <a:gd name="T10" fmla="*/ 183 w 257"/>
                <a:gd name="T11" fmla="*/ 492 h 492"/>
                <a:gd name="T12" fmla="*/ 257 w 257"/>
                <a:gd name="T13" fmla="*/ 24 h 492"/>
                <a:gd name="T14" fmla="*/ 257 w 257"/>
                <a:gd name="T15" fmla="*/ 24 h 492"/>
                <a:gd name="T16" fmla="*/ 207 w 257"/>
                <a:gd name="T17" fmla="*/ 20 h 492"/>
                <a:gd name="T18" fmla="*/ 158 w 257"/>
                <a:gd name="T19" fmla="*/ 14 h 492"/>
                <a:gd name="T20" fmla="*/ 114 w 257"/>
                <a:gd name="T21" fmla="*/ 8 h 492"/>
                <a:gd name="T22" fmla="*/ 74 w 257"/>
                <a:gd name="T23" fmla="*/ 0 h 492"/>
                <a:gd name="T24" fmla="*/ 74 w 257"/>
                <a:gd name="T25"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492">
                  <a:moveTo>
                    <a:pt x="74" y="0"/>
                  </a:moveTo>
                  <a:lnTo>
                    <a:pt x="0" y="466"/>
                  </a:lnTo>
                  <a:lnTo>
                    <a:pt x="0" y="466"/>
                  </a:lnTo>
                  <a:lnTo>
                    <a:pt x="40" y="474"/>
                  </a:lnTo>
                  <a:lnTo>
                    <a:pt x="84" y="482"/>
                  </a:lnTo>
                  <a:lnTo>
                    <a:pt x="183" y="492"/>
                  </a:lnTo>
                  <a:lnTo>
                    <a:pt x="257" y="24"/>
                  </a:lnTo>
                  <a:lnTo>
                    <a:pt x="257" y="24"/>
                  </a:lnTo>
                  <a:lnTo>
                    <a:pt x="207" y="20"/>
                  </a:lnTo>
                  <a:lnTo>
                    <a:pt x="158" y="14"/>
                  </a:lnTo>
                  <a:lnTo>
                    <a:pt x="114" y="8"/>
                  </a:lnTo>
                  <a:lnTo>
                    <a:pt x="74" y="0"/>
                  </a:lnTo>
                  <a:lnTo>
                    <a:pt x="74"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3"/>
            <p:cNvSpPr>
              <a:spLocks noEditPoints="1"/>
            </p:cNvSpPr>
            <p:nvPr/>
          </p:nvSpPr>
          <p:spPr bwMode="auto">
            <a:xfrm>
              <a:off x="9317038" y="762000"/>
              <a:ext cx="2330450" cy="3441700"/>
            </a:xfrm>
            <a:custGeom>
              <a:avLst/>
              <a:gdLst>
                <a:gd name="T0" fmla="*/ 717 w 1468"/>
                <a:gd name="T1" fmla="*/ 231 h 2168"/>
                <a:gd name="T2" fmla="*/ 494 w 1468"/>
                <a:gd name="T3" fmla="*/ 161 h 2168"/>
                <a:gd name="T4" fmla="*/ 8 w 1468"/>
                <a:gd name="T5" fmla="*/ 209 h 2168"/>
                <a:gd name="T6" fmla="*/ 0 w 1468"/>
                <a:gd name="T7" fmla="*/ 345 h 2168"/>
                <a:gd name="T8" fmla="*/ 10 w 1468"/>
                <a:gd name="T9" fmla="*/ 512 h 2168"/>
                <a:gd name="T10" fmla="*/ 50 w 1468"/>
                <a:gd name="T11" fmla="*/ 719 h 2168"/>
                <a:gd name="T12" fmla="*/ 88 w 1468"/>
                <a:gd name="T13" fmla="*/ 827 h 2168"/>
                <a:gd name="T14" fmla="*/ 143 w 1468"/>
                <a:gd name="T15" fmla="*/ 938 h 2168"/>
                <a:gd name="T16" fmla="*/ 211 w 1468"/>
                <a:gd name="T17" fmla="*/ 1046 h 2168"/>
                <a:gd name="T18" fmla="*/ 293 w 1468"/>
                <a:gd name="T19" fmla="*/ 1148 h 2168"/>
                <a:gd name="T20" fmla="*/ 462 w 1468"/>
                <a:gd name="T21" fmla="*/ 1311 h 2168"/>
                <a:gd name="T22" fmla="*/ 620 w 1468"/>
                <a:gd name="T23" fmla="*/ 1425 h 2168"/>
                <a:gd name="T24" fmla="*/ 753 w 1468"/>
                <a:gd name="T25" fmla="*/ 1500 h 2168"/>
                <a:gd name="T26" fmla="*/ 865 w 1468"/>
                <a:gd name="T27" fmla="*/ 1548 h 2168"/>
                <a:gd name="T28" fmla="*/ 944 w 1468"/>
                <a:gd name="T29" fmla="*/ 1568 h 2168"/>
                <a:gd name="T30" fmla="*/ 1006 w 1468"/>
                <a:gd name="T31" fmla="*/ 1650 h 2168"/>
                <a:gd name="T32" fmla="*/ 1076 w 1468"/>
                <a:gd name="T33" fmla="*/ 1723 h 2168"/>
                <a:gd name="T34" fmla="*/ 1156 w 1468"/>
                <a:gd name="T35" fmla="*/ 1785 h 2168"/>
                <a:gd name="T36" fmla="*/ 1245 w 1468"/>
                <a:gd name="T37" fmla="*/ 1837 h 2168"/>
                <a:gd name="T38" fmla="*/ 1341 w 1468"/>
                <a:gd name="T39" fmla="*/ 1873 h 2168"/>
                <a:gd name="T40" fmla="*/ 1468 w 1468"/>
                <a:gd name="T41" fmla="*/ 2168 h 2168"/>
                <a:gd name="T42" fmla="*/ 1379 w 1468"/>
                <a:gd name="T43" fmla="*/ 2 h 2168"/>
                <a:gd name="T44" fmla="*/ 1150 w 1468"/>
                <a:gd name="T45" fmla="*/ 26 h 2168"/>
                <a:gd name="T46" fmla="*/ 968 w 1468"/>
                <a:gd name="T47" fmla="*/ 66 h 2168"/>
                <a:gd name="T48" fmla="*/ 835 w 1468"/>
                <a:gd name="T49" fmla="*/ 112 h 2168"/>
                <a:gd name="T50" fmla="*/ 727 w 1468"/>
                <a:gd name="T51" fmla="*/ 163 h 2168"/>
                <a:gd name="T52" fmla="*/ 323 w 1468"/>
                <a:gd name="T53" fmla="*/ 1014 h 2168"/>
                <a:gd name="T54" fmla="*/ 253 w 1468"/>
                <a:gd name="T55" fmla="*/ 907 h 2168"/>
                <a:gd name="T56" fmla="*/ 177 w 1468"/>
                <a:gd name="T57" fmla="*/ 747 h 2168"/>
                <a:gd name="T58" fmla="*/ 135 w 1468"/>
                <a:gd name="T59" fmla="*/ 588 h 2168"/>
                <a:gd name="T60" fmla="*/ 114 w 1468"/>
                <a:gd name="T61" fmla="*/ 444 h 2168"/>
                <a:gd name="T62" fmla="*/ 112 w 1468"/>
                <a:gd name="T63" fmla="*/ 271 h 2168"/>
                <a:gd name="T64" fmla="*/ 691 w 1468"/>
                <a:gd name="T65" fmla="*/ 506 h 2168"/>
                <a:gd name="T66" fmla="*/ 693 w 1468"/>
                <a:gd name="T67" fmla="*/ 709 h 2168"/>
                <a:gd name="T68" fmla="*/ 713 w 1468"/>
                <a:gd name="T69" fmla="*/ 928 h 2168"/>
                <a:gd name="T70" fmla="*/ 741 w 1468"/>
                <a:gd name="T71" fmla="*/ 1076 h 2168"/>
                <a:gd name="T72" fmla="*/ 793 w 1468"/>
                <a:gd name="T73" fmla="*/ 1257 h 2168"/>
                <a:gd name="T74" fmla="*/ 843 w 1468"/>
                <a:gd name="T75" fmla="*/ 1385 h 2168"/>
                <a:gd name="T76" fmla="*/ 819 w 1468"/>
                <a:gd name="T77" fmla="*/ 1409 h 2168"/>
                <a:gd name="T78" fmla="*/ 669 w 1468"/>
                <a:gd name="T79" fmla="*/ 1325 h 2168"/>
                <a:gd name="T80" fmla="*/ 558 w 1468"/>
                <a:gd name="T81" fmla="*/ 1247 h 2168"/>
                <a:gd name="T82" fmla="*/ 442 w 1468"/>
                <a:gd name="T83" fmla="*/ 1142 h 2168"/>
                <a:gd name="T84" fmla="*/ 323 w 1468"/>
                <a:gd name="T85" fmla="*/ 1014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8" h="2168">
                  <a:moveTo>
                    <a:pt x="727" y="163"/>
                  </a:moveTo>
                  <a:lnTo>
                    <a:pt x="727" y="163"/>
                  </a:lnTo>
                  <a:lnTo>
                    <a:pt x="717" y="231"/>
                  </a:lnTo>
                  <a:lnTo>
                    <a:pt x="707" y="295"/>
                  </a:lnTo>
                  <a:lnTo>
                    <a:pt x="699" y="359"/>
                  </a:lnTo>
                  <a:lnTo>
                    <a:pt x="494" y="161"/>
                  </a:lnTo>
                  <a:lnTo>
                    <a:pt x="14" y="161"/>
                  </a:lnTo>
                  <a:lnTo>
                    <a:pt x="8" y="209"/>
                  </a:lnTo>
                  <a:lnTo>
                    <a:pt x="8" y="209"/>
                  </a:lnTo>
                  <a:lnTo>
                    <a:pt x="4" y="237"/>
                  </a:lnTo>
                  <a:lnTo>
                    <a:pt x="0" y="301"/>
                  </a:lnTo>
                  <a:lnTo>
                    <a:pt x="0" y="345"/>
                  </a:lnTo>
                  <a:lnTo>
                    <a:pt x="0" y="395"/>
                  </a:lnTo>
                  <a:lnTo>
                    <a:pt x="4" y="452"/>
                  </a:lnTo>
                  <a:lnTo>
                    <a:pt x="10" y="512"/>
                  </a:lnTo>
                  <a:lnTo>
                    <a:pt x="18" y="578"/>
                  </a:lnTo>
                  <a:lnTo>
                    <a:pt x="32" y="646"/>
                  </a:lnTo>
                  <a:lnTo>
                    <a:pt x="50" y="719"/>
                  </a:lnTo>
                  <a:lnTo>
                    <a:pt x="62" y="755"/>
                  </a:lnTo>
                  <a:lnTo>
                    <a:pt x="74" y="791"/>
                  </a:lnTo>
                  <a:lnTo>
                    <a:pt x="88" y="827"/>
                  </a:lnTo>
                  <a:lnTo>
                    <a:pt x="104" y="865"/>
                  </a:lnTo>
                  <a:lnTo>
                    <a:pt x="122" y="901"/>
                  </a:lnTo>
                  <a:lnTo>
                    <a:pt x="143" y="938"/>
                  </a:lnTo>
                  <a:lnTo>
                    <a:pt x="163" y="974"/>
                  </a:lnTo>
                  <a:lnTo>
                    <a:pt x="187" y="1012"/>
                  </a:lnTo>
                  <a:lnTo>
                    <a:pt x="211" y="1046"/>
                  </a:lnTo>
                  <a:lnTo>
                    <a:pt x="237" y="1082"/>
                  </a:lnTo>
                  <a:lnTo>
                    <a:pt x="237" y="1082"/>
                  </a:lnTo>
                  <a:lnTo>
                    <a:pt x="293" y="1148"/>
                  </a:lnTo>
                  <a:lnTo>
                    <a:pt x="349" y="1209"/>
                  </a:lnTo>
                  <a:lnTo>
                    <a:pt x="406" y="1263"/>
                  </a:lnTo>
                  <a:lnTo>
                    <a:pt x="462" y="1311"/>
                  </a:lnTo>
                  <a:lnTo>
                    <a:pt x="516" y="1353"/>
                  </a:lnTo>
                  <a:lnTo>
                    <a:pt x="568" y="1393"/>
                  </a:lnTo>
                  <a:lnTo>
                    <a:pt x="620" y="1425"/>
                  </a:lnTo>
                  <a:lnTo>
                    <a:pt x="666" y="1456"/>
                  </a:lnTo>
                  <a:lnTo>
                    <a:pt x="713" y="1480"/>
                  </a:lnTo>
                  <a:lnTo>
                    <a:pt x="753" y="1500"/>
                  </a:lnTo>
                  <a:lnTo>
                    <a:pt x="789" y="1518"/>
                  </a:lnTo>
                  <a:lnTo>
                    <a:pt x="821" y="1530"/>
                  </a:lnTo>
                  <a:lnTo>
                    <a:pt x="865" y="1548"/>
                  </a:lnTo>
                  <a:lnTo>
                    <a:pt x="885" y="1554"/>
                  </a:lnTo>
                  <a:lnTo>
                    <a:pt x="944" y="1568"/>
                  </a:lnTo>
                  <a:lnTo>
                    <a:pt x="944" y="1568"/>
                  </a:lnTo>
                  <a:lnTo>
                    <a:pt x="964" y="1596"/>
                  </a:lnTo>
                  <a:lnTo>
                    <a:pt x="984" y="1624"/>
                  </a:lnTo>
                  <a:lnTo>
                    <a:pt x="1006" y="1650"/>
                  </a:lnTo>
                  <a:lnTo>
                    <a:pt x="1028" y="1676"/>
                  </a:lnTo>
                  <a:lnTo>
                    <a:pt x="1052" y="1700"/>
                  </a:lnTo>
                  <a:lnTo>
                    <a:pt x="1076" y="1723"/>
                  </a:lnTo>
                  <a:lnTo>
                    <a:pt x="1102" y="1745"/>
                  </a:lnTo>
                  <a:lnTo>
                    <a:pt x="1128" y="1767"/>
                  </a:lnTo>
                  <a:lnTo>
                    <a:pt x="1156" y="1785"/>
                  </a:lnTo>
                  <a:lnTo>
                    <a:pt x="1184" y="1805"/>
                  </a:lnTo>
                  <a:lnTo>
                    <a:pt x="1213" y="1821"/>
                  </a:lnTo>
                  <a:lnTo>
                    <a:pt x="1245" y="1837"/>
                  </a:lnTo>
                  <a:lnTo>
                    <a:pt x="1275" y="1851"/>
                  </a:lnTo>
                  <a:lnTo>
                    <a:pt x="1309" y="1863"/>
                  </a:lnTo>
                  <a:lnTo>
                    <a:pt x="1341" y="1873"/>
                  </a:lnTo>
                  <a:lnTo>
                    <a:pt x="1377" y="1883"/>
                  </a:lnTo>
                  <a:lnTo>
                    <a:pt x="1331" y="2168"/>
                  </a:lnTo>
                  <a:lnTo>
                    <a:pt x="1468" y="2168"/>
                  </a:lnTo>
                  <a:lnTo>
                    <a:pt x="1468" y="0"/>
                  </a:lnTo>
                  <a:lnTo>
                    <a:pt x="1468" y="0"/>
                  </a:lnTo>
                  <a:lnTo>
                    <a:pt x="1379" y="2"/>
                  </a:lnTo>
                  <a:lnTo>
                    <a:pt x="1299" y="6"/>
                  </a:lnTo>
                  <a:lnTo>
                    <a:pt x="1221" y="16"/>
                  </a:lnTo>
                  <a:lnTo>
                    <a:pt x="1150" y="26"/>
                  </a:lnTo>
                  <a:lnTo>
                    <a:pt x="1084" y="38"/>
                  </a:lnTo>
                  <a:lnTo>
                    <a:pt x="1024" y="52"/>
                  </a:lnTo>
                  <a:lnTo>
                    <a:pt x="968" y="66"/>
                  </a:lnTo>
                  <a:lnTo>
                    <a:pt x="919" y="82"/>
                  </a:lnTo>
                  <a:lnTo>
                    <a:pt x="875" y="96"/>
                  </a:lnTo>
                  <a:lnTo>
                    <a:pt x="835" y="112"/>
                  </a:lnTo>
                  <a:lnTo>
                    <a:pt x="777" y="139"/>
                  </a:lnTo>
                  <a:lnTo>
                    <a:pt x="739" y="157"/>
                  </a:lnTo>
                  <a:lnTo>
                    <a:pt x="727" y="163"/>
                  </a:lnTo>
                  <a:lnTo>
                    <a:pt x="727" y="163"/>
                  </a:lnTo>
                  <a:close/>
                  <a:moveTo>
                    <a:pt x="323" y="1014"/>
                  </a:moveTo>
                  <a:lnTo>
                    <a:pt x="323" y="1014"/>
                  </a:lnTo>
                  <a:lnTo>
                    <a:pt x="305" y="988"/>
                  </a:lnTo>
                  <a:lnTo>
                    <a:pt x="285" y="962"/>
                  </a:lnTo>
                  <a:lnTo>
                    <a:pt x="253" y="907"/>
                  </a:lnTo>
                  <a:lnTo>
                    <a:pt x="223" y="855"/>
                  </a:lnTo>
                  <a:lnTo>
                    <a:pt x="199" y="801"/>
                  </a:lnTo>
                  <a:lnTo>
                    <a:pt x="177" y="747"/>
                  </a:lnTo>
                  <a:lnTo>
                    <a:pt x="159" y="693"/>
                  </a:lnTo>
                  <a:lnTo>
                    <a:pt x="145" y="638"/>
                  </a:lnTo>
                  <a:lnTo>
                    <a:pt x="135" y="588"/>
                  </a:lnTo>
                  <a:lnTo>
                    <a:pt x="124" y="538"/>
                  </a:lnTo>
                  <a:lnTo>
                    <a:pt x="118" y="490"/>
                  </a:lnTo>
                  <a:lnTo>
                    <a:pt x="114" y="444"/>
                  </a:lnTo>
                  <a:lnTo>
                    <a:pt x="112" y="402"/>
                  </a:lnTo>
                  <a:lnTo>
                    <a:pt x="110" y="327"/>
                  </a:lnTo>
                  <a:lnTo>
                    <a:pt x="112" y="271"/>
                  </a:lnTo>
                  <a:lnTo>
                    <a:pt x="450" y="271"/>
                  </a:lnTo>
                  <a:lnTo>
                    <a:pt x="691" y="506"/>
                  </a:lnTo>
                  <a:lnTo>
                    <a:pt x="691" y="506"/>
                  </a:lnTo>
                  <a:lnTo>
                    <a:pt x="689" y="570"/>
                  </a:lnTo>
                  <a:lnTo>
                    <a:pt x="691" y="638"/>
                  </a:lnTo>
                  <a:lnTo>
                    <a:pt x="693" y="709"/>
                  </a:lnTo>
                  <a:lnTo>
                    <a:pt x="697" y="781"/>
                  </a:lnTo>
                  <a:lnTo>
                    <a:pt x="705" y="853"/>
                  </a:lnTo>
                  <a:lnTo>
                    <a:pt x="713" y="928"/>
                  </a:lnTo>
                  <a:lnTo>
                    <a:pt x="727" y="1002"/>
                  </a:lnTo>
                  <a:lnTo>
                    <a:pt x="741" y="1076"/>
                  </a:lnTo>
                  <a:lnTo>
                    <a:pt x="741" y="1076"/>
                  </a:lnTo>
                  <a:lnTo>
                    <a:pt x="765" y="1166"/>
                  </a:lnTo>
                  <a:lnTo>
                    <a:pt x="779" y="1213"/>
                  </a:lnTo>
                  <a:lnTo>
                    <a:pt x="793" y="1257"/>
                  </a:lnTo>
                  <a:lnTo>
                    <a:pt x="809" y="1301"/>
                  </a:lnTo>
                  <a:lnTo>
                    <a:pt x="825" y="1343"/>
                  </a:lnTo>
                  <a:lnTo>
                    <a:pt x="843" y="1385"/>
                  </a:lnTo>
                  <a:lnTo>
                    <a:pt x="863" y="1427"/>
                  </a:lnTo>
                  <a:lnTo>
                    <a:pt x="863" y="1427"/>
                  </a:lnTo>
                  <a:lnTo>
                    <a:pt x="819" y="1409"/>
                  </a:lnTo>
                  <a:lnTo>
                    <a:pt x="765" y="1381"/>
                  </a:lnTo>
                  <a:lnTo>
                    <a:pt x="701" y="1345"/>
                  </a:lnTo>
                  <a:lnTo>
                    <a:pt x="669" y="1325"/>
                  </a:lnTo>
                  <a:lnTo>
                    <a:pt x="632" y="1301"/>
                  </a:lnTo>
                  <a:lnTo>
                    <a:pt x="596" y="1275"/>
                  </a:lnTo>
                  <a:lnTo>
                    <a:pt x="558" y="1247"/>
                  </a:lnTo>
                  <a:lnTo>
                    <a:pt x="520" y="1215"/>
                  </a:lnTo>
                  <a:lnTo>
                    <a:pt x="480" y="1180"/>
                  </a:lnTo>
                  <a:lnTo>
                    <a:pt x="442" y="1142"/>
                  </a:lnTo>
                  <a:lnTo>
                    <a:pt x="402" y="1102"/>
                  </a:lnTo>
                  <a:lnTo>
                    <a:pt x="363" y="1060"/>
                  </a:lnTo>
                  <a:lnTo>
                    <a:pt x="323" y="1014"/>
                  </a:lnTo>
                  <a:lnTo>
                    <a:pt x="323" y="1014"/>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4"/>
            <p:cNvSpPr>
              <a:spLocks noEditPoints="1"/>
            </p:cNvSpPr>
            <p:nvPr/>
          </p:nvSpPr>
          <p:spPr bwMode="auto">
            <a:xfrm>
              <a:off x="11647488" y="762000"/>
              <a:ext cx="2325687" cy="3441700"/>
            </a:xfrm>
            <a:custGeom>
              <a:avLst/>
              <a:gdLst>
                <a:gd name="T0" fmla="*/ 971 w 1465"/>
                <a:gd name="T1" fmla="*/ 161 h 2168"/>
                <a:gd name="T2" fmla="*/ 758 w 1465"/>
                <a:gd name="T3" fmla="*/ 295 h 2168"/>
                <a:gd name="T4" fmla="*/ 738 w 1465"/>
                <a:gd name="T5" fmla="*/ 163 h 2168"/>
                <a:gd name="T6" fmla="*/ 630 w 1465"/>
                <a:gd name="T7" fmla="*/ 112 h 2168"/>
                <a:gd name="T8" fmla="*/ 497 w 1465"/>
                <a:gd name="T9" fmla="*/ 66 h 2168"/>
                <a:gd name="T10" fmla="*/ 315 w 1465"/>
                <a:gd name="T11" fmla="*/ 26 h 2168"/>
                <a:gd name="T12" fmla="*/ 86 w 1465"/>
                <a:gd name="T13" fmla="*/ 2 h 2168"/>
                <a:gd name="T14" fmla="*/ 134 w 1465"/>
                <a:gd name="T15" fmla="*/ 2168 h 2168"/>
                <a:gd name="T16" fmla="*/ 124 w 1465"/>
                <a:gd name="T17" fmla="*/ 1873 h 2168"/>
                <a:gd name="T18" fmla="*/ 220 w 1465"/>
                <a:gd name="T19" fmla="*/ 1837 h 2168"/>
                <a:gd name="T20" fmla="*/ 309 w 1465"/>
                <a:gd name="T21" fmla="*/ 1785 h 2168"/>
                <a:gd name="T22" fmla="*/ 389 w 1465"/>
                <a:gd name="T23" fmla="*/ 1723 h 2168"/>
                <a:gd name="T24" fmla="*/ 459 w 1465"/>
                <a:gd name="T25" fmla="*/ 1650 h 2168"/>
                <a:gd name="T26" fmla="*/ 521 w 1465"/>
                <a:gd name="T27" fmla="*/ 1568 h 2168"/>
                <a:gd name="T28" fmla="*/ 580 w 1465"/>
                <a:gd name="T29" fmla="*/ 1554 h 2168"/>
                <a:gd name="T30" fmla="*/ 676 w 1465"/>
                <a:gd name="T31" fmla="*/ 1518 h 2168"/>
                <a:gd name="T32" fmla="*/ 799 w 1465"/>
                <a:gd name="T33" fmla="*/ 1456 h 2168"/>
                <a:gd name="T34" fmla="*/ 949 w 1465"/>
                <a:gd name="T35" fmla="*/ 1353 h 2168"/>
                <a:gd name="T36" fmla="*/ 1116 w 1465"/>
                <a:gd name="T37" fmla="*/ 1209 h 2168"/>
                <a:gd name="T38" fmla="*/ 1228 w 1465"/>
                <a:gd name="T39" fmla="*/ 1082 h 2168"/>
                <a:gd name="T40" fmla="*/ 1302 w 1465"/>
                <a:gd name="T41" fmla="*/ 974 h 2168"/>
                <a:gd name="T42" fmla="*/ 1361 w 1465"/>
                <a:gd name="T43" fmla="*/ 865 h 2168"/>
                <a:gd name="T44" fmla="*/ 1403 w 1465"/>
                <a:gd name="T45" fmla="*/ 755 h 2168"/>
                <a:gd name="T46" fmla="*/ 1447 w 1465"/>
                <a:gd name="T47" fmla="*/ 578 h 2168"/>
                <a:gd name="T48" fmla="*/ 1465 w 1465"/>
                <a:gd name="T49" fmla="*/ 395 h 2168"/>
                <a:gd name="T50" fmla="*/ 1461 w 1465"/>
                <a:gd name="T51" fmla="*/ 237 h 2168"/>
                <a:gd name="T52" fmla="*/ 1142 w 1465"/>
                <a:gd name="T53" fmla="*/ 1014 h 2168"/>
                <a:gd name="T54" fmla="*/ 1063 w 1465"/>
                <a:gd name="T55" fmla="*/ 1102 h 2168"/>
                <a:gd name="T56" fmla="*/ 945 w 1465"/>
                <a:gd name="T57" fmla="*/ 1215 h 2168"/>
                <a:gd name="T58" fmla="*/ 833 w 1465"/>
                <a:gd name="T59" fmla="*/ 1301 h 2168"/>
                <a:gd name="T60" fmla="*/ 700 w 1465"/>
                <a:gd name="T61" fmla="*/ 1381 h 2168"/>
                <a:gd name="T62" fmla="*/ 602 w 1465"/>
                <a:gd name="T63" fmla="*/ 1427 h 2168"/>
                <a:gd name="T64" fmla="*/ 656 w 1465"/>
                <a:gd name="T65" fmla="*/ 1301 h 2168"/>
                <a:gd name="T66" fmla="*/ 700 w 1465"/>
                <a:gd name="T67" fmla="*/ 1166 h 2168"/>
                <a:gd name="T68" fmla="*/ 738 w 1465"/>
                <a:gd name="T69" fmla="*/ 1002 h 2168"/>
                <a:gd name="T70" fmla="*/ 768 w 1465"/>
                <a:gd name="T71" fmla="*/ 781 h 2168"/>
                <a:gd name="T72" fmla="*/ 776 w 1465"/>
                <a:gd name="T73" fmla="*/ 570 h 2168"/>
                <a:gd name="T74" fmla="*/ 1353 w 1465"/>
                <a:gd name="T75" fmla="*/ 271 h 2168"/>
                <a:gd name="T76" fmla="*/ 1353 w 1465"/>
                <a:gd name="T77" fmla="*/ 402 h 2168"/>
                <a:gd name="T78" fmla="*/ 1341 w 1465"/>
                <a:gd name="T79" fmla="*/ 538 h 2168"/>
                <a:gd name="T80" fmla="*/ 1306 w 1465"/>
                <a:gd name="T81" fmla="*/ 693 h 2168"/>
                <a:gd name="T82" fmla="*/ 1242 w 1465"/>
                <a:gd name="T83" fmla="*/ 855 h 2168"/>
                <a:gd name="T84" fmla="*/ 1162 w 1465"/>
                <a:gd name="T85" fmla="*/ 988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5" h="2168">
                  <a:moveTo>
                    <a:pt x="1457" y="209"/>
                  </a:moveTo>
                  <a:lnTo>
                    <a:pt x="1451" y="161"/>
                  </a:lnTo>
                  <a:lnTo>
                    <a:pt x="971" y="161"/>
                  </a:lnTo>
                  <a:lnTo>
                    <a:pt x="766" y="359"/>
                  </a:lnTo>
                  <a:lnTo>
                    <a:pt x="766" y="359"/>
                  </a:lnTo>
                  <a:lnTo>
                    <a:pt x="758" y="295"/>
                  </a:lnTo>
                  <a:lnTo>
                    <a:pt x="748" y="231"/>
                  </a:lnTo>
                  <a:lnTo>
                    <a:pt x="738" y="163"/>
                  </a:lnTo>
                  <a:lnTo>
                    <a:pt x="738" y="163"/>
                  </a:lnTo>
                  <a:lnTo>
                    <a:pt x="726" y="157"/>
                  </a:lnTo>
                  <a:lnTo>
                    <a:pt x="688" y="139"/>
                  </a:lnTo>
                  <a:lnTo>
                    <a:pt x="630" y="112"/>
                  </a:lnTo>
                  <a:lnTo>
                    <a:pt x="592" y="96"/>
                  </a:lnTo>
                  <a:lnTo>
                    <a:pt x="548" y="82"/>
                  </a:lnTo>
                  <a:lnTo>
                    <a:pt x="497" y="66"/>
                  </a:lnTo>
                  <a:lnTo>
                    <a:pt x="441" y="52"/>
                  </a:lnTo>
                  <a:lnTo>
                    <a:pt x="381" y="38"/>
                  </a:lnTo>
                  <a:lnTo>
                    <a:pt x="315" y="26"/>
                  </a:lnTo>
                  <a:lnTo>
                    <a:pt x="244" y="16"/>
                  </a:lnTo>
                  <a:lnTo>
                    <a:pt x="166" y="6"/>
                  </a:lnTo>
                  <a:lnTo>
                    <a:pt x="86" y="2"/>
                  </a:lnTo>
                  <a:lnTo>
                    <a:pt x="0" y="0"/>
                  </a:lnTo>
                  <a:lnTo>
                    <a:pt x="0" y="2168"/>
                  </a:lnTo>
                  <a:lnTo>
                    <a:pt x="134" y="2168"/>
                  </a:lnTo>
                  <a:lnTo>
                    <a:pt x="88" y="1883"/>
                  </a:lnTo>
                  <a:lnTo>
                    <a:pt x="88" y="1883"/>
                  </a:lnTo>
                  <a:lnTo>
                    <a:pt x="124" y="1873"/>
                  </a:lnTo>
                  <a:lnTo>
                    <a:pt x="156" y="1863"/>
                  </a:lnTo>
                  <a:lnTo>
                    <a:pt x="190" y="1851"/>
                  </a:lnTo>
                  <a:lnTo>
                    <a:pt x="220" y="1837"/>
                  </a:lnTo>
                  <a:lnTo>
                    <a:pt x="252" y="1821"/>
                  </a:lnTo>
                  <a:lnTo>
                    <a:pt x="281" y="1805"/>
                  </a:lnTo>
                  <a:lnTo>
                    <a:pt x="309" y="1785"/>
                  </a:lnTo>
                  <a:lnTo>
                    <a:pt x="337" y="1767"/>
                  </a:lnTo>
                  <a:lnTo>
                    <a:pt x="363" y="1745"/>
                  </a:lnTo>
                  <a:lnTo>
                    <a:pt x="389" y="1723"/>
                  </a:lnTo>
                  <a:lnTo>
                    <a:pt x="413" y="1700"/>
                  </a:lnTo>
                  <a:lnTo>
                    <a:pt x="437" y="1676"/>
                  </a:lnTo>
                  <a:lnTo>
                    <a:pt x="459" y="1650"/>
                  </a:lnTo>
                  <a:lnTo>
                    <a:pt x="481" y="1624"/>
                  </a:lnTo>
                  <a:lnTo>
                    <a:pt x="501" y="1596"/>
                  </a:lnTo>
                  <a:lnTo>
                    <a:pt x="521" y="1568"/>
                  </a:lnTo>
                  <a:lnTo>
                    <a:pt x="578" y="1554"/>
                  </a:lnTo>
                  <a:lnTo>
                    <a:pt x="580" y="1554"/>
                  </a:lnTo>
                  <a:lnTo>
                    <a:pt x="580" y="1554"/>
                  </a:lnTo>
                  <a:lnTo>
                    <a:pt x="600" y="1548"/>
                  </a:lnTo>
                  <a:lnTo>
                    <a:pt x="644" y="1530"/>
                  </a:lnTo>
                  <a:lnTo>
                    <a:pt x="676" y="1518"/>
                  </a:lnTo>
                  <a:lnTo>
                    <a:pt x="712" y="1500"/>
                  </a:lnTo>
                  <a:lnTo>
                    <a:pt x="752" y="1480"/>
                  </a:lnTo>
                  <a:lnTo>
                    <a:pt x="799" y="1456"/>
                  </a:lnTo>
                  <a:lnTo>
                    <a:pt x="845" y="1425"/>
                  </a:lnTo>
                  <a:lnTo>
                    <a:pt x="897" y="1393"/>
                  </a:lnTo>
                  <a:lnTo>
                    <a:pt x="949" y="1353"/>
                  </a:lnTo>
                  <a:lnTo>
                    <a:pt x="1003" y="1311"/>
                  </a:lnTo>
                  <a:lnTo>
                    <a:pt x="1059" y="1263"/>
                  </a:lnTo>
                  <a:lnTo>
                    <a:pt x="1116" y="1209"/>
                  </a:lnTo>
                  <a:lnTo>
                    <a:pt x="1172" y="1148"/>
                  </a:lnTo>
                  <a:lnTo>
                    <a:pt x="1228" y="1082"/>
                  </a:lnTo>
                  <a:lnTo>
                    <a:pt x="1228" y="1082"/>
                  </a:lnTo>
                  <a:lnTo>
                    <a:pt x="1254" y="1046"/>
                  </a:lnTo>
                  <a:lnTo>
                    <a:pt x="1278" y="1012"/>
                  </a:lnTo>
                  <a:lnTo>
                    <a:pt x="1302" y="974"/>
                  </a:lnTo>
                  <a:lnTo>
                    <a:pt x="1322" y="938"/>
                  </a:lnTo>
                  <a:lnTo>
                    <a:pt x="1343" y="901"/>
                  </a:lnTo>
                  <a:lnTo>
                    <a:pt x="1361" y="865"/>
                  </a:lnTo>
                  <a:lnTo>
                    <a:pt x="1377" y="827"/>
                  </a:lnTo>
                  <a:lnTo>
                    <a:pt x="1391" y="791"/>
                  </a:lnTo>
                  <a:lnTo>
                    <a:pt x="1403" y="755"/>
                  </a:lnTo>
                  <a:lnTo>
                    <a:pt x="1415" y="719"/>
                  </a:lnTo>
                  <a:lnTo>
                    <a:pt x="1433" y="646"/>
                  </a:lnTo>
                  <a:lnTo>
                    <a:pt x="1447" y="578"/>
                  </a:lnTo>
                  <a:lnTo>
                    <a:pt x="1455" y="512"/>
                  </a:lnTo>
                  <a:lnTo>
                    <a:pt x="1461" y="452"/>
                  </a:lnTo>
                  <a:lnTo>
                    <a:pt x="1465" y="395"/>
                  </a:lnTo>
                  <a:lnTo>
                    <a:pt x="1465" y="345"/>
                  </a:lnTo>
                  <a:lnTo>
                    <a:pt x="1465" y="301"/>
                  </a:lnTo>
                  <a:lnTo>
                    <a:pt x="1461" y="237"/>
                  </a:lnTo>
                  <a:lnTo>
                    <a:pt x="1457" y="209"/>
                  </a:lnTo>
                  <a:lnTo>
                    <a:pt x="1457" y="209"/>
                  </a:lnTo>
                  <a:close/>
                  <a:moveTo>
                    <a:pt x="1142" y="1014"/>
                  </a:moveTo>
                  <a:lnTo>
                    <a:pt x="1142" y="1014"/>
                  </a:lnTo>
                  <a:lnTo>
                    <a:pt x="1102" y="1060"/>
                  </a:lnTo>
                  <a:lnTo>
                    <a:pt x="1063" y="1102"/>
                  </a:lnTo>
                  <a:lnTo>
                    <a:pt x="1023" y="1142"/>
                  </a:lnTo>
                  <a:lnTo>
                    <a:pt x="985" y="1180"/>
                  </a:lnTo>
                  <a:lnTo>
                    <a:pt x="945" y="1215"/>
                  </a:lnTo>
                  <a:lnTo>
                    <a:pt x="907" y="1247"/>
                  </a:lnTo>
                  <a:lnTo>
                    <a:pt x="869" y="1275"/>
                  </a:lnTo>
                  <a:lnTo>
                    <a:pt x="833" y="1301"/>
                  </a:lnTo>
                  <a:lnTo>
                    <a:pt x="799" y="1325"/>
                  </a:lnTo>
                  <a:lnTo>
                    <a:pt x="764" y="1345"/>
                  </a:lnTo>
                  <a:lnTo>
                    <a:pt x="700" y="1381"/>
                  </a:lnTo>
                  <a:lnTo>
                    <a:pt x="646" y="1409"/>
                  </a:lnTo>
                  <a:lnTo>
                    <a:pt x="602" y="1427"/>
                  </a:lnTo>
                  <a:lnTo>
                    <a:pt x="602" y="1427"/>
                  </a:lnTo>
                  <a:lnTo>
                    <a:pt x="622" y="1385"/>
                  </a:lnTo>
                  <a:lnTo>
                    <a:pt x="640" y="1343"/>
                  </a:lnTo>
                  <a:lnTo>
                    <a:pt x="656" y="1301"/>
                  </a:lnTo>
                  <a:lnTo>
                    <a:pt x="672" y="1257"/>
                  </a:lnTo>
                  <a:lnTo>
                    <a:pt x="686" y="1213"/>
                  </a:lnTo>
                  <a:lnTo>
                    <a:pt x="700" y="1166"/>
                  </a:lnTo>
                  <a:lnTo>
                    <a:pt x="724" y="1076"/>
                  </a:lnTo>
                  <a:lnTo>
                    <a:pt x="724" y="1076"/>
                  </a:lnTo>
                  <a:lnTo>
                    <a:pt x="738" y="1002"/>
                  </a:lnTo>
                  <a:lnTo>
                    <a:pt x="752" y="928"/>
                  </a:lnTo>
                  <a:lnTo>
                    <a:pt x="760" y="853"/>
                  </a:lnTo>
                  <a:lnTo>
                    <a:pt x="768" y="781"/>
                  </a:lnTo>
                  <a:lnTo>
                    <a:pt x="772" y="709"/>
                  </a:lnTo>
                  <a:lnTo>
                    <a:pt x="774" y="638"/>
                  </a:lnTo>
                  <a:lnTo>
                    <a:pt x="776" y="570"/>
                  </a:lnTo>
                  <a:lnTo>
                    <a:pt x="774" y="506"/>
                  </a:lnTo>
                  <a:lnTo>
                    <a:pt x="1015" y="271"/>
                  </a:lnTo>
                  <a:lnTo>
                    <a:pt x="1353" y="271"/>
                  </a:lnTo>
                  <a:lnTo>
                    <a:pt x="1353" y="271"/>
                  </a:lnTo>
                  <a:lnTo>
                    <a:pt x="1355" y="327"/>
                  </a:lnTo>
                  <a:lnTo>
                    <a:pt x="1353" y="402"/>
                  </a:lnTo>
                  <a:lnTo>
                    <a:pt x="1351" y="444"/>
                  </a:lnTo>
                  <a:lnTo>
                    <a:pt x="1347" y="490"/>
                  </a:lnTo>
                  <a:lnTo>
                    <a:pt x="1341" y="538"/>
                  </a:lnTo>
                  <a:lnTo>
                    <a:pt x="1330" y="588"/>
                  </a:lnTo>
                  <a:lnTo>
                    <a:pt x="1320" y="638"/>
                  </a:lnTo>
                  <a:lnTo>
                    <a:pt x="1306" y="693"/>
                  </a:lnTo>
                  <a:lnTo>
                    <a:pt x="1288" y="747"/>
                  </a:lnTo>
                  <a:lnTo>
                    <a:pt x="1266" y="801"/>
                  </a:lnTo>
                  <a:lnTo>
                    <a:pt x="1242" y="855"/>
                  </a:lnTo>
                  <a:lnTo>
                    <a:pt x="1212" y="907"/>
                  </a:lnTo>
                  <a:lnTo>
                    <a:pt x="1180" y="962"/>
                  </a:lnTo>
                  <a:lnTo>
                    <a:pt x="1162" y="988"/>
                  </a:lnTo>
                  <a:lnTo>
                    <a:pt x="1142" y="1014"/>
                  </a:lnTo>
                  <a:lnTo>
                    <a:pt x="1142" y="1014"/>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5"/>
            <p:cNvSpPr/>
            <p:nvPr/>
          </p:nvSpPr>
          <p:spPr bwMode="auto">
            <a:xfrm>
              <a:off x="11056938" y="4191000"/>
              <a:ext cx="590550" cy="255588"/>
            </a:xfrm>
            <a:custGeom>
              <a:avLst/>
              <a:gdLst>
                <a:gd name="T0" fmla="*/ 0 w 372"/>
                <a:gd name="T1" fmla="*/ 80 h 161"/>
                <a:gd name="T2" fmla="*/ 0 w 372"/>
                <a:gd name="T3" fmla="*/ 80 h 161"/>
                <a:gd name="T4" fmla="*/ 2 w 372"/>
                <a:gd name="T5" fmla="*/ 89 h 161"/>
                <a:gd name="T6" fmla="*/ 8 w 372"/>
                <a:gd name="T7" fmla="*/ 97 h 161"/>
                <a:gd name="T8" fmla="*/ 16 w 372"/>
                <a:gd name="T9" fmla="*/ 105 h 161"/>
                <a:gd name="T10" fmla="*/ 28 w 372"/>
                <a:gd name="T11" fmla="*/ 111 h 161"/>
                <a:gd name="T12" fmla="*/ 44 w 372"/>
                <a:gd name="T13" fmla="*/ 119 h 161"/>
                <a:gd name="T14" fmla="*/ 62 w 372"/>
                <a:gd name="T15" fmla="*/ 125 h 161"/>
                <a:gd name="T16" fmla="*/ 109 w 372"/>
                <a:gd name="T17" fmla="*/ 137 h 161"/>
                <a:gd name="T18" fmla="*/ 163 w 372"/>
                <a:gd name="T19" fmla="*/ 147 h 161"/>
                <a:gd name="T20" fmla="*/ 227 w 372"/>
                <a:gd name="T21" fmla="*/ 155 h 161"/>
                <a:gd name="T22" fmla="*/ 295 w 372"/>
                <a:gd name="T23" fmla="*/ 159 h 161"/>
                <a:gd name="T24" fmla="*/ 372 w 372"/>
                <a:gd name="T25" fmla="*/ 161 h 161"/>
                <a:gd name="T26" fmla="*/ 372 w 372"/>
                <a:gd name="T27" fmla="*/ 0 h 161"/>
                <a:gd name="T28" fmla="*/ 372 w 372"/>
                <a:gd name="T29" fmla="*/ 0 h 161"/>
                <a:gd name="T30" fmla="*/ 295 w 372"/>
                <a:gd name="T31" fmla="*/ 2 h 161"/>
                <a:gd name="T32" fmla="*/ 227 w 372"/>
                <a:gd name="T33" fmla="*/ 6 h 161"/>
                <a:gd name="T34" fmla="*/ 163 w 372"/>
                <a:gd name="T35" fmla="*/ 14 h 161"/>
                <a:gd name="T36" fmla="*/ 109 w 372"/>
                <a:gd name="T37" fmla="*/ 22 h 161"/>
                <a:gd name="T38" fmla="*/ 62 w 372"/>
                <a:gd name="T39" fmla="*/ 34 h 161"/>
                <a:gd name="T40" fmla="*/ 44 w 372"/>
                <a:gd name="T41" fmla="*/ 42 h 161"/>
                <a:gd name="T42" fmla="*/ 28 w 372"/>
                <a:gd name="T43" fmla="*/ 48 h 161"/>
                <a:gd name="T44" fmla="*/ 16 w 372"/>
                <a:gd name="T45" fmla="*/ 56 h 161"/>
                <a:gd name="T46" fmla="*/ 8 w 372"/>
                <a:gd name="T47" fmla="*/ 64 h 161"/>
                <a:gd name="T48" fmla="*/ 2 w 372"/>
                <a:gd name="T49" fmla="*/ 72 h 161"/>
                <a:gd name="T50" fmla="*/ 0 w 372"/>
                <a:gd name="T51" fmla="*/ 80 h 161"/>
                <a:gd name="T52" fmla="*/ 0 w 372"/>
                <a:gd name="T53"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2" h="161">
                  <a:moveTo>
                    <a:pt x="0" y="80"/>
                  </a:moveTo>
                  <a:lnTo>
                    <a:pt x="0" y="80"/>
                  </a:lnTo>
                  <a:lnTo>
                    <a:pt x="2" y="89"/>
                  </a:lnTo>
                  <a:lnTo>
                    <a:pt x="8" y="97"/>
                  </a:lnTo>
                  <a:lnTo>
                    <a:pt x="16" y="105"/>
                  </a:lnTo>
                  <a:lnTo>
                    <a:pt x="28" y="111"/>
                  </a:lnTo>
                  <a:lnTo>
                    <a:pt x="44" y="119"/>
                  </a:lnTo>
                  <a:lnTo>
                    <a:pt x="62" y="125"/>
                  </a:lnTo>
                  <a:lnTo>
                    <a:pt x="109" y="137"/>
                  </a:lnTo>
                  <a:lnTo>
                    <a:pt x="163" y="147"/>
                  </a:lnTo>
                  <a:lnTo>
                    <a:pt x="227" y="155"/>
                  </a:lnTo>
                  <a:lnTo>
                    <a:pt x="295" y="159"/>
                  </a:lnTo>
                  <a:lnTo>
                    <a:pt x="372" y="161"/>
                  </a:lnTo>
                  <a:lnTo>
                    <a:pt x="372" y="0"/>
                  </a:lnTo>
                  <a:lnTo>
                    <a:pt x="372" y="0"/>
                  </a:lnTo>
                  <a:lnTo>
                    <a:pt x="295" y="2"/>
                  </a:lnTo>
                  <a:lnTo>
                    <a:pt x="227" y="6"/>
                  </a:lnTo>
                  <a:lnTo>
                    <a:pt x="163" y="14"/>
                  </a:lnTo>
                  <a:lnTo>
                    <a:pt x="109" y="22"/>
                  </a:lnTo>
                  <a:lnTo>
                    <a:pt x="62" y="34"/>
                  </a:lnTo>
                  <a:lnTo>
                    <a:pt x="44" y="42"/>
                  </a:lnTo>
                  <a:lnTo>
                    <a:pt x="28" y="48"/>
                  </a:lnTo>
                  <a:lnTo>
                    <a:pt x="16" y="56"/>
                  </a:lnTo>
                  <a:lnTo>
                    <a:pt x="8" y="64"/>
                  </a:lnTo>
                  <a:lnTo>
                    <a:pt x="2" y="72"/>
                  </a:lnTo>
                  <a:lnTo>
                    <a:pt x="0" y="80"/>
                  </a:lnTo>
                  <a:lnTo>
                    <a:pt x="0" y="8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6"/>
            <p:cNvSpPr/>
            <p:nvPr/>
          </p:nvSpPr>
          <p:spPr bwMode="auto">
            <a:xfrm>
              <a:off x="11647488" y="4191000"/>
              <a:ext cx="585787" cy="255588"/>
            </a:xfrm>
            <a:custGeom>
              <a:avLst/>
              <a:gdLst>
                <a:gd name="T0" fmla="*/ 0 w 369"/>
                <a:gd name="T1" fmla="*/ 0 h 161"/>
                <a:gd name="T2" fmla="*/ 0 w 369"/>
                <a:gd name="T3" fmla="*/ 0 h 161"/>
                <a:gd name="T4" fmla="*/ 0 w 369"/>
                <a:gd name="T5" fmla="*/ 161 h 161"/>
                <a:gd name="T6" fmla="*/ 0 w 369"/>
                <a:gd name="T7" fmla="*/ 161 h 161"/>
                <a:gd name="T8" fmla="*/ 0 w 369"/>
                <a:gd name="T9" fmla="*/ 161 h 161"/>
                <a:gd name="T10" fmla="*/ 74 w 369"/>
                <a:gd name="T11" fmla="*/ 159 h 161"/>
                <a:gd name="T12" fmla="*/ 142 w 369"/>
                <a:gd name="T13" fmla="*/ 155 h 161"/>
                <a:gd name="T14" fmla="*/ 206 w 369"/>
                <a:gd name="T15" fmla="*/ 147 h 161"/>
                <a:gd name="T16" fmla="*/ 260 w 369"/>
                <a:gd name="T17" fmla="*/ 137 h 161"/>
                <a:gd name="T18" fmla="*/ 307 w 369"/>
                <a:gd name="T19" fmla="*/ 125 h 161"/>
                <a:gd name="T20" fmla="*/ 325 w 369"/>
                <a:gd name="T21" fmla="*/ 119 h 161"/>
                <a:gd name="T22" fmla="*/ 341 w 369"/>
                <a:gd name="T23" fmla="*/ 111 h 161"/>
                <a:gd name="T24" fmla="*/ 353 w 369"/>
                <a:gd name="T25" fmla="*/ 105 h 161"/>
                <a:gd name="T26" fmla="*/ 361 w 369"/>
                <a:gd name="T27" fmla="*/ 97 h 161"/>
                <a:gd name="T28" fmla="*/ 367 w 369"/>
                <a:gd name="T29" fmla="*/ 89 h 161"/>
                <a:gd name="T30" fmla="*/ 369 w 369"/>
                <a:gd name="T31" fmla="*/ 80 h 161"/>
                <a:gd name="T32" fmla="*/ 369 w 369"/>
                <a:gd name="T33" fmla="*/ 80 h 161"/>
                <a:gd name="T34" fmla="*/ 367 w 369"/>
                <a:gd name="T35" fmla="*/ 72 h 161"/>
                <a:gd name="T36" fmla="*/ 361 w 369"/>
                <a:gd name="T37" fmla="*/ 64 h 161"/>
                <a:gd name="T38" fmla="*/ 353 w 369"/>
                <a:gd name="T39" fmla="*/ 56 h 161"/>
                <a:gd name="T40" fmla="*/ 341 w 369"/>
                <a:gd name="T41" fmla="*/ 48 h 161"/>
                <a:gd name="T42" fmla="*/ 325 w 369"/>
                <a:gd name="T43" fmla="*/ 42 h 161"/>
                <a:gd name="T44" fmla="*/ 307 w 369"/>
                <a:gd name="T45" fmla="*/ 34 h 161"/>
                <a:gd name="T46" fmla="*/ 260 w 369"/>
                <a:gd name="T47" fmla="*/ 22 h 161"/>
                <a:gd name="T48" fmla="*/ 206 w 369"/>
                <a:gd name="T49" fmla="*/ 14 h 161"/>
                <a:gd name="T50" fmla="*/ 142 w 369"/>
                <a:gd name="T51" fmla="*/ 6 h 161"/>
                <a:gd name="T52" fmla="*/ 74 w 369"/>
                <a:gd name="T53" fmla="*/ 2 h 161"/>
                <a:gd name="T54" fmla="*/ 0 w 369"/>
                <a:gd name="T55" fmla="*/ 0 h 161"/>
                <a:gd name="T56" fmla="*/ 0 w 369"/>
                <a:gd name="T5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9" h="161">
                  <a:moveTo>
                    <a:pt x="0" y="0"/>
                  </a:moveTo>
                  <a:lnTo>
                    <a:pt x="0" y="0"/>
                  </a:lnTo>
                  <a:lnTo>
                    <a:pt x="0" y="161"/>
                  </a:lnTo>
                  <a:lnTo>
                    <a:pt x="0" y="161"/>
                  </a:lnTo>
                  <a:lnTo>
                    <a:pt x="0" y="161"/>
                  </a:lnTo>
                  <a:lnTo>
                    <a:pt x="74" y="159"/>
                  </a:lnTo>
                  <a:lnTo>
                    <a:pt x="142" y="155"/>
                  </a:lnTo>
                  <a:lnTo>
                    <a:pt x="206" y="147"/>
                  </a:lnTo>
                  <a:lnTo>
                    <a:pt x="260" y="137"/>
                  </a:lnTo>
                  <a:lnTo>
                    <a:pt x="307" y="125"/>
                  </a:lnTo>
                  <a:lnTo>
                    <a:pt x="325" y="119"/>
                  </a:lnTo>
                  <a:lnTo>
                    <a:pt x="341" y="111"/>
                  </a:lnTo>
                  <a:lnTo>
                    <a:pt x="353" y="105"/>
                  </a:lnTo>
                  <a:lnTo>
                    <a:pt x="361" y="97"/>
                  </a:lnTo>
                  <a:lnTo>
                    <a:pt x="367" y="89"/>
                  </a:lnTo>
                  <a:lnTo>
                    <a:pt x="369" y="80"/>
                  </a:lnTo>
                  <a:lnTo>
                    <a:pt x="369" y="80"/>
                  </a:lnTo>
                  <a:lnTo>
                    <a:pt x="367" y="72"/>
                  </a:lnTo>
                  <a:lnTo>
                    <a:pt x="361" y="64"/>
                  </a:lnTo>
                  <a:lnTo>
                    <a:pt x="353" y="56"/>
                  </a:lnTo>
                  <a:lnTo>
                    <a:pt x="341" y="48"/>
                  </a:lnTo>
                  <a:lnTo>
                    <a:pt x="325" y="42"/>
                  </a:lnTo>
                  <a:lnTo>
                    <a:pt x="307" y="34"/>
                  </a:lnTo>
                  <a:lnTo>
                    <a:pt x="260" y="22"/>
                  </a:lnTo>
                  <a:lnTo>
                    <a:pt x="206" y="14"/>
                  </a:lnTo>
                  <a:lnTo>
                    <a:pt x="142" y="6"/>
                  </a:lnTo>
                  <a:lnTo>
                    <a:pt x="74" y="2"/>
                  </a:lnTo>
                  <a:lnTo>
                    <a:pt x="0" y="0"/>
                  </a:lnTo>
                  <a:lnTo>
                    <a:pt x="0" y="0"/>
                  </a:lnTo>
                  <a:close/>
                </a:path>
              </a:pathLst>
            </a:cu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7"/>
            <p:cNvSpPr/>
            <p:nvPr/>
          </p:nvSpPr>
          <p:spPr bwMode="auto">
            <a:xfrm>
              <a:off x="10496550" y="1062038"/>
              <a:ext cx="392112" cy="1223963"/>
            </a:xfrm>
            <a:custGeom>
              <a:avLst/>
              <a:gdLst>
                <a:gd name="T0" fmla="*/ 247 w 247"/>
                <a:gd name="T1" fmla="*/ 771 h 771"/>
                <a:gd name="T2" fmla="*/ 247 w 247"/>
                <a:gd name="T3" fmla="*/ 771 h 771"/>
                <a:gd name="T4" fmla="*/ 235 w 247"/>
                <a:gd name="T5" fmla="*/ 700 h 771"/>
                <a:gd name="T6" fmla="*/ 225 w 247"/>
                <a:gd name="T7" fmla="*/ 632 h 771"/>
                <a:gd name="T8" fmla="*/ 217 w 247"/>
                <a:gd name="T9" fmla="*/ 568 h 771"/>
                <a:gd name="T10" fmla="*/ 211 w 247"/>
                <a:gd name="T11" fmla="*/ 508 h 771"/>
                <a:gd name="T12" fmla="*/ 207 w 247"/>
                <a:gd name="T13" fmla="*/ 449 h 771"/>
                <a:gd name="T14" fmla="*/ 207 w 247"/>
                <a:gd name="T15" fmla="*/ 395 h 771"/>
                <a:gd name="T16" fmla="*/ 207 w 247"/>
                <a:gd name="T17" fmla="*/ 347 h 771"/>
                <a:gd name="T18" fmla="*/ 207 w 247"/>
                <a:gd name="T19" fmla="*/ 301 h 771"/>
                <a:gd name="T20" fmla="*/ 213 w 247"/>
                <a:gd name="T21" fmla="*/ 225 h 771"/>
                <a:gd name="T22" fmla="*/ 219 w 247"/>
                <a:gd name="T23" fmla="*/ 166 h 771"/>
                <a:gd name="T24" fmla="*/ 225 w 247"/>
                <a:gd name="T25" fmla="*/ 132 h 771"/>
                <a:gd name="T26" fmla="*/ 227 w 247"/>
                <a:gd name="T27" fmla="*/ 120 h 771"/>
                <a:gd name="T28" fmla="*/ 30 w 247"/>
                <a:gd name="T29" fmla="*/ 0 h 771"/>
                <a:gd name="T30" fmla="*/ 30 w 247"/>
                <a:gd name="T31" fmla="*/ 0 h 771"/>
                <a:gd name="T32" fmla="*/ 20 w 247"/>
                <a:gd name="T33" fmla="*/ 74 h 771"/>
                <a:gd name="T34" fmla="*/ 14 w 247"/>
                <a:gd name="T35" fmla="*/ 144 h 771"/>
                <a:gd name="T36" fmla="*/ 8 w 247"/>
                <a:gd name="T37" fmla="*/ 211 h 771"/>
                <a:gd name="T38" fmla="*/ 4 w 247"/>
                <a:gd name="T39" fmla="*/ 273 h 771"/>
                <a:gd name="T40" fmla="*/ 0 w 247"/>
                <a:gd name="T41" fmla="*/ 385 h 771"/>
                <a:gd name="T42" fmla="*/ 0 w 247"/>
                <a:gd name="T43" fmla="*/ 480 h 771"/>
                <a:gd name="T44" fmla="*/ 2 w 247"/>
                <a:gd name="T45" fmla="*/ 556 h 771"/>
                <a:gd name="T46" fmla="*/ 6 w 247"/>
                <a:gd name="T47" fmla="*/ 612 h 771"/>
                <a:gd name="T48" fmla="*/ 10 w 247"/>
                <a:gd name="T49" fmla="*/ 658 h 771"/>
                <a:gd name="T50" fmla="*/ 247 w 247"/>
                <a:gd name="T51"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771">
                  <a:moveTo>
                    <a:pt x="247" y="771"/>
                  </a:moveTo>
                  <a:lnTo>
                    <a:pt x="247" y="771"/>
                  </a:lnTo>
                  <a:lnTo>
                    <a:pt x="235" y="700"/>
                  </a:lnTo>
                  <a:lnTo>
                    <a:pt x="225" y="632"/>
                  </a:lnTo>
                  <a:lnTo>
                    <a:pt x="217" y="568"/>
                  </a:lnTo>
                  <a:lnTo>
                    <a:pt x="211" y="508"/>
                  </a:lnTo>
                  <a:lnTo>
                    <a:pt x="207" y="449"/>
                  </a:lnTo>
                  <a:lnTo>
                    <a:pt x="207" y="395"/>
                  </a:lnTo>
                  <a:lnTo>
                    <a:pt x="207" y="347"/>
                  </a:lnTo>
                  <a:lnTo>
                    <a:pt x="207" y="301"/>
                  </a:lnTo>
                  <a:lnTo>
                    <a:pt x="213" y="225"/>
                  </a:lnTo>
                  <a:lnTo>
                    <a:pt x="219" y="166"/>
                  </a:lnTo>
                  <a:lnTo>
                    <a:pt x="225" y="132"/>
                  </a:lnTo>
                  <a:lnTo>
                    <a:pt x="227" y="120"/>
                  </a:lnTo>
                  <a:lnTo>
                    <a:pt x="30" y="0"/>
                  </a:lnTo>
                  <a:lnTo>
                    <a:pt x="30" y="0"/>
                  </a:lnTo>
                  <a:lnTo>
                    <a:pt x="20" y="74"/>
                  </a:lnTo>
                  <a:lnTo>
                    <a:pt x="14" y="144"/>
                  </a:lnTo>
                  <a:lnTo>
                    <a:pt x="8" y="211"/>
                  </a:lnTo>
                  <a:lnTo>
                    <a:pt x="4" y="273"/>
                  </a:lnTo>
                  <a:lnTo>
                    <a:pt x="0" y="385"/>
                  </a:lnTo>
                  <a:lnTo>
                    <a:pt x="0" y="480"/>
                  </a:lnTo>
                  <a:lnTo>
                    <a:pt x="2" y="556"/>
                  </a:lnTo>
                  <a:lnTo>
                    <a:pt x="6" y="612"/>
                  </a:lnTo>
                  <a:lnTo>
                    <a:pt x="10" y="658"/>
                  </a:lnTo>
                  <a:lnTo>
                    <a:pt x="247" y="771"/>
                  </a:lnTo>
                  <a:close/>
                </a:path>
              </a:pathLst>
            </a:custGeom>
            <a:solidFill>
              <a:srgbClr val="FFE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8"/>
            <p:cNvSpPr/>
            <p:nvPr/>
          </p:nvSpPr>
          <p:spPr bwMode="auto">
            <a:xfrm>
              <a:off x="10598150" y="2479675"/>
              <a:ext cx="923925" cy="1208088"/>
            </a:xfrm>
            <a:custGeom>
              <a:avLst/>
              <a:gdLst>
                <a:gd name="T0" fmla="*/ 233 w 582"/>
                <a:gd name="T1" fmla="*/ 76 h 761"/>
                <a:gd name="T2" fmla="*/ 0 w 582"/>
                <a:gd name="T3" fmla="*/ 0 h 761"/>
                <a:gd name="T4" fmla="*/ 0 w 582"/>
                <a:gd name="T5" fmla="*/ 0 h 761"/>
                <a:gd name="T6" fmla="*/ 4 w 582"/>
                <a:gd name="T7" fmla="*/ 26 h 761"/>
                <a:gd name="T8" fmla="*/ 10 w 582"/>
                <a:gd name="T9" fmla="*/ 56 h 761"/>
                <a:gd name="T10" fmla="*/ 20 w 582"/>
                <a:gd name="T11" fmla="*/ 96 h 761"/>
                <a:gd name="T12" fmla="*/ 34 w 582"/>
                <a:gd name="T13" fmla="*/ 143 h 761"/>
                <a:gd name="T14" fmla="*/ 50 w 582"/>
                <a:gd name="T15" fmla="*/ 197 h 761"/>
                <a:gd name="T16" fmla="*/ 74 w 582"/>
                <a:gd name="T17" fmla="*/ 255 h 761"/>
                <a:gd name="T18" fmla="*/ 102 w 582"/>
                <a:gd name="T19" fmla="*/ 317 h 761"/>
                <a:gd name="T20" fmla="*/ 118 w 582"/>
                <a:gd name="T21" fmla="*/ 349 h 761"/>
                <a:gd name="T22" fmla="*/ 137 w 582"/>
                <a:gd name="T23" fmla="*/ 382 h 761"/>
                <a:gd name="T24" fmla="*/ 157 w 582"/>
                <a:gd name="T25" fmla="*/ 414 h 761"/>
                <a:gd name="T26" fmla="*/ 177 w 582"/>
                <a:gd name="T27" fmla="*/ 446 h 761"/>
                <a:gd name="T28" fmla="*/ 199 w 582"/>
                <a:gd name="T29" fmla="*/ 478 h 761"/>
                <a:gd name="T30" fmla="*/ 225 w 582"/>
                <a:gd name="T31" fmla="*/ 508 h 761"/>
                <a:gd name="T32" fmla="*/ 251 w 582"/>
                <a:gd name="T33" fmla="*/ 540 h 761"/>
                <a:gd name="T34" fmla="*/ 279 w 582"/>
                <a:gd name="T35" fmla="*/ 570 h 761"/>
                <a:gd name="T36" fmla="*/ 309 w 582"/>
                <a:gd name="T37" fmla="*/ 598 h 761"/>
                <a:gd name="T38" fmla="*/ 341 w 582"/>
                <a:gd name="T39" fmla="*/ 626 h 761"/>
                <a:gd name="T40" fmla="*/ 375 w 582"/>
                <a:gd name="T41" fmla="*/ 655 h 761"/>
                <a:gd name="T42" fmla="*/ 414 w 582"/>
                <a:gd name="T43" fmla="*/ 679 h 761"/>
                <a:gd name="T44" fmla="*/ 452 w 582"/>
                <a:gd name="T45" fmla="*/ 703 h 761"/>
                <a:gd name="T46" fmla="*/ 494 w 582"/>
                <a:gd name="T47" fmla="*/ 725 h 761"/>
                <a:gd name="T48" fmla="*/ 536 w 582"/>
                <a:gd name="T49" fmla="*/ 745 h 761"/>
                <a:gd name="T50" fmla="*/ 582 w 582"/>
                <a:gd name="T51" fmla="*/ 761 h 761"/>
                <a:gd name="T52" fmla="*/ 582 w 582"/>
                <a:gd name="T53" fmla="*/ 761 h 761"/>
                <a:gd name="T54" fmla="*/ 568 w 582"/>
                <a:gd name="T55" fmla="*/ 747 h 761"/>
                <a:gd name="T56" fmla="*/ 530 w 582"/>
                <a:gd name="T57" fmla="*/ 705 h 761"/>
                <a:gd name="T58" fmla="*/ 504 w 582"/>
                <a:gd name="T59" fmla="*/ 675 h 761"/>
                <a:gd name="T60" fmla="*/ 476 w 582"/>
                <a:gd name="T61" fmla="*/ 641 h 761"/>
                <a:gd name="T62" fmla="*/ 446 w 582"/>
                <a:gd name="T63" fmla="*/ 600 h 761"/>
                <a:gd name="T64" fmla="*/ 414 w 582"/>
                <a:gd name="T65" fmla="*/ 554 h 761"/>
                <a:gd name="T66" fmla="*/ 381 w 582"/>
                <a:gd name="T67" fmla="*/ 506 h 761"/>
                <a:gd name="T68" fmla="*/ 349 w 582"/>
                <a:gd name="T69" fmla="*/ 452 h 761"/>
                <a:gd name="T70" fmla="*/ 321 w 582"/>
                <a:gd name="T71" fmla="*/ 396 h 761"/>
                <a:gd name="T72" fmla="*/ 293 w 582"/>
                <a:gd name="T73" fmla="*/ 337 h 761"/>
                <a:gd name="T74" fmla="*/ 281 w 582"/>
                <a:gd name="T75" fmla="*/ 305 h 761"/>
                <a:gd name="T76" fmla="*/ 271 w 582"/>
                <a:gd name="T77" fmla="*/ 275 h 761"/>
                <a:gd name="T78" fmla="*/ 261 w 582"/>
                <a:gd name="T79" fmla="*/ 243 h 761"/>
                <a:gd name="T80" fmla="*/ 253 w 582"/>
                <a:gd name="T81" fmla="*/ 211 h 761"/>
                <a:gd name="T82" fmla="*/ 245 w 582"/>
                <a:gd name="T83" fmla="*/ 177 h 761"/>
                <a:gd name="T84" fmla="*/ 239 w 582"/>
                <a:gd name="T85" fmla="*/ 145 h 761"/>
                <a:gd name="T86" fmla="*/ 235 w 582"/>
                <a:gd name="T87" fmla="*/ 111 h 761"/>
                <a:gd name="T88" fmla="*/ 233 w 582"/>
                <a:gd name="T89" fmla="*/ 76 h 761"/>
                <a:gd name="T90" fmla="*/ 233 w 582"/>
                <a:gd name="T91" fmla="*/ 76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2" h="761">
                  <a:moveTo>
                    <a:pt x="233" y="76"/>
                  </a:moveTo>
                  <a:lnTo>
                    <a:pt x="0" y="0"/>
                  </a:lnTo>
                  <a:lnTo>
                    <a:pt x="0" y="0"/>
                  </a:lnTo>
                  <a:lnTo>
                    <a:pt x="4" y="26"/>
                  </a:lnTo>
                  <a:lnTo>
                    <a:pt x="10" y="56"/>
                  </a:lnTo>
                  <a:lnTo>
                    <a:pt x="20" y="96"/>
                  </a:lnTo>
                  <a:lnTo>
                    <a:pt x="34" y="143"/>
                  </a:lnTo>
                  <a:lnTo>
                    <a:pt x="50" y="197"/>
                  </a:lnTo>
                  <a:lnTo>
                    <a:pt x="74" y="255"/>
                  </a:lnTo>
                  <a:lnTo>
                    <a:pt x="102" y="317"/>
                  </a:lnTo>
                  <a:lnTo>
                    <a:pt x="118" y="349"/>
                  </a:lnTo>
                  <a:lnTo>
                    <a:pt x="137" y="382"/>
                  </a:lnTo>
                  <a:lnTo>
                    <a:pt x="157" y="414"/>
                  </a:lnTo>
                  <a:lnTo>
                    <a:pt x="177" y="446"/>
                  </a:lnTo>
                  <a:lnTo>
                    <a:pt x="199" y="478"/>
                  </a:lnTo>
                  <a:lnTo>
                    <a:pt x="225" y="508"/>
                  </a:lnTo>
                  <a:lnTo>
                    <a:pt x="251" y="540"/>
                  </a:lnTo>
                  <a:lnTo>
                    <a:pt x="279" y="570"/>
                  </a:lnTo>
                  <a:lnTo>
                    <a:pt x="309" y="598"/>
                  </a:lnTo>
                  <a:lnTo>
                    <a:pt x="341" y="626"/>
                  </a:lnTo>
                  <a:lnTo>
                    <a:pt x="375" y="655"/>
                  </a:lnTo>
                  <a:lnTo>
                    <a:pt x="414" y="679"/>
                  </a:lnTo>
                  <a:lnTo>
                    <a:pt x="452" y="703"/>
                  </a:lnTo>
                  <a:lnTo>
                    <a:pt x="494" y="725"/>
                  </a:lnTo>
                  <a:lnTo>
                    <a:pt x="536" y="745"/>
                  </a:lnTo>
                  <a:lnTo>
                    <a:pt x="582" y="761"/>
                  </a:lnTo>
                  <a:lnTo>
                    <a:pt x="582" y="761"/>
                  </a:lnTo>
                  <a:lnTo>
                    <a:pt x="568" y="747"/>
                  </a:lnTo>
                  <a:lnTo>
                    <a:pt x="530" y="705"/>
                  </a:lnTo>
                  <a:lnTo>
                    <a:pt x="504" y="675"/>
                  </a:lnTo>
                  <a:lnTo>
                    <a:pt x="476" y="641"/>
                  </a:lnTo>
                  <a:lnTo>
                    <a:pt x="446" y="600"/>
                  </a:lnTo>
                  <a:lnTo>
                    <a:pt x="414" y="554"/>
                  </a:lnTo>
                  <a:lnTo>
                    <a:pt x="381" y="506"/>
                  </a:lnTo>
                  <a:lnTo>
                    <a:pt x="349" y="452"/>
                  </a:lnTo>
                  <a:lnTo>
                    <a:pt x="321" y="396"/>
                  </a:lnTo>
                  <a:lnTo>
                    <a:pt x="293" y="337"/>
                  </a:lnTo>
                  <a:lnTo>
                    <a:pt x="281" y="305"/>
                  </a:lnTo>
                  <a:lnTo>
                    <a:pt x="271" y="275"/>
                  </a:lnTo>
                  <a:lnTo>
                    <a:pt x="261" y="243"/>
                  </a:lnTo>
                  <a:lnTo>
                    <a:pt x="253" y="211"/>
                  </a:lnTo>
                  <a:lnTo>
                    <a:pt x="245" y="177"/>
                  </a:lnTo>
                  <a:lnTo>
                    <a:pt x="239" y="145"/>
                  </a:lnTo>
                  <a:lnTo>
                    <a:pt x="235" y="111"/>
                  </a:lnTo>
                  <a:lnTo>
                    <a:pt x="233" y="76"/>
                  </a:lnTo>
                  <a:lnTo>
                    <a:pt x="233" y="76"/>
                  </a:lnTo>
                  <a:close/>
                </a:path>
              </a:pathLst>
            </a:custGeom>
            <a:solidFill>
              <a:srgbClr val="FFE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3" name="前凸带形 92"/>
          <p:cNvSpPr/>
          <p:nvPr/>
        </p:nvSpPr>
        <p:spPr>
          <a:xfrm>
            <a:off x="9207210" y="3470597"/>
            <a:ext cx="2190083" cy="489700"/>
          </a:xfrm>
          <a:prstGeom prst="ribbon">
            <a:avLst>
              <a:gd name="adj1" fmla="val 33333"/>
              <a:gd name="adj2" fmla="val 72835"/>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solidFill>
                  <a:schemeClr val="accent2"/>
                </a:solidFill>
                <a:latin typeface="微软雅黑" panose="020B0503020204020204" pitchFamily="34" charset="-122"/>
                <a:ea typeface="微软雅黑" panose="020B0503020204020204" pitchFamily="34" charset="-122"/>
              </a:rPr>
              <a:t>4</a:t>
            </a:r>
            <a:r>
              <a:rPr lang="zh-CN" altLang="en-US" sz="1600" dirty="0">
                <a:solidFill>
                  <a:schemeClr val="accent2"/>
                </a:solidFill>
                <a:latin typeface="微软雅黑" panose="020B0503020204020204" pitchFamily="34" charset="-122"/>
                <a:ea typeface="微软雅黑" panose="020B0503020204020204" pitchFamily="34" charset="-122"/>
              </a:rPr>
              <a:t>季度</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sp>
        <p:nvSpPr>
          <p:cNvPr id="94" name="矩形 93"/>
          <p:cNvSpPr/>
          <p:nvPr/>
        </p:nvSpPr>
        <p:spPr>
          <a:xfrm>
            <a:off x="8994334" y="4147028"/>
            <a:ext cx="2615835" cy="1990276"/>
          </a:xfrm>
          <a:prstGeom prst="rect">
            <a:avLst/>
          </a:prstGeom>
        </p:spPr>
        <p:txBody>
          <a:bodyPr wrap="square" lIns="121908" tIns="60954" rIns="121908" bIns="60954">
            <a:spAutoFit/>
          </a:bodyPr>
          <a:lstStyle/>
          <a:p>
            <a:pPr algn="ctr">
              <a:lnSpc>
                <a:spcPct val="120000"/>
              </a:lnSpc>
              <a:spcBef>
                <a:spcPts val="800"/>
              </a:spcBef>
            </a:pPr>
            <a:r>
              <a:rPr lang="zh-CN" altLang="en-US" sz="1300" dirty="0">
                <a:solidFill>
                  <a:schemeClr val="accent2"/>
                </a:solidFill>
                <a:latin typeface="微软雅黑" panose="020B0503020204020204" pitchFamily="34" charset="-122"/>
                <a:ea typeface="微软雅黑" panose="020B0503020204020204" pitchFamily="34" charset="-122"/>
              </a:rPr>
              <a:t>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ctr">
              <a:lnSpc>
                <a:spcPct val="12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输入该活动表扬的项目名称，输入该活动表扬的项目名称，输入该活动表扬的项目名称</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2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输入该活动表扬的项目名称，输入该活动表扬的项目名称，输入该活动表扬的项目名称，输入该活动表扬的项目名称</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anim calcmode="lin" valueType="num">
                                      <p:cBhvr>
                                        <p:cTn id="28" dur="500" fill="hold"/>
                                        <p:tgtEl>
                                          <p:spTgt spid="59"/>
                                        </p:tgtEl>
                                        <p:attrNameLst>
                                          <p:attrName>ppt_x</p:attrName>
                                        </p:attrNameLst>
                                      </p:cBhvr>
                                      <p:tavLst>
                                        <p:tav tm="0">
                                          <p:val>
                                            <p:strVal val="#ppt_x"/>
                                          </p:val>
                                        </p:tav>
                                        <p:tav tm="100000">
                                          <p:val>
                                            <p:strVal val="#ppt_x"/>
                                          </p:val>
                                        </p:tav>
                                      </p:tavLst>
                                    </p:anim>
                                    <p:anim calcmode="lin" valueType="num">
                                      <p:cBhvr>
                                        <p:cTn id="29" dur="500" fill="hold"/>
                                        <p:tgtEl>
                                          <p:spTgt spid="59"/>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par>
                          <p:cTn id="34" fill="hold">
                            <p:stCondLst>
                              <p:cond delay="2000"/>
                            </p:stCondLst>
                            <p:childTnLst>
                              <p:par>
                                <p:cTn id="35" presetID="4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anim calcmode="lin" valueType="num">
                                      <p:cBhvr>
                                        <p:cTn id="38" dur="500" fill="hold"/>
                                        <p:tgtEl>
                                          <p:spTgt spid="61"/>
                                        </p:tgtEl>
                                        <p:attrNameLst>
                                          <p:attrName>ppt_x</p:attrName>
                                        </p:attrNameLst>
                                      </p:cBhvr>
                                      <p:tavLst>
                                        <p:tav tm="0">
                                          <p:val>
                                            <p:strVal val="#ppt_x"/>
                                          </p:val>
                                        </p:tav>
                                        <p:tav tm="100000">
                                          <p:val>
                                            <p:strVal val="#ppt_x"/>
                                          </p:val>
                                        </p:tav>
                                      </p:tavLst>
                                    </p:anim>
                                    <p:anim calcmode="lin" valueType="num">
                                      <p:cBhvr>
                                        <p:cTn id="39" dur="5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anim calcmode="lin" valueType="num">
                                      <p:cBhvr>
                                        <p:cTn id="43" dur="500" fill="hold"/>
                                        <p:tgtEl>
                                          <p:spTgt spid="76"/>
                                        </p:tgtEl>
                                        <p:attrNameLst>
                                          <p:attrName>ppt_x</p:attrName>
                                        </p:attrNameLst>
                                      </p:cBhvr>
                                      <p:tavLst>
                                        <p:tav tm="0">
                                          <p:val>
                                            <p:strVal val="#ppt_x"/>
                                          </p:val>
                                        </p:tav>
                                        <p:tav tm="100000">
                                          <p:val>
                                            <p:strVal val="#ppt_x"/>
                                          </p:val>
                                        </p:tav>
                                      </p:tavLst>
                                    </p:anim>
                                    <p:anim calcmode="lin" valueType="num">
                                      <p:cBhvr>
                                        <p:cTn id="44" dur="500" fill="hold"/>
                                        <p:tgtEl>
                                          <p:spTgt spid="76"/>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childTnLst>
                          </p:cTn>
                        </p:par>
                        <p:par>
                          <p:cTn id="49" fill="hold">
                            <p:stCondLst>
                              <p:cond delay="3000"/>
                            </p:stCondLst>
                            <p:childTnLst>
                              <p:par>
                                <p:cTn id="50" presetID="47" presetClass="entr" presetSubtype="0" fill="hold"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500"/>
                                        <p:tgtEl>
                                          <p:spTgt spid="78"/>
                                        </p:tgtEl>
                                      </p:cBhvr>
                                    </p:animEffect>
                                    <p:anim calcmode="lin" valueType="num">
                                      <p:cBhvr>
                                        <p:cTn id="53" dur="500" fill="hold"/>
                                        <p:tgtEl>
                                          <p:spTgt spid="78"/>
                                        </p:tgtEl>
                                        <p:attrNameLst>
                                          <p:attrName>ppt_x</p:attrName>
                                        </p:attrNameLst>
                                      </p:cBhvr>
                                      <p:tavLst>
                                        <p:tav tm="0">
                                          <p:val>
                                            <p:strVal val="#ppt_x"/>
                                          </p:val>
                                        </p:tav>
                                        <p:tav tm="100000">
                                          <p:val>
                                            <p:strVal val="#ppt_x"/>
                                          </p:val>
                                        </p:tav>
                                      </p:tavLst>
                                    </p:anim>
                                    <p:anim calcmode="lin" valueType="num">
                                      <p:cBhvr>
                                        <p:cTn id="54" dur="500" fill="hold"/>
                                        <p:tgtEl>
                                          <p:spTgt spid="7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anim calcmode="lin" valueType="num">
                                      <p:cBhvr>
                                        <p:cTn id="58" dur="500" fill="hold"/>
                                        <p:tgtEl>
                                          <p:spTgt spid="93"/>
                                        </p:tgtEl>
                                        <p:attrNameLst>
                                          <p:attrName>ppt_x</p:attrName>
                                        </p:attrNameLst>
                                      </p:cBhvr>
                                      <p:tavLst>
                                        <p:tav tm="0">
                                          <p:val>
                                            <p:strVal val="#ppt_x"/>
                                          </p:val>
                                        </p:tav>
                                        <p:tav tm="100000">
                                          <p:val>
                                            <p:strVal val="#ppt_x"/>
                                          </p:val>
                                        </p:tav>
                                      </p:tavLst>
                                    </p:anim>
                                    <p:anim calcmode="lin" valueType="num">
                                      <p:cBhvr>
                                        <p:cTn id="59" dur="500" fill="hold"/>
                                        <p:tgtEl>
                                          <p:spTgt spid="93"/>
                                        </p:tgtEl>
                                        <p:attrNameLst>
                                          <p:attrName>ppt_y</p:attrName>
                                        </p:attrNameLst>
                                      </p:cBhvr>
                                      <p:tavLst>
                                        <p:tav tm="0">
                                          <p:val>
                                            <p:strVal val="#ppt_y+.1"/>
                                          </p:val>
                                        </p:tav>
                                        <p:tav tm="100000">
                                          <p:val>
                                            <p:strVal val="#ppt_y"/>
                                          </p:val>
                                        </p:tav>
                                      </p:tavLst>
                                    </p:anim>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59" grpId="0" animBg="1"/>
      <p:bldP spid="60" grpId="0"/>
      <p:bldP spid="76" grpId="0" animBg="1"/>
      <p:bldP spid="77" grpId="0"/>
      <p:bldP spid="93" grpId="0" animBg="1"/>
      <p:bldP spid="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9035878" y="1621708"/>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6" name="矩形 95"/>
          <p:cNvSpPr/>
          <p:nvPr/>
        </p:nvSpPr>
        <p:spPr>
          <a:xfrm>
            <a:off x="9035878" y="3029634"/>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7" name="矩形 96"/>
          <p:cNvSpPr/>
          <p:nvPr/>
        </p:nvSpPr>
        <p:spPr>
          <a:xfrm>
            <a:off x="9035878" y="4540758"/>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1"/>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767223" y="1621708"/>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6"/>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6"/>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767223" y="3029634"/>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767223" y="4540758"/>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1" name="肘形连接符 100"/>
          <p:cNvCxnSpPr/>
          <p:nvPr/>
        </p:nvCxnSpPr>
        <p:spPr>
          <a:xfrm flipV="1">
            <a:off x="3177699" y="1796027"/>
            <a:ext cx="2527684" cy="340695"/>
          </a:xfrm>
          <a:prstGeom prst="bentConnector3">
            <a:avLst>
              <a:gd name="adj1" fmla="val 12301"/>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2" name="肘形连接符 101"/>
          <p:cNvCxnSpPr/>
          <p:nvPr/>
        </p:nvCxnSpPr>
        <p:spPr>
          <a:xfrm rot="10800000" flipV="1">
            <a:off x="7055150" y="2136720"/>
            <a:ext cx="1969942" cy="325680"/>
          </a:xfrm>
          <a:prstGeom prst="bentConnector3">
            <a:avLst>
              <a:gd name="adj1" fmla="val 15137"/>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3" name="肘形连接符 102"/>
          <p:cNvCxnSpPr/>
          <p:nvPr/>
        </p:nvCxnSpPr>
        <p:spPr>
          <a:xfrm flipV="1">
            <a:off x="3177700" y="3002367"/>
            <a:ext cx="1789663" cy="542281"/>
          </a:xfrm>
          <a:prstGeom prst="bentConnector3">
            <a:avLst>
              <a:gd name="adj1" fmla="val 18820"/>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4" name="肘形连接符 103"/>
          <p:cNvCxnSpPr/>
          <p:nvPr/>
        </p:nvCxnSpPr>
        <p:spPr>
          <a:xfrm rot="10800000">
            <a:off x="7697400" y="3422226"/>
            <a:ext cx="1327692" cy="122421"/>
          </a:xfrm>
          <a:prstGeom prst="bentConnector3">
            <a:avLst>
              <a:gd name="adj1" fmla="val 22843"/>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5" name="肘形连接符 104"/>
          <p:cNvCxnSpPr/>
          <p:nvPr/>
        </p:nvCxnSpPr>
        <p:spPr>
          <a:xfrm flipV="1">
            <a:off x="3177699" y="4099102"/>
            <a:ext cx="1043190" cy="956671"/>
          </a:xfrm>
          <a:prstGeom prst="bentConnector3">
            <a:avLst>
              <a:gd name="adj1" fmla="val 31895"/>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6" name="肘形连接符 105"/>
          <p:cNvCxnSpPr/>
          <p:nvPr/>
        </p:nvCxnSpPr>
        <p:spPr>
          <a:xfrm rot="10800000">
            <a:off x="8350914" y="4458325"/>
            <a:ext cx="674178" cy="597449"/>
          </a:xfrm>
          <a:prstGeom prst="bentConnector3">
            <a:avLst>
              <a:gd name="adj1" fmla="val 46181"/>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3812923" y="3739924"/>
            <a:ext cx="4566159" cy="2028416"/>
            <a:chOff x="2859468" y="2928768"/>
            <a:chExt cx="3425065" cy="1521312"/>
          </a:xfrm>
        </p:grpSpPr>
        <p:grpSp>
          <p:nvGrpSpPr>
            <p:cNvPr id="108" name="组合 107"/>
            <p:cNvGrpSpPr/>
            <p:nvPr/>
          </p:nvGrpSpPr>
          <p:grpSpPr>
            <a:xfrm>
              <a:off x="2859468" y="2928768"/>
              <a:ext cx="3425065" cy="1521312"/>
              <a:chOff x="1998663" y="2733675"/>
              <a:chExt cx="5146675" cy="2286000"/>
            </a:xfrm>
          </p:grpSpPr>
          <p:sp>
            <p:nvSpPr>
              <p:cNvPr id="110" name="Freeform 82"/>
              <p:cNvSpPr/>
              <p:nvPr/>
            </p:nvSpPr>
            <p:spPr bwMode="auto">
              <a:xfrm>
                <a:off x="1998663" y="2733675"/>
                <a:ext cx="5146675" cy="2286000"/>
              </a:xfrm>
              <a:custGeom>
                <a:avLst/>
                <a:gdLst>
                  <a:gd name="T0" fmla="*/ 3036 w 3242"/>
                  <a:gd name="T1" fmla="*/ 422 h 1440"/>
                  <a:gd name="T2" fmla="*/ 1386 w 3242"/>
                  <a:gd name="T3" fmla="*/ 0 h 1440"/>
                  <a:gd name="T4" fmla="*/ 246 w 3242"/>
                  <a:gd name="T5" fmla="*/ 502 h 1440"/>
                  <a:gd name="T6" fmla="*/ 0 w 3242"/>
                  <a:gd name="T7" fmla="*/ 864 h 1440"/>
                  <a:gd name="T8" fmla="*/ 2010 w 3242"/>
                  <a:gd name="T9" fmla="*/ 1440 h 1440"/>
                  <a:gd name="T10" fmla="*/ 3242 w 3242"/>
                  <a:gd name="T11" fmla="*/ 742 h 1440"/>
                  <a:gd name="T12" fmla="*/ 3036 w 3242"/>
                  <a:gd name="T13" fmla="*/ 422 h 1440"/>
                </a:gdLst>
                <a:ahLst/>
                <a:cxnLst>
                  <a:cxn ang="0">
                    <a:pos x="T0" y="T1"/>
                  </a:cxn>
                  <a:cxn ang="0">
                    <a:pos x="T2" y="T3"/>
                  </a:cxn>
                  <a:cxn ang="0">
                    <a:pos x="T4" y="T5"/>
                  </a:cxn>
                  <a:cxn ang="0">
                    <a:pos x="T6" y="T7"/>
                  </a:cxn>
                  <a:cxn ang="0">
                    <a:pos x="T8" y="T9"/>
                  </a:cxn>
                  <a:cxn ang="0">
                    <a:pos x="T10" y="T11"/>
                  </a:cxn>
                  <a:cxn ang="0">
                    <a:pos x="T12" y="T13"/>
                  </a:cxn>
                </a:cxnLst>
                <a:rect l="0" t="0" r="r" b="b"/>
                <a:pathLst>
                  <a:path w="3242" h="1440">
                    <a:moveTo>
                      <a:pt x="3036" y="422"/>
                    </a:moveTo>
                    <a:lnTo>
                      <a:pt x="1386" y="0"/>
                    </a:lnTo>
                    <a:lnTo>
                      <a:pt x="246" y="502"/>
                    </a:lnTo>
                    <a:lnTo>
                      <a:pt x="0" y="864"/>
                    </a:lnTo>
                    <a:lnTo>
                      <a:pt x="2010" y="1440"/>
                    </a:lnTo>
                    <a:lnTo>
                      <a:pt x="3242" y="742"/>
                    </a:lnTo>
                    <a:lnTo>
                      <a:pt x="3036" y="42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1" name="Freeform 92"/>
              <p:cNvSpPr/>
              <p:nvPr/>
            </p:nvSpPr>
            <p:spPr bwMode="auto">
              <a:xfrm>
                <a:off x="5113338" y="3403600"/>
                <a:ext cx="2032000" cy="1616075"/>
              </a:xfrm>
              <a:custGeom>
                <a:avLst/>
                <a:gdLst>
                  <a:gd name="T0" fmla="*/ 1074 w 1280"/>
                  <a:gd name="T1" fmla="*/ 0 h 1018"/>
                  <a:gd name="T2" fmla="*/ 0 w 1280"/>
                  <a:gd name="T3" fmla="*/ 558 h 1018"/>
                  <a:gd name="T4" fmla="*/ 0 w 1280"/>
                  <a:gd name="T5" fmla="*/ 558 h 1018"/>
                  <a:gd name="T6" fmla="*/ 48 w 1280"/>
                  <a:gd name="T7" fmla="*/ 1018 h 1018"/>
                  <a:gd name="T8" fmla="*/ 1280 w 1280"/>
                  <a:gd name="T9" fmla="*/ 320 h 1018"/>
                  <a:gd name="T10" fmla="*/ 1074 w 1280"/>
                  <a:gd name="T11" fmla="*/ 0 h 1018"/>
                </a:gdLst>
                <a:ahLst/>
                <a:cxnLst>
                  <a:cxn ang="0">
                    <a:pos x="T0" y="T1"/>
                  </a:cxn>
                  <a:cxn ang="0">
                    <a:pos x="T2" y="T3"/>
                  </a:cxn>
                  <a:cxn ang="0">
                    <a:pos x="T4" y="T5"/>
                  </a:cxn>
                  <a:cxn ang="0">
                    <a:pos x="T6" y="T7"/>
                  </a:cxn>
                  <a:cxn ang="0">
                    <a:pos x="T8" y="T9"/>
                  </a:cxn>
                  <a:cxn ang="0">
                    <a:pos x="T10" y="T11"/>
                  </a:cxn>
                </a:cxnLst>
                <a:rect l="0" t="0" r="r" b="b"/>
                <a:pathLst>
                  <a:path w="1280" h="1018">
                    <a:moveTo>
                      <a:pt x="1074" y="0"/>
                    </a:moveTo>
                    <a:lnTo>
                      <a:pt x="0" y="558"/>
                    </a:lnTo>
                    <a:lnTo>
                      <a:pt x="0" y="558"/>
                    </a:lnTo>
                    <a:lnTo>
                      <a:pt x="48" y="1018"/>
                    </a:lnTo>
                    <a:lnTo>
                      <a:pt x="1280" y="320"/>
                    </a:lnTo>
                    <a:lnTo>
                      <a:pt x="1074" y="0"/>
                    </a:lnTo>
                    <a:close/>
                  </a:path>
                </a:pathLst>
              </a:custGeom>
              <a:gradFill flip="none" rotWithShape="1">
                <a:gsLst>
                  <a:gs pos="0">
                    <a:schemeClr val="accent1"/>
                  </a:gs>
                  <a:gs pos="100000">
                    <a:schemeClr val="accent1">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112" name="Freeform 93"/>
              <p:cNvSpPr/>
              <p:nvPr/>
            </p:nvSpPr>
            <p:spPr bwMode="auto">
              <a:xfrm>
                <a:off x="1998663" y="3530600"/>
                <a:ext cx="3190875" cy="1489075"/>
              </a:xfrm>
              <a:custGeom>
                <a:avLst/>
                <a:gdLst>
                  <a:gd name="T0" fmla="*/ 1962 w 2010"/>
                  <a:gd name="T1" fmla="*/ 478 h 938"/>
                  <a:gd name="T2" fmla="*/ 246 w 2010"/>
                  <a:gd name="T3" fmla="*/ 0 h 938"/>
                  <a:gd name="T4" fmla="*/ 0 w 2010"/>
                  <a:gd name="T5" fmla="*/ 362 h 938"/>
                  <a:gd name="T6" fmla="*/ 2010 w 2010"/>
                  <a:gd name="T7" fmla="*/ 938 h 938"/>
                  <a:gd name="T8" fmla="*/ 2010 w 2010"/>
                  <a:gd name="T9" fmla="*/ 938 h 938"/>
                  <a:gd name="T10" fmla="*/ 1962 w 2010"/>
                  <a:gd name="T11" fmla="*/ 478 h 938"/>
                  <a:gd name="T12" fmla="*/ 1962 w 2010"/>
                  <a:gd name="T13" fmla="*/ 478 h 938"/>
                </a:gdLst>
                <a:ahLst/>
                <a:cxnLst>
                  <a:cxn ang="0">
                    <a:pos x="T0" y="T1"/>
                  </a:cxn>
                  <a:cxn ang="0">
                    <a:pos x="T2" y="T3"/>
                  </a:cxn>
                  <a:cxn ang="0">
                    <a:pos x="T4" y="T5"/>
                  </a:cxn>
                  <a:cxn ang="0">
                    <a:pos x="T6" y="T7"/>
                  </a:cxn>
                  <a:cxn ang="0">
                    <a:pos x="T8" y="T9"/>
                  </a:cxn>
                  <a:cxn ang="0">
                    <a:pos x="T10" y="T11"/>
                  </a:cxn>
                  <a:cxn ang="0">
                    <a:pos x="T12" y="T13"/>
                  </a:cxn>
                </a:cxnLst>
                <a:rect l="0" t="0" r="r" b="b"/>
                <a:pathLst>
                  <a:path w="2010" h="938">
                    <a:moveTo>
                      <a:pt x="1962" y="478"/>
                    </a:moveTo>
                    <a:lnTo>
                      <a:pt x="246" y="0"/>
                    </a:lnTo>
                    <a:lnTo>
                      <a:pt x="0" y="362"/>
                    </a:lnTo>
                    <a:lnTo>
                      <a:pt x="2010" y="938"/>
                    </a:lnTo>
                    <a:lnTo>
                      <a:pt x="2010" y="938"/>
                    </a:lnTo>
                    <a:lnTo>
                      <a:pt x="1962" y="478"/>
                    </a:lnTo>
                    <a:lnTo>
                      <a:pt x="1962" y="478"/>
                    </a:lnTo>
                    <a:close/>
                  </a:path>
                </a:pathLst>
              </a:custGeom>
              <a:gradFill flip="none" rotWithShape="1">
                <a:gsLst>
                  <a:gs pos="0">
                    <a:schemeClr val="accent1"/>
                  </a:gs>
                  <a:gs pos="100000">
                    <a:schemeClr val="accent1">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grpSp>
        <p:sp>
          <p:nvSpPr>
            <p:cNvPr id="109" name="圆角矩形 108"/>
            <p:cNvSpPr/>
            <p:nvPr/>
          </p:nvSpPr>
          <p:spPr>
            <a:xfrm rot="928521" flipH="1">
              <a:off x="3182554" y="3675840"/>
              <a:ext cx="141605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4221369" y="3356779"/>
            <a:ext cx="3811236" cy="1656540"/>
            <a:chOff x="3165843" y="2641409"/>
            <a:chExt cx="2858799" cy="1242405"/>
          </a:xfrm>
        </p:grpSpPr>
        <p:grpSp>
          <p:nvGrpSpPr>
            <p:cNvPr id="114" name="组合 113"/>
            <p:cNvGrpSpPr/>
            <p:nvPr/>
          </p:nvGrpSpPr>
          <p:grpSpPr>
            <a:xfrm>
              <a:off x="3165843" y="2641409"/>
              <a:ext cx="2858799" cy="1242405"/>
              <a:chOff x="2459038" y="2301875"/>
              <a:chExt cx="4295775" cy="1866900"/>
            </a:xfrm>
          </p:grpSpPr>
          <p:sp>
            <p:nvSpPr>
              <p:cNvPr id="116" name="Freeform 83"/>
              <p:cNvSpPr/>
              <p:nvPr/>
            </p:nvSpPr>
            <p:spPr bwMode="auto">
              <a:xfrm>
                <a:off x="2459038" y="2301875"/>
                <a:ext cx="4295775" cy="1866900"/>
              </a:xfrm>
              <a:custGeom>
                <a:avLst/>
                <a:gdLst>
                  <a:gd name="T0" fmla="*/ 2500 w 2706"/>
                  <a:gd name="T1" fmla="*/ 314 h 1176"/>
                  <a:gd name="T2" fmla="*/ 1152 w 2706"/>
                  <a:gd name="T3" fmla="*/ 0 h 1176"/>
                  <a:gd name="T4" fmla="*/ 218 w 2706"/>
                  <a:gd name="T5" fmla="*/ 388 h 1176"/>
                  <a:gd name="T6" fmla="*/ 0 w 2706"/>
                  <a:gd name="T7" fmla="*/ 710 h 1176"/>
                  <a:gd name="T8" fmla="*/ 1668 w 2706"/>
                  <a:gd name="T9" fmla="*/ 1176 h 1176"/>
                  <a:gd name="T10" fmla="*/ 1668 w 2706"/>
                  <a:gd name="T11" fmla="*/ 1176 h 1176"/>
                  <a:gd name="T12" fmla="*/ 2706 w 2706"/>
                  <a:gd name="T13" fmla="*/ 632 h 1176"/>
                  <a:gd name="T14" fmla="*/ 2500 w 2706"/>
                  <a:gd name="T15" fmla="*/ 314 h 1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6" h="1176">
                    <a:moveTo>
                      <a:pt x="2500" y="314"/>
                    </a:moveTo>
                    <a:lnTo>
                      <a:pt x="1152" y="0"/>
                    </a:lnTo>
                    <a:lnTo>
                      <a:pt x="218" y="388"/>
                    </a:lnTo>
                    <a:lnTo>
                      <a:pt x="0" y="710"/>
                    </a:lnTo>
                    <a:lnTo>
                      <a:pt x="1668" y="1176"/>
                    </a:lnTo>
                    <a:lnTo>
                      <a:pt x="1668" y="1176"/>
                    </a:lnTo>
                    <a:lnTo>
                      <a:pt x="2706" y="632"/>
                    </a:lnTo>
                    <a:lnTo>
                      <a:pt x="2500" y="314"/>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7" name="Freeform 94"/>
              <p:cNvSpPr/>
              <p:nvPr/>
            </p:nvSpPr>
            <p:spPr bwMode="auto">
              <a:xfrm>
                <a:off x="2459038" y="2917825"/>
                <a:ext cx="2647950" cy="1250950"/>
              </a:xfrm>
              <a:custGeom>
                <a:avLst/>
                <a:gdLst>
                  <a:gd name="T0" fmla="*/ 218 w 1668"/>
                  <a:gd name="T1" fmla="*/ 0 h 788"/>
                  <a:gd name="T2" fmla="*/ 0 w 1668"/>
                  <a:gd name="T3" fmla="*/ 322 h 788"/>
                  <a:gd name="T4" fmla="*/ 1668 w 1668"/>
                  <a:gd name="T5" fmla="*/ 788 h 788"/>
                  <a:gd name="T6" fmla="*/ 1668 w 1668"/>
                  <a:gd name="T7" fmla="*/ 788 h 788"/>
                  <a:gd name="T8" fmla="*/ 1624 w 1668"/>
                  <a:gd name="T9" fmla="*/ 356 h 788"/>
                  <a:gd name="T10" fmla="*/ 218 w 1668"/>
                  <a:gd name="T11" fmla="*/ 0 h 788"/>
                </a:gdLst>
                <a:ahLst/>
                <a:cxnLst>
                  <a:cxn ang="0">
                    <a:pos x="T0" y="T1"/>
                  </a:cxn>
                  <a:cxn ang="0">
                    <a:pos x="T2" y="T3"/>
                  </a:cxn>
                  <a:cxn ang="0">
                    <a:pos x="T4" y="T5"/>
                  </a:cxn>
                  <a:cxn ang="0">
                    <a:pos x="T6" y="T7"/>
                  </a:cxn>
                  <a:cxn ang="0">
                    <a:pos x="T8" y="T9"/>
                  </a:cxn>
                  <a:cxn ang="0">
                    <a:pos x="T10" y="T11"/>
                  </a:cxn>
                </a:cxnLst>
                <a:rect l="0" t="0" r="r" b="b"/>
                <a:pathLst>
                  <a:path w="1668" h="788">
                    <a:moveTo>
                      <a:pt x="218" y="0"/>
                    </a:moveTo>
                    <a:lnTo>
                      <a:pt x="0" y="322"/>
                    </a:lnTo>
                    <a:lnTo>
                      <a:pt x="1668" y="788"/>
                    </a:lnTo>
                    <a:lnTo>
                      <a:pt x="1668" y="788"/>
                    </a:lnTo>
                    <a:lnTo>
                      <a:pt x="1624" y="356"/>
                    </a:lnTo>
                    <a:lnTo>
                      <a:pt x="218" y="0"/>
                    </a:lnTo>
                    <a:close/>
                  </a:path>
                </a:pathLst>
              </a:custGeom>
              <a:gradFill flip="none" rotWithShape="1">
                <a:gsLst>
                  <a:gs pos="0">
                    <a:schemeClr val="accent2"/>
                  </a:gs>
                  <a:gs pos="100000">
                    <a:schemeClr val="accent2">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118" name="Freeform 95"/>
              <p:cNvSpPr/>
              <p:nvPr/>
            </p:nvSpPr>
            <p:spPr bwMode="auto">
              <a:xfrm>
                <a:off x="5037138" y="2800350"/>
                <a:ext cx="1717675" cy="1368425"/>
              </a:xfrm>
              <a:custGeom>
                <a:avLst/>
                <a:gdLst>
                  <a:gd name="T0" fmla="*/ 876 w 1082"/>
                  <a:gd name="T1" fmla="*/ 0 h 862"/>
                  <a:gd name="T2" fmla="*/ 0 w 1082"/>
                  <a:gd name="T3" fmla="*/ 430 h 862"/>
                  <a:gd name="T4" fmla="*/ 0 w 1082"/>
                  <a:gd name="T5" fmla="*/ 430 h 862"/>
                  <a:gd name="T6" fmla="*/ 44 w 1082"/>
                  <a:gd name="T7" fmla="*/ 862 h 862"/>
                  <a:gd name="T8" fmla="*/ 1082 w 1082"/>
                  <a:gd name="T9" fmla="*/ 318 h 862"/>
                  <a:gd name="T10" fmla="*/ 876 w 1082"/>
                  <a:gd name="T11" fmla="*/ 0 h 862"/>
                </a:gdLst>
                <a:ahLst/>
                <a:cxnLst>
                  <a:cxn ang="0">
                    <a:pos x="T0" y="T1"/>
                  </a:cxn>
                  <a:cxn ang="0">
                    <a:pos x="T2" y="T3"/>
                  </a:cxn>
                  <a:cxn ang="0">
                    <a:pos x="T4" y="T5"/>
                  </a:cxn>
                  <a:cxn ang="0">
                    <a:pos x="T6" y="T7"/>
                  </a:cxn>
                  <a:cxn ang="0">
                    <a:pos x="T8" y="T9"/>
                  </a:cxn>
                  <a:cxn ang="0">
                    <a:pos x="T10" y="T11"/>
                  </a:cxn>
                </a:cxnLst>
                <a:rect l="0" t="0" r="r" b="b"/>
                <a:pathLst>
                  <a:path w="1082" h="862">
                    <a:moveTo>
                      <a:pt x="876" y="0"/>
                    </a:moveTo>
                    <a:lnTo>
                      <a:pt x="0" y="430"/>
                    </a:lnTo>
                    <a:lnTo>
                      <a:pt x="0" y="430"/>
                    </a:lnTo>
                    <a:lnTo>
                      <a:pt x="44" y="862"/>
                    </a:lnTo>
                    <a:lnTo>
                      <a:pt x="1082" y="318"/>
                    </a:lnTo>
                    <a:lnTo>
                      <a:pt x="876" y="0"/>
                    </a:lnTo>
                    <a:close/>
                  </a:path>
                </a:pathLst>
              </a:custGeom>
              <a:gradFill flip="none" rotWithShape="1">
                <a:gsLst>
                  <a:gs pos="0">
                    <a:schemeClr val="accent2"/>
                  </a:gs>
                  <a:gs pos="100000">
                    <a:schemeClr val="accent2">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grpSp>
        <p:sp>
          <p:nvSpPr>
            <p:cNvPr id="115" name="圆角矩形 114"/>
            <p:cNvSpPr/>
            <p:nvPr/>
          </p:nvSpPr>
          <p:spPr>
            <a:xfrm rot="863188" flipH="1">
              <a:off x="3429768" y="3238330"/>
              <a:ext cx="141605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4590381" y="3010257"/>
            <a:ext cx="3095749" cy="1284664"/>
            <a:chOff x="3442638" y="2381518"/>
            <a:chExt cx="2322114" cy="963498"/>
          </a:xfrm>
        </p:grpSpPr>
        <p:grpSp>
          <p:nvGrpSpPr>
            <p:cNvPr id="120" name="组合 119"/>
            <p:cNvGrpSpPr/>
            <p:nvPr/>
          </p:nvGrpSpPr>
          <p:grpSpPr>
            <a:xfrm>
              <a:off x="3442638" y="2381518"/>
              <a:ext cx="2322114" cy="963498"/>
              <a:chOff x="2874963" y="1911350"/>
              <a:chExt cx="3489325" cy="1447800"/>
            </a:xfrm>
          </p:grpSpPr>
          <p:sp>
            <p:nvSpPr>
              <p:cNvPr id="122" name="Freeform 80"/>
              <p:cNvSpPr/>
              <p:nvPr/>
            </p:nvSpPr>
            <p:spPr bwMode="auto">
              <a:xfrm>
                <a:off x="2874963" y="1911350"/>
                <a:ext cx="3489325" cy="1447800"/>
              </a:xfrm>
              <a:custGeom>
                <a:avLst/>
                <a:gdLst>
                  <a:gd name="T0" fmla="*/ 2024 w 2198"/>
                  <a:gd name="T1" fmla="*/ 226 h 912"/>
                  <a:gd name="T2" fmla="*/ 924 w 2198"/>
                  <a:gd name="T3" fmla="*/ 0 h 912"/>
                  <a:gd name="T4" fmla="*/ 216 w 2198"/>
                  <a:gd name="T5" fmla="*/ 254 h 912"/>
                  <a:gd name="T6" fmla="*/ 0 w 2198"/>
                  <a:gd name="T7" fmla="*/ 570 h 912"/>
                  <a:gd name="T8" fmla="*/ 1354 w 2198"/>
                  <a:gd name="T9" fmla="*/ 912 h 912"/>
                  <a:gd name="T10" fmla="*/ 1354 w 2198"/>
                  <a:gd name="T11" fmla="*/ 912 h 912"/>
                  <a:gd name="T12" fmla="*/ 2198 w 2198"/>
                  <a:gd name="T13" fmla="*/ 498 h 912"/>
                  <a:gd name="T14" fmla="*/ 2024 w 2198"/>
                  <a:gd name="T15" fmla="*/ 226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8" h="912">
                    <a:moveTo>
                      <a:pt x="2024" y="226"/>
                    </a:moveTo>
                    <a:lnTo>
                      <a:pt x="924" y="0"/>
                    </a:lnTo>
                    <a:lnTo>
                      <a:pt x="216" y="254"/>
                    </a:lnTo>
                    <a:lnTo>
                      <a:pt x="0" y="570"/>
                    </a:lnTo>
                    <a:lnTo>
                      <a:pt x="1354" y="912"/>
                    </a:lnTo>
                    <a:lnTo>
                      <a:pt x="1354" y="912"/>
                    </a:lnTo>
                    <a:lnTo>
                      <a:pt x="2198" y="498"/>
                    </a:lnTo>
                    <a:lnTo>
                      <a:pt x="2024" y="22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3" name="Freeform 88"/>
              <p:cNvSpPr/>
              <p:nvPr/>
            </p:nvSpPr>
            <p:spPr bwMode="auto">
              <a:xfrm>
                <a:off x="2874963" y="2314575"/>
                <a:ext cx="2149475" cy="1044575"/>
              </a:xfrm>
              <a:custGeom>
                <a:avLst/>
                <a:gdLst>
                  <a:gd name="T0" fmla="*/ 1316 w 1354"/>
                  <a:gd name="T1" fmla="*/ 268 h 658"/>
                  <a:gd name="T2" fmla="*/ 216 w 1354"/>
                  <a:gd name="T3" fmla="*/ 0 h 658"/>
                  <a:gd name="T4" fmla="*/ 0 w 1354"/>
                  <a:gd name="T5" fmla="*/ 316 h 658"/>
                  <a:gd name="T6" fmla="*/ 1354 w 1354"/>
                  <a:gd name="T7" fmla="*/ 658 h 658"/>
                  <a:gd name="T8" fmla="*/ 1354 w 1354"/>
                  <a:gd name="T9" fmla="*/ 658 h 658"/>
                  <a:gd name="T10" fmla="*/ 1316 w 1354"/>
                  <a:gd name="T11" fmla="*/ 268 h 658"/>
                  <a:gd name="T12" fmla="*/ 1316 w 1354"/>
                  <a:gd name="T13" fmla="*/ 268 h 658"/>
                </a:gdLst>
                <a:ahLst/>
                <a:cxnLst>
                  <a:cxn ang="0">
                    <a:pos x="T0" y="T1"/>
                  </a:cxn>
                  <a:cxn ang="0">
                    <a:pos x="T2" y="T3"/>
                  </a:cxn>
                  <a:cxn ang="0">
                    <a:pos x="T4" y="T5"/>
                  </a:cxn>
                  <a:cxn ang="0">
                    <a:pos x="T6" y="T7"/>
                  </a:cxn>
                  <a:cxn ang="0">
                    <a:pos x="T8" y="T9"/>
                  </a:cxn>
                  <a:cxn ang="0">
                    <a:pos x="T10" y="T11"/>
                  </a:cxn>
                  <a:cxn ang="0">
                    <a:pos x="T12" y="T13"/>
                  </a:cxn>
                </a:cxnLst>
                <a:rect l="0" t="0" r="r" b="b"/>
                <a:pathLst>
                  <a:path w="1354" h="658">
                    <a:moveTo>
                      <a:pt x="1316" y="268"/>
                    </a:moveTo>
                    <a:lnTo>
                      <a:pt x="216" y="0"/>
                    </a:lnTo>
                    <a:lnTo>
                      <a:pt x="0" y="316"/>
                    </a:lnTo>
                    <a:lnTo>
                      <a:pt x="1354" y="658"/>
                    </a:lnTo>
                    <a:lnTo>
                      <a:pt x="1354" y="658"/>
                    </a:lnTo>
                    <a:lnTo>
                      <a:pt x="1316" y="268"/>
                    </a:lnTo>
                    <a:lnTo>
                      <a:pt x="1316" y="268"/>
                    </a:lnTo>
                    <a:close/>
                  </a:path>
                </a:pathLst>
              </a:custGeom>
              <a:gradFill flip="none" rotWithShape="1">
                <a:gsLst>
                  <a:gs pos="0">
                    <a:schemeClr val="accent3"/>
                  </a:gs>
                  <a:gs pos="100000">
                    <a:schemeClr val="accent3">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124" name="Freeform 89"/>
              <p:cNvSpPr/>
              <p:nvPr/>
            </p:nvSpPr>
            <p:spPr bwMode="auto">
              <a:xfrm>
                <a:off x="4960470" y="2270126"/>
                <a:ext cx="1403816" cy="1089024"/>
              </a:xfrm>
              <a:custGeom>
                <a:avLst/>
                <a:gdLst>
                  <a:gd name="T0" fmla="*/ 708 w 882"/>
                  <a:gd name="T1" fmla="*/ 0 h 686"/>
                  <a:gd name="T2" fmla="*/ 0 w 882"/>
                  <a:gd name="T3" fmla="*/ 296 h 686"/>
                  <a:gd name="T4" fmla="*/ 38 w 882"/>
                  <a:gd name="T5" fmla="*/ 686 h 686"/>
                  <a:gd name="T6" fmla="*/ 882 w 882"/>
                  <a:gd name="T7" fmla="*/ 272 h 686"/>
                  <a:gd name="T8" fmla="*/ 708 w 882"/>
                  <a:gd name="T9" fmla="*/ 0 h 686"/>
                  <a:gd name="connsiteX0" fmla="*/ 8053 w 10026"/>
                  <a:gd name="connsiteY0" fmla="*/ 0 h 10000"/>
                  <a:gd name="connsiteX1" fmla="*/ 0 w 10026"/>
                  <a:gd name="connsiteY1" fmla="*/ 4282 h 10000"/>
                  <a:gd name="connsiteX2" fmla="*/ 457 w 10026"/>
                  <a:gd name="connsiteY2" fmla="*/ 10000 h 10000"/>
                  <a:gd name="connsiteX3" fmla="*/ 10026 w 10026"/>
                  <a:gd name="connsiteY3" fmla="*/ 3965 h 10000"/>
                  <a:gd name="connsiteX4" fmla="*/ 8053 w 10026"/>
                  <a:gd name="connsiteY4" fmla="*/ 0 h 10000"/>
                  <a:gd name="connsiteX0-1" fmla="*/ 8053 w 10026"/>
                  <a:gd name="connsiteY0-2" fmla="*/ 0 h 10000"/>
                  <a:gd name="connsiteX1-3" fmla="*/ 0 w 10026"/>
                  <a:gd name="connsiteY1-4" fmla="*/ 4282 h 10000"/>
                  <a:gd name="connsiteX2-5" fmla="*/ 431 w 10026"/>
                  <a:gd name="connsiteY2-6" fmla="*/ 10000 h 10000"/>
                  <a:gd name="connsiteX3-7" fmla="*/ 10026 w 10026"/>
                  <a:gd name="connsiteY3-8" fmla="*/ 3965 h 10000"/>
                  <a:gd name="connsiteX4-9" fmla="*/ 8053 w 10026"/>
                  <a:gd name="connsiteY4-1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26" h="10000">
                    <a:moveTo>
                      <a:pt x="8053" y="0"/>
                    </a:moveTo>
                    <a:lnTo>
                      <a:pt x="0" y="4282"/>
                    </a:lnTo>
                    <a:cubicBezTo>
                      <a:pt x="152" y="6188"/>
                      <a:pt x="279" y="8094"/>
                      <a:pt x="431" y="10000"/>
                    </a:cubicBezTo>
                    <a:lnTo>
                      <a:pt x="10026" y="3965"/>
                    </a:lnTo>
                    <a:lnTo>
                      <a:pt x="8053" y="0"/>
                    </a:lnTo>
                    <a:close/>
                  </a:path>
                </a:pathLst>
              </a:custGeom>
              <a:gradFill flip="none" rotWithShape="1">
                <a:gsLst>
                  <a:gs pos="0">
                    <a:schemeClr val="accent3"/>
                  </a:gs>
                  <a:gs pos="100000">
                    <a:schemeClr val="accent3">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grpSp>
        <p:sp>
          <p:nvSpPr>
            <p:cNvPr id="121" name="圆角矩形 120"/>
            <p:cNvSpPr/>
            <p:nvPr/>
          </p:nvSpPr>
          <p:spPr>
            <a:xfrm rot="824081" flipH="1">
              <a:off x="3710282" y="2782486"/>
              <a:ext cx="1044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a:off x="4956576" y="2590490"/>
            <a:ext cx="2428149" cy="1048015"/>
            <a:chOff x="3717319" y="2066691"/>
            <a:chExt cx="1821349" cy="786011"/>
          </a:xfrm>
        </p:grpSpPr>
        <p:grpSp>
          <p:nvGrpSpPr>
            <p:cNvPr id="126" name="组合 125"/>
            <p:cNvGrpSpPr/>
            <p:nvPr/>
          </p:nvGrpSpPr>
          <p:grpSpPr>
            <a:xfrm>
              <a:off x="3717319" y="2066691"/>
              <a:ext cx="1821349" cy="786011"/>
              <a:chOff x="3287713" y="1438275"/>
              <a:chExt cx="2736850" cy="1181100"/>
            </a:xfrm>
          </p:grpSpPr>
          <p:sp>
            <p:nvSpPr>
              <p:cNvPr id="128" name="Freeform 81"/>
              <p:cNvSpPr/>
              <p:nvPr/>
            </p:nvSpPr>
            <p:spPr bwMode="auto">
              <a:xfrm>
                <a:off x="3287713" y="1438275"/>
                <a:ext cx="2736850" cy="1181100"/>
              </a:xfrm>
              <a:custGeom>
                <a:avLst/>
                <a:gdLst>
                  <a:gd name="T0" fmla="*/ 1530 w 1724"/>
                  <a:gd name="T1" fmla="*/ 162 h 744"/>
                  <a:gd name="T2" fmla="*/ 696 w 1724"/>
                  <a:gd name="T3" fmla="*/ 0 h 744"/>
                  <a:gd name="T4" fmla="*/ 212 w 1724"/>
                  <a:gd name="T5" fmla="*/ 172 h 744"/>
                  <a:gd name="T6" fmla="*/ 0 w 1724"/>
                  <a:gd name="T7" fmla="*/ 486 h 744"/>
                  <a:gd name="T8" fmla="*/ 1048 w 1724"/>
                  <a:gd name="T9" fmla="*/ 744 h 744"/>
                  <a:gd name="T10" fmla="*/ 1050 w 1724"/>
                  <a:gd name="T11" fmla="*/ 744 h 744"/>
                  <a:gd name="T12" fmla="*/ 1724 w 1724"/>
                  <a:gd name="T13" fmla="*/ 462 h 744"/>
                  <a:gd name="T14" fmla="*/ 1530 w 1724"/>
                  <a:gd name="T15" fmla="*/ 162 h 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4" h="744">
                    <a:moveTo>
                      <a:pt x="1530" y="162"/>
                    </a:moveTo>
                    <a:lnTo>
                      <a:pt x="696" y="0"/>
                    </a:lnTo>
                    <a:lnTo>
                      <a:pt x="212" y="172"/>
                    </a:lnTo>
                    <a:lnTo>
                      <a:pt x="0" y="486"/>
                    </a:lnTo>
                    <a:lnTo>
                      <a:pt x="1048" y="744"/>
                    </a:lnTo>
                    <a:lnTo>
                      <a:pt x="1050" y="744"/>
                    </a:lnTo>
                    <a:lnTo>
                      <a:pt x="1724" y="462"/>
                    </a:lnTo>
                    <a:lnTo>
                      <a:pt x="1530" y="162"/>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9" name="Freeform 90"/>
              <p:cNvSpPr/>
              <p:nvPr/>
            </p:nvSpPr>
            <p:spPr bwMode="auto">
              <a:xfrm>
                <a:off x="3287713" y="1711325"/>
                <a:ext cx="1663700" cy="908050"/>
              </a:xfrm>
              <a:custGeom>
                <a:avLst/>
                <a:gdLst>
                  <a:gd name="T0" fmla="*/ 1008 w 1048"/>
                  <a:gd name="T1" fmla="*/ 184 h 572"/>
                  <a:gd name="T2" fmla="*/ 212 w 1048"/>
                  <a:gd name="T3" fmla="*/ 0 h 572"/>
                  <a:gd name="T4" fmla="*/ 0 w 1048"/>
                  <a:gd name="T5" fmla="*/ 314 h 572"/>
                  <a:gd name="T6" fmla="*/ 1048 w 1048"/>
                  <a:gd name="T7" fmla="*/ 572 h 572"/>
                  <a:gd name="T8" fmla="*/ 1008 w 1048"/>
                  <a:gd name="T9" fmla="*/ 184 h 572"/>
                  <a:gd name="T10" fmla="*/ 1008 w 1048"/>
                  <a:gd name="T11" fmla="*/ 184 h 572"/>
                </a:gdLst>
                <a:ahLst/>
                <a:cxnLst>
                  <a:cxn ang="0">
                    <a:pos x="T0" y="T1"/>
                  </a:cxn>
                  <a:cxn ang="0">
                    <a:pos x="T2" y="T3"/>
                  </a:cxn>
                  <a:cxn ang="0">
                    <a:pos x="T4" y="T5"/>
                  </a:cxn>
                  <a:cxn ang="0">
                    <a:pos x="T6" y="T7"/>
                  </a:cxn>
                  <a:cxn ang="0">
                    <a:pos x="T8" y="T9"/>
                  </a:cxn>
                  <a:cxn ang="0">
                    <a:pos x="T10" y="T11"/>
                  </a:cxn>
                </a:cxnLst>
                <a:rect l="0" t="0" r="r" b="b"/>
                <a:pathLst>
                  <a:path w="1048" h="572">
                    <a:moveTo>
                      <a:pt x="1008" y="184"/>
                    </a:moveTo>
                    <a:lnTo>
                      <a:pt x="212" y="0"/>
                    </a:lnTo>
                    <a:lnTo>
                      <a:pt x="0" y="314"/>
                    </a:lnTo>
                    <a:lnTo>
                      <a:pt x="1048" y="572"/>
                    </a:lnTo>
                    <a:lnTo>
                      <a:pt x="1008" y="184"/>
                    </a:lnTo>
                    <a:lnTo>
                      <a:pt x="1008" y="184"/>
                    </a:lnTo>
                    <a:close/>
                  </a:path>
                </a:pathLst>
              </a:custGeom>
              <a:gradFill flip="none" rotWithShape="1">
                <a:gsLst>
                  <a:gs pos="0">
                    <a:schemeClr val="accent4"/>
                  </a:gs>
                  <a:gs pos="100000">
                    <a:schemeClr val="accent4">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130" name="Freeform 91"/>
              <p:cNvSpPr/>
              <p:nvPr/>
            </p:nvSpPr>
            <p:spPr bwMode="auto">
              <a:xfrm>
                <a:off x="4887913" y="1695450"/>
                <a:ext cx="1136650" cy="923925"/>
              </a:xfrm>
              <a:custGeom>
                <a:avLst/>
                <a:gdLst>
                  <a:gd name="T0" fmla="*/ 716 w 716"/>
                  <a:gd name="T1" fmla="*/ 300 h 582"/>
                  <a:gd name="T2" fmla="*/ 522 w 716"/>
                  <a:gd name="T3" fmla="*/ 0 h 582"/>
                  <a:gd name="T4" fmla="*/ 0 w 716"/>
                  <a:gd name="T5" fmla="*/ 194 h 582"/>
                  <a:gd name="T6" fmla="*/ 0 w 716"/>
                  <a:gd name="T7" fmla="*/ 194 h 582"/>
                  <a:gd name="T8" fmla="*/ 40 w 716"/>
                  <a:gd name="T9" fmla="*/ 582 h 582"/>
                  <a:gd name="T10" fmla="*/ 40 w 716"/>
                  <a:gd name="T11" fmla="*/ 582 h 582"/>
                  <a:gd name="T12" fmla="*/ 716 w 716"/>
                  <a:gd name="T13" fmla="*/ 300 h 582"/>
                </a:gdLst>
                <a:ahLst/>
                <a:cxnLst>
                  <a:cxn ang="0">
                    <a:pos x="T0" y="T1"/>
                  </a:cxn>
                  <a:cxn ang="0">
                    <a:pos x="T2" y="T3"/>
                  </a:cxn>
                  <a:cxn ang="0">
                    <a:pos x="T4" y="T5"/>
                  </a:cxn>
                  <a:cxn ang="0">
                    <a:pos x="T6" y="T7"/>
                  </a:cxn>
                  <a:cxn ang="0">
                    <a:pos x="T8" y="T9"/>
                  </a:cxn>
                  <a:cxn ang="0">
                    <a:pos x="T10" y="T11"/>
                  </a:cxn>
                  <a:cxn ang="0">
                    <a:pos x="T12" y="T13"/>
                  </a:cxn>
                </a:cxnLst>
                <a:rect l="0" t="0" r="r" b="b"/>
                <a:pathLst>
                  <a:path w="716" h="582">
                    <a:moveTo>
                      <a:pt x="716" y="300"/>
                    </a:moveTo>
                    <a:lnTo>
                      <a:pt x="522" y="0"/>
                    </a:lnTo>
                    <a:lnTo>
                      <a:pt x="0" y="194"/>
                    </a:lnTo>
                    <a:lnTo>
                      <a:pt x="0" y="194"/>
                    </a:lnTo>
                    <a:lnTo>
                      <a:pt x="40" y="582"/>
                    </a:lnTo>
                    <a:lnTo>
                      <a:pt x="40" y="582"/>
                    </a:lnTo>
                    <a:lnTo>
                      <a:pt x="716" y="300"/>
                    </a:lnTo>
                    <a:close/>
                  </a:path>
                </a:pathLst>
              </a:custGeom>
              <a:gradFill flip="none" rotWithShape="1">
                <a:gsLst>
                  <a:gs pos="0">
                    <a:schemeClr val="accent4"/>
                  </a:gs>
                  <a:gs pos="100000">
                    <a:schemeClr val="accent4">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grpSp>
        <p:sp>
          <p:nvSpPr>
            <p:cNvPr id="127" name="圆角矩形 126"/>
            <p:cNvSpPr/>
            <p:nvPr/>
          </p:nvSpPr>
          <p:spPr>
            <a:xfrm rot="767276" flipH="1">
              <a:off x="4007759" y="2340824"/>
              <a:ext cx="720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5317134" y="2167903"/>
            <a:ext cx="1738014" cy="817001"/>
            <a:chOff x="3987774" y="1749751"/>
            <a:chExt cx="1303680" cy="612751"/>
          </a:xfrm>
        </p:grpSpPr>
        <p:grpSp>
          <p:nvGrpSpPr>
            <p:cNvPr id="132" name="组合 131"/>
            <p:cNvGrpSpPr/>
            <p:nvPr/>
          </p:nvGrpSpPr>
          <p:grpSpPr>
            <a:xfrm>
              <a:off x="3987774" y="1749751"/>
              <a:ext cx="1303680" cy="612751"/>
              <a:chOff x="3694113" y="962025"/>
              <a:chExt cx="1958975" cy="920750"/>
            </a:xfrm>
          </p:grpSpPr>
          <p:sp>
            <p:nvSpPr>
              <p:cNvPr id="134" name="Freeform 79"/>
              <p:cNvSpPr/>
              <p:nvPr/>
            </p:nvSpPr>
            <p:spPr bwMode="auto">
              <a:xfrm>
                <a:off x="3694113" y="962025"/>
                <a:ext cx="1958975" cy="920750"/>
              </a:xfrm>
              <a:custGeom>
                <a:avLst/>
                <a:gdLst>
                  <a:gd name="T0" fmla="*/ 1034 w 1234"/>
                  <a:gd name="T1" fmla="*/ 86 h 580"/>
                  <a:gd name="T2" fmla="*/ 530 w 1234"/>
                  <a:gd name="T3" fmla="*/ 0 h 580"/>
                  <a:gd name="T4" fmla="*/ 210 w 1234"/>
                  <a:gd name="T5" fmla="*/ 100 h 580"/>
                  <a:gd name="T6" fmla="*/ 0 w 1234"/>
                  <a:gd name="T7" fmla="*/ 408 h 580"/>
                  <a:gd name="T8" fmla="*/ 746 w 1234"/>
                  <a:gd name="T9" fmla="*/ 580 h 580"/>
                  <a:gd name="T10" fmla="*/ 750 w 1234"/>
                  <a:gd name="T11" fmla="*/ 580 h 580"/>
                  <a:gd name="T12" fmla="*/ 1234 w 1234"/>
                  <a:gd name="T13" fmla="*/ 398 h 580"/>
                  <a:gd name="T14" fmla="*/ 1034 w 1234"/>
                  <a:gd name="T15" fmla="*/ 86 h 5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4" h="580">
                    <a:moveTo>
                      <a:pt x="1034" y="86"/>
                    </a:moveTo>
                    <a:lnTo>
                      <a:pt x="530" y="0"/>
                    </a:lnTo>
                    <a:lnTo>
                      <a:pt x="210" y="100"/>
                    </a:lnTo>
                    <a:lnTo>
                      <a:pt x="0" y="408"/>
                    </a:lnTo>
                    <a:lnTo>
                      <a:pt x="746" y="580"/>
                    </a:lnTo>
                    <a:lnTo>
                      <a:pt x="750" y="580"/>
                    </a:lnTo>
                    <a:lnTo>
                      <a:pt x="1234" y="398"/>
                    </a:lnTo>
                    <a:lnTo>
                      <a:pt x="1034" y="86"/>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35" name="Freeform 86"/>
              <p:cNvSpPr/>
              <p:nvPr/>
            </p:nvSpPr>
            <p:spPr bwMode="auto">
              <a:xfrm>
                <a:off x="4814888" y="1098550"/>
                <a:ext cx="838200" cy="784225"/>
              </a:xfrm>
              <a:custGeom>
                <a:avLst/>
                <a:gdLst>
                  <a:gd name="T0" fmla="*/ 528 w 528"/>
                  <a:gd name="T1" fmla="*/ 312 h 494"/>
                  <a:gd name="T2" fmla="*/ 328 w 528"/>
                  <a:gd name="T3" fmla="*/ 0 h 494"/>
                  <a:gd name="T4" fmla="*/ 0 w 528"/>
                  <a:gd name="T5" fmla="*/ 92 h 494"/>
                  <a:gd name="T6" fmla="*/ 42 w 528"/>
                  <a:gd name="T7" fmla="*/ 494 h 494"/>
                  <a:gd name="T8" fmla="*/ 42 w 528"/>
                  <a:gd name="T9" fmla="*/ 494 h 494"/>
                  <a:gd name="T10" fmla="*/ 528 w 528"/>
                  <a:gd name="T11" fmla="*/ 312 h 494"/>
                </a:gdLst>
                <a:ahLst/>
                <a:cxnLst>
                  <a:cxn ang="0">
                    <a:pos x="T0" y="T1"/>
                  </a:cxn>
                  <a:cxn ang="0">
                    <a:pos x="T2" y="T3"/>
                  </a:cxn>
                  <a:cxn ang="0">
                    <a:pos x="T4" y="T5"/>
                  </a:cxn>
                  <a:cxn ang="0">
                    <a:pos x="T6" y="T7"/>
                  </a:cxn>
                  <a:cxn ang="0">
                    <a:pos x="T8" y="T9"/>
                  </a:cxn>
                  <a:cxn ang="0">
                    <a:pos x="T10" y="T11"/>
                  </a:cxn>
                </a:cxnLst>
                <a:rect l="0" t="0" r="r" b="b"/>
                <a:pathLst>
                  <a:path w="528" h="494">
                    <a:moveTo>
                      <a:pt x="528" y="312"/>
                    </a:moveTo>
                    <a:lnTo>
                      <a:pt x="328" y="0"/>
                    </a:lnTo>
                    <a:lnTo>
                      <a:pt x="0" y="92"/>
                    </a:lnTo>
                    <a:lnTo>
                      <a:pt x="42" y="494"/>
                    </a:lnTo>
                    <a:lnTo>
                      <a:pt x="42" y="494"/>
                    </a:lnTo>
                    <a:lnTo>
                      <a:pt x="528" y="312"/>
                    </a:lnTo>
                    <a:close/>
                  </a:path>
                </a:pathLst>
              </a:custGeom>
              <a:gradFill flip="none" rotWithShape="1">
                <a:gsLst>
                  <a:gs pos="0">
                    <a:schemeClr val="accent5"/>
                  </a:gs>
                  <a:gs pos="100000">
                    <a:schemeClr val="accent5">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136" name="Freeform 87"/>
              <p:cNvSpPr/>
              <p:nvPr/>
            </p:nvSpPr>
            <p:spPr bwMode="auto">
              <a:xfrm>
                <a:off x="3694113" y="1120775"/>
                <a:ext cx="1187450" cy="762000"/>
              </a:xfrm>
              <a:custGeom>
                <a:avLst/>
                <a:gdLst>
                  <a:gd name="T0" fmla="*/ 706 w 748"/>
                  <a:gd name="T1" fmla="*/ 78 h 480"/>
                  <a:gd name="T2" fmla="*/ 210 w 748"/>
                  <a:gd name="T3" fmla="*/ 0 h 480"/>
                  <a:gd name="T4" fmla="*/ 0 w 748"/>
                  <a:gd name="T5" fmla="*/ 308 h 480"/>
                  <a:gd name="T6" fmla="*/ 748 w 748"/>
                  <a:gd name="T7" fmla="*/ 480 h 480"/>
                  <a:gd name="T8" fmla="*/ 706 w 748"/>
                  <a:gd name="T9" fmla="*/ 78 h 480"/>
                  <a:gd name="T10" fmla="*/ 706 w 748"/>
                  <a:gd name="T11" fmla="*/ 78 h 480"/>
                </a:gdLst>
                <a:ahLst/>
                <a:cxnLst>
                  <a:cxn ang="0">
                    <a:pos x="T0" y="T1"/>
                  </a:cxn>
                  <a:cxn ang="0">
                    <a:pos x="T2" y="T3"/>
                  </a:cxn>
                  <a:cxn ang="0">
                    <a:pos x="T4" y="T5"/>
                  </a:cxn>
                  <a:cxn ang="0">
                    <a:pos x="T6" y="T7"/>
                  </a:cxn>
                  <a:cxn ang="0">
                    <a:pos x="T8" y="T9"/>
                  </a:cxn>
                  <a:cxn ang="0">
                    <a:pos x="T10" y="T11"/>
                  </a:cxn>
                </a:cxnLst>
                <a:rect l="0" t="0" r="r" b="b"/>
                <a:pathLst>
                  <a:path w="748" h="480">
                    <a:moveTo>
                      <a:pt x="706" y="78"/>
                    </a:moveTo>
                    <a:lnTo>
                      <a:pt x="210" y="0"/>
                    </a:lnTo>
                    <a:lnTo>
                      <a:pt x="0" y="308"/>
                    </a:lnTo>
                    <a:lnTo>
                      <a:pt x="748" y="480"/>
                    </a:lnTo>
                    <a:lnTo>
                      <a:pt x="706" y="78"/>
                    </a:lnTo>
                    <a:lnTo>
                      <a:pt x="706" y="78"/>
                    </a:lnTo>
                    <a:close/>
                  </a:path>
                </a:pathLst>
              </a:custGeom>
              <a:gradFill flip="none" rotWithShape="1">
                <a:gsLst>
                  <a:gs pos="0">
                    <a:schemeClr val="accent5"/>
                  </a:gs>
                  <a:gs pos="100000">
                    <a:schemeClr val="accent5">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grpSp>
        <p:sp>
          <p:nvSpPr>
            <p:cNvPr id="133" name="圆角矩形 132"/>
            <p:cNvSpPr/>
            <p:nvPr/>
          </p:nvSpPr>
          <p:spPr>
            <a:xfrm rot="541395" flipH="1">
              <a:off x="4214272" y="1890835"/>
              <a:ext cx="504000" cy="10800"/>
            </a:xfrm>
            <a:prstGeom prst="roundRect">
              <a:avLst>
                <a:gd name="adj" fmla="val 50000"/>
              </a:avLst>
            </a:prstGeom>
            <a:gradFill flip="none" rotWithShape="1">
              <a:gsLst>
                <a:gs pos="0">
                  <a:schemeClr val="bg1"/>
                </a:gs>
                <a:gs pos="100000">
                  <a:schemeClr val="bg1">
                    <a:alpha val="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a:off x="5674877" y="1424150"/>
            <a:ext cx="1039426" cy="890627"/>
            <a:chOff x="4097338" y="123825"/>
            <a:chExt cx="1171574" cy="1003725"/>
          </a:xfrm>
        </p:grpSpPr>
        <p:sp>
          <p:nvSpPr>
            <p:cNvPr id="138" name="Freeform 96"/>
            <p:cNvSpPr/>
            <p:nvPr/>
          </p:nvSpPr>
          <p:spPr bwMode="auto">
            <a:xfrm>
              <a:off x="4700202" y="123825"/>
              <a:ext cx="568710" cy="1003725"/>
            </a:xfrm>
            <a:custGeom>
              <a:avLst/>
              <a:gdLst>
                <a:gd name="T0" fmla="*/ 356 w 356"/>
                <a:gd name="T1" fmla="*/ 550 h 630"/>
                <a:gd name="T2" fmla="*/ 0 w 356"/>
                <a:gd name="T3" fmla="*/ 0 h 630"/>
                <a:gd name="T4" fmla="*/ 0 w 356"/>
                <a:gd name="T5" fmla="*/ 0 h 630"/>
                <a:gd name="T6" fmla="*/ 64 w 356"/>
                <a:gd name="T7" fmla="*/ 630 h 630"/>
                <a:gd name="T8" fmla="*/ 64 w 356"/>
                <a:gd name="T9" fmla="*/ 630 h 630"/>
                <a:gd name="T10" fmla="*/ 356 w 356"/>
                <a:gd name="T11" fmla="*/ 550 h 630"/>
                <a:gd name="connsiteX0" fmla="*/ 10063 w 10063"/>
                <a:gd name="connsiteY0" fmla="*/ 8730 h 10000"/>
                <a:gd name="connsiteX1" fmla="*/ 63 w 10063"/>
                <a:gd name="connsiteY1" fmla="*/ 0 h 10000"/>
                <a:gd name="connsiteX2" fmla="*/ 0 w 10063"/>
                <a:gd name="connsiteY2" fmla="*/ 36 h 10000"/>
                <a:gd name="connsiteX3" fmla="*/ 1861 w 10063"/>
                <a:gd name="connsiteY3" fmla="*/ 10000 h 10000"/>
                <a:gd name="connsiteX4" fmla="*/ 1861 w 10063"/>
                <a:gd name="connsiteY4" fmla="*/ 10000 h 10000"/>
                <a:gd name="connsiteX5" fmla="*/ 10063 w 10063"/>
                <a:gd name="connsiteY5" fmla="*/ 8730 h 10000"/>
                <a:gd name="connsiteX0-1" fmla="*/ 10063 w 10063"/>
                <a:gd name="connsiteY0-2" fmla="*/ 8730 h 10036"/>
                <a:gd name="connsiteX1-3" fmla="*/ 63 w 10063"/>
                <a:gd name="connsiteY1-4" fmla="*/ 0 h 10036"/>
                <a:gd name="connsiteX2-5" fmla="*/ 0 w 10063"/>
                <a:gd name="connsiteY2-6" fmla="*/ 36 h 10036"/>
                <a:gd name="connsiteX3-7" fmla="*/ 1861 w 10063"/>
                <a:gd name="connsiteY3-8" fmla="*/ 10000 h 10036"/>
                <a:gd name="connsiteX4-9" fmla="*/ 1734 w 10063"/>
                <a:gd name="connsiteY4-10" fmla="*/ 10036 h 10036"/>
                <a:gd name="connsiteX5-11" fmla="*/ 10063 w 10063"/>
                <a:gd name="connsiteY5-12" fmla="*/ 8730 h 100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63" h="10036">
                  <a:moveTo>
                    <a:pt x="10063" y="8730"/>
                  </a:moveTo>
                  <a:lnTo>
                    <a:pt x="63" y="0"/>
                  </a:lnTo>
                  <a:lnTo>
                    <a:pt x="0" y="36"/>
                  </a:lnTo>
                  <a:lnTo>
                    <a:pt x="1861" y="10000"/>
                  </a:lnTo>
                  <a:lnTo>
                    <a:pt x="1734" y="10036"/>
                  </a:lnTo>
                  <a:lnTo>
                    <a:pt x="10063" y="8730"/>
                  </a:lnTo>
                  <a:close/>
                </a:path>
              </a:pathLst>
            </a:custGeom>
            <a:gradFill flip="none" rotWithShape="1">
              <a:gsLst>
                <a:gs pos="0">
                  <a:schemeClr val="accent6"/>
                </a:gs>
                <a:gs pos="100000">
                  <a:schemeClr val="accent6">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139" name="Freeform 97"/>
            <p:cNvSpPr/>
            <p:nvPr/>
          </p:nvSpPr>
          <p:spPr bwMode="auto">
            <a:xfrm>
              <a:off x="4097338" y="123825"/>
              <a:ext cx="725939" cy="1003725"/>
            </a:xfrm>
            <a:custGeom>
              <a:avLst/>
              <a:gdLst>
                <a:gd name="T0" fmla="*/ 0 w 446"/>
                <a:gd name="T1" fmla="*/ 562 h 630"/>
                <a:gd name="T2" fmla="*/ 446 w 446"/>
                <a:gd name="T3" fmla="*/ 630 h 630"/>
                <a:gd name="T4" fmla="*/ 382 w 446"/>
                <a:gd name="T5" fmla="*/ 0 h 630"/>
                <a:gd name="T6" fmla="*/ 0 w 446"/>
                <a:gd name="T7" fmla="*/ 562 h 630"/>
                <a:gd name="connsiteX0" fmla="*/ 0 w 10253"/>
                <a:gd name="connsiteY0" fmla="*/ 8921 h 10036"/>
                <a:gd name="connsiteX1" fmla="*/ 10253 w 10253"/>
                <a:gd name="connsiteY1" fmla="*/ 10036 h 10036"/>
                <a:gd name="connsiteX2" fmla="*/ 8565 w 10253"/>
                <a:gd name="connsiteY2" fmla="*/ 0 h 10036"/>
                <a:gd name="connsiteX3" fmla="*/ 0 w 10253"/>
                <a:gd name="connsiteY3" fmla="*/ 8921 h 10036"/>
              </a:gdLst>
              <a:ahLst/>
              <a:cxnLst>
                <a:cxn ang="0">
                  <a:pos x="connsiteX0" y="connsiteY0"/>
                </a:cxn>
                <a:cxn ang="0">
                  <a:pos x="connsiteX1" y="connsiteY1"/>
                </a:cxn>
                <a:cxn ang="0">
                  <a:pos x="connsiteX2" y="connsiteY2"/>
                </a:cxn>
                <a:cxn ang="0">
                  <a:pos x="connsiteX3" y="connsiteY3"/>
                </a:cxn>
              </a:cxnLst>
              <a:rect l="l" t="t" r="r" b="b"/>
              <a:pathLst>
                <a:path w="10253" h="10036">
                  <a:moveTo>
                    <a:pt x="0" y="8921"/>
                  </a:moveTo>
                  <a:lnTo>
                    <a:pt x="10253" y="10036"/>
                  </a:lnTo>
                  <a:lnTo>
                    <a:pt x="8565" y="0"/>
                  </a:lnTo>
                  <a:lnTo>
                    <a:pt x="0" y="8921"/>
                  </a:lnTo>
                  <a:close/>
                </a:path>
              </a:pathLst>
            </a:custGeom>
            <a:gradFill flip="none" rotWithShape="1">
              <a:gsLst>
                <a:gs pos="0">
                  <a:schemeClr val="accent6"/>
                </a:gs>
                <a:gs pos="100000">
                  <a:schemeClr val="accent6">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anim calcmode="lin" valueType="num">
                                      <p:cBhvr>
                                        <p:cTn id="8" dur="500" fill="hold"/>
                                        <p:tgtEl>
                                          <p:spTgt spid="107"/>
                                        </p:tgtEl>
                                        <p:attrNameLst>
                                          <p:attrName>ppt_x</p:attrName>
                                        </p:attrNameLst>
                                      </p:cBhvr>
                                      <p:tavLst>
                                        <p:tav tm="0">
                                          <p:val>
                                            <p:strVal val="#ppt_x"/>
                                          </p:val>
                                        </p:tav>
                                        <p:tav tm="100000">
                                          <p:val>
                                            <p:strVal val="#ppt_x"/>
                                          </p:val>
                                        </p:tav>
                                      </p:tavLst>
                                    </p:anim>
                                    <p:anim calcmode="lin" valueType="num">
                                      <p:cBhvr>
                                        <p:cTn id="9" dur="500" fill="hold"/>
                                        <p:tgtEl>
                                          <p:spTgt spid="10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300" fill="hold"/>
                                        <p:tgtEl>
                                          <p:spTgt spid="113"/>
                                        </p:tgtEl>
                                        <p:attrNameLst>
                                          <p:attrName>ppt_x</p:attrName>
                                        </p:attrNameLst>
                                      </p:cBhvr>
                                      <p:tavLst>
                                        <p:tav tm="0">
                                          <p:val>
                                            <p:strVal val="#ppt_x"/>
                                          </p:val>
                                        </p:tav>
                                        <p:tav tm="100000">
                                          <p:val>
                                            <p:strVal val="#ppt_x"/>
                                          </p:val>
                                        </p:tav>
                                      </p:tavLst>
                                    </p:anim>
                                    <p:anim calcmode="lin" valueType="num">
                                      <p:cBhvr additive="base">
                                        <p:cTn id="14" dur="300" fill="hold"/>
                                        <p:tgtEl>
                                          <p:spTgt spid="11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119"/>
                                        </p:tgtEl>
                                        <p:attrNameLst>
                                          <p:attrName>style.visibility</p:attrName>
                                        </p:attrNameLst>
                                      </p:cBhvr>
                                      <p:to>
                                        <p:strVal val="visible"/>
                                      </p:to>
                                    </p:set>
                                    <p:anim calcmode="lin" valueType="num">
                                      <p:cBhvr additive="base">
                                        <p:cTn id="18" dur="300" fill="hold"/>
                                        <p:tgtEl>
                                          <p:spTgt spid="119"/>
                                        </p:tgtEl>
                                        <p:attrNameLst>
                                          <p:attrName>ppt_x</p:attrName>
                                        </p:attrNameLst>
                                      </p:cBhvr>
                                      <p:tavLst>
                                        <p:tav tm="0">
                                          <p:val>
                                            <p:strVal val="#ppt_x"/>
                                          </p:val>
                                        </p:tav>
                                        <p:tav tm="100000">
                                          <p:val>
                                            <p:strVal val="#ppt_x"/>
                                          </p:val>
                                        </p:tav>
                                      </p:tavLst>
                                    </p:anim>
                                    <p:anim calcmode="lin" valueType="num">
                                      <p:cBhvr additive="base">
                                        <p:cTn id="19" dur="300" fill="hold"/>
                                        <p:tgtEl>
                                          <p:spTgt spid="119"/>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300" fill="hold"/>
                                        <p:tgtEl>
                                          <p:spTgt spid="125"/>
                                        </p:tgtEl>
                                        <p:attrNameLst>
                                          <p:attrName>ppt_x</p:attrName>
                                        </p:attrNameLst>
                                      </p:cBhvr>
                                      <p:tavLst>
                                        <p:tav tm="0">
                                          <p:val>
                                            <p:strVal val="#ppt_x"/>
                                          </p:val>
                                        </p:tav>
                                        <p:tav tm="100000">
                                          <p:val>
                                            <p:strVal val="#ppt_x"/>
                                          </p:val>
                                        </p:tav>
                                      </p:tavLst>
                                    </p:anim>
                                    <p:anim calcmode="lin" valueType="num">
                                      <p:cBhvr additive="base">
                                        <p:cTn id="24" dur="300" fill="hold"/>
                                        <p:tgtEl>
                                          <p:spTgt spid="12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nodeType="after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300" fill="hold"/>
                                        <p:tgtEl>
                                          <p:spTgt spid="131"/>
                                        </p:tgtEl>
                                        <p:attrNameLst>
                                          <p:attrName>ppt_x</p:attrName>
                                        </p:attrNameLst>
                                      </p:cBhvr>
                                      <p:tavLst>
                                        <p:tav tm="0">
                                          <p:val>
                                            <p:strVal val="#ppt_x"/>
                                          </p:val>
                                        </p:tav>
                                        <p:tav tm="100000">
                                          <p:val>
                                            <p:strVal val="#ppt_x"/>
                                          </p:val>
                                        </p:tav>
                                      </p:tavLst>
                                    </p:anim>
                                    <p:anim calcmode="lin" valueType="num">
                                      <p:cBhvr additive="base">
                                        <p:cTn id="29" dur="300" fill="hold"/>
                                        <p:tgtEl>
                                          <p:spTgt spid="131"/>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nodeType="afterEffect">
                                  <p:stCondLst>
                                    <p:cond delay="0"/>
                                  </p:stCondLst>
                                  <p:childTnLst>
                                    <p:set>
                                      <p:cBhvr>
                                        <p:cTn id="32" dur="1" fill="hold">
                                          <p:stCondLst>
                                            <p:cond delay="0"/>
                                          </p:stCondLst>
                                        </p:cTn>
                                        <p:tgtEl>
                                          <p:spTgt spid="137"/>
                                        </p:tgtEl>
                                        <p:attrNameLst>
                                          <p:attrName>style.visibility</p:attrName>
                                        </p:attrNameLst>
                                      </p:cBhvr>
                                      <p:to>
                                        <p:strVal val="visible"/>
                                      </p:to>
                                    </p:set>
                                    <p:anim calcmode="lin" valueType="num">
                                      <p:cBhvr additive="base">
                                        <p:cTn id="33" dur="300" fill="hold"/>
                                        <p:tgtEl>
                                          <p:spTgt spid="137"/>
                                        </p:tgtEl>
                                        <p:attrNameLst>
                                          <p:attrName>ppt_x</p:attrName>
                                        </p:attrNameLst>
                                      </p:cBhvr>
                                      <p:tavLst>
                                        <p:tav tm="0">
                                          <p:val>
                                            <p:strVal val="#ppt_x"/>
                                          </p:val>
                                        </p:tav>
                                        <p:tav tm="100000">
                                          <p:val>
                                            <p:strVal val="#ppt_x"/>
                                          </p:val>
                                        </p:tav>
                                      </p:tavLst>
                                    </p:anim>
                                    <p:anim calcmode="lin" valueType="num">
                                      <p:cBhvr additive="base">
                                        <p:cTn id="34" dur="300" fill="hold"/>
                                        <p:tgtEl>
                                          <p:spTgt spid="137"/>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2" presetClass="entr" presetSubtype="2" fill="hold" nodeType="after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wipe(right)">
                                      <p:cBhvr>
                                        <p:cTn id="38" dur="300"/>
                                        <p:tgtEl>
                                          <p:spTgt spid="101"/>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300"/>
                                        <p:tgtEl>
                                          <p:spTgt spid="98"/>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wipe(left)">
                                      <p:cBhvr>
                                        <p:cTn id="46" dur="300"/>
                                        <p:tgtEl>
                                          <p:spTgt spid="102"/>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300"/>
                                        <p:tgtEl>
                                          <p:spTgt spid="95"/>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wipe(right)">
                                      <p:cBhvr>
                                        <p:cTn id="54" dur="300"/>
                                        <p:tgtEl>
                                          <p:spTgt spid="103"/>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99"/>
                                        </p:tgtEl>
                                        <p:attrNameLst>
                                          <p:attrName>style.visibility</p:attrName>
                                        </p:attrNameLst>
                                      </p:cBhvr>
                                      <p:to>
                                        <p:strVal val="visible"/>
                                      </p:to>
                                    </p:set>
                                    <p:animEffect transition="in" filter="fade">
                                      <p:cBhvr>
                                        <p:cTn id="58" dur="300"/>
                                        <p:tgtEl>
                                          <p:spTgt spid="99"/>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wipe(left)">
                                      <p:cBhvr>
                                        <p:cTn id="62" dur="300"/>
                                        <p:tgtEl>
                                          <p:spTgt spid="104"/>
                                        </p:tgtEl>
                                      </p:cBhvr>
                                    </p:animEffect>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300"/>
                                        <p:tgtEl>
                                          <p:spTgt spid="96"/>
                                        </p:tgtEl>
                                      </p:cBhvr>
                                    </p:animEffect>
                                  </p:childTnLst>
                                </p:cTn>
                              </p:par>
                            </p:childTnLst>
                          </p:cTn>
                        </p:par>
                        <p:par>
                          <p:cTn id="67" fill="hold">
                            <p:stCondLst>
                              <p:cond delay="7000"/>
                            </p:stCondLst>
                            <p:childTnLst>
                              <p:par>
                                <p:cTn id="68" presetID="22" presetClass="entr" presetSubtype="2" fill="hold" nodeType="after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wipe(right)">
                                      <p:cBhvr>
                                        <p:cTn id="70" dur="300"/>
                                        <p:tgtEl>
                                          <p:spTgt spid="105"/>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300"/>
                                        <p:tgtEl>
                                          <p:spTgt spid="100"/>
                                        </p:tgtEl>
                                      </p:cBhvr>
                                    </p:animEffect>
                                  </p:childTnLst>
                                </p:cTn>
                              </p:par>
                            </p:childTnLst>
                          </p:cTn>
                        </p:par>
                        <p:par>
                          <p:cTn id="75" fill="hold">
                            <p:stCondLst>
                              <p:cond delay="8000"/>
                            </p:stCondLst>
                            <p:childTnLst>
                              <p:par>
                                <p:cTn id="76" presetID="22" presetClass="entr" presetSubtype="8" fill="hold" nodeType="afterEffect">
                                  <p:stCondLst>
                                    <p:cond delay="0"/>
                                  </p:stCondLst>
                                  <p:childTnLst>
                                    <p:set>
                                      <p:cBhvr>
                                        <p:cTn id="77" dur="1" fill="hold">
                                          <p:stCondLst>
                                            <p:cond delay="0"/>
                                          </p:stCondLst>
                                        </p:cTn>
                                        <p:tgtEl>
                                          <p:spTgt spid="106"/>
                                        </p:tgtEl>
                                        <p:attrNameLst>
                                          <p:attrName>style.visibility</p:attrName>
                                        </p:attrNameLst>
                                      </p:cBhvr>
                                      <p:to>
                                        <p:strVal val="visible"/>
                                      </p:to>
                                    </p:set>
                                    <p:animEffect transition="in" filter="wipe(left)">
                                      <p:cBhvr>
                                        <p:cTn id="78" dur="300"/>
                                        <p:tgtEl>
                                          <p:spTgt spid="106"/>
                                        </p:tgtEl>
                                      </p:cBhvr>
                                    </p:animEffect>
                                  </p:childTnLst>
                                </p:cTn>
                              </p:par>
                            </p:childTnLst>
                          </p:cTn>
                        </p:par>
                        <p:par>
                          <p:cTn id="79" fill="hold">
                            <p:stCondLst>
                              <p:cond delay="8500"/>
                            </p:stCondLst>
                            <p:childTnLst>
                              <p:par>
                                <p:cTn id="80" presetID="10" presetClass="entr" presetSubtype="0" fill="hold" grpId="0" nodeType="after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fade">
                                      <p:cBhvr>
                                        <p:cTn id="82" dur="3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P spid="99" grpId="0"/>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227658" y="1548271"/>
            <a:ext cx="3136498" cy="3810000"/>
            <a:chOff x="6029005" y="1412874"/>
            <a:chExt cx="2352680" cy="2857500"/>
          </a:xfrm>
        </p:grpSpPr>
        <p:grpSp>
          <p:nvGrpSpPr>
            <p:cNvPr id="50" name="组合 49"/>
            <p:cNvGrpSpPr/>
            <p:nvPr/>
          </p:nvGrpSpPr>
          <p:grpSpPr>
            <a:xfrm>
              <a:off x="6029005" y="1412874"/>
              <a:ext cx="2352680" cy="2857500"/>
              <a:chOff x="2757485" y="1285874"/>
              <a:chExt cx="2352680" cy="2857500"/>
            </a:xfrm>
          </p:grpSpPr>
          <p:sp>
            <p:nvSpPr>
              <p:cNvPr id="70" name="同侧圆角矩形 69"/>
              <p:cNvSpPr/>
              <p:nvPr/>
            </p:nvSpPr>
            <p:spPr>
              <a:xfrm rot="16200000">
                <a:off x="1916905" y="2126454"/>
                <a:ext cx="2857500" cy="1176340"/>
              </a:xfrm>
              <a:prstGeom prst="round2SameRect">
                <a:avLst>
                  <a:gd name="adj1" fmla="val 857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同侧圆角矩形 70"/>
              <p:cNvSpPr/>
              <p:nvPr/>
            </p:nvSpPr>
            <p:spPr>
              <a:xfrm rot="5400000">
                <a:off x="3093245" y="2126454"/>
                <a:ext cx="2857500" cy="1176340"/>
              </a:xfrm>
              <a:prstGeom prst="round2SameRect">
                <a:avLst>
                  <a:gd name="adj1" fmla="val 857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圆角矩形 50"/>
            <p:cNvSpPr/>
            <p:nvPr/>
          </p:nvSpPr>
          <p:spPr>
            <a:xfrm>
              <a:off x="61599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7</a:t>
              </a:r>
              <a:endParaRPr lang="zh-CN" altLang="en-US" sz="2100" dirty="0">
                <a:latin typeface="微软雅黑" panose="020B0503020204020204" pitchFamily="34" charset="-122"/>
                <a:ea typeface="微软雅黑" panose="020B0503020204020204" pitchFamily="34" charset="-122"/>
              </a:endParaRPr>
            </a:p>
          </p:txBody>
        </p:sp>
        <p:sp>
          <p:nvSpPr>
            <p:cNvPr id="52" name="圆角矩形 51"/>
            <p:cNvSpPr/>
            <p:nvPr/>
          </p:nvSpPr>
          <p:spPr>
            <a:xfrm>
              <a:off x="66933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8</a:t>
              </a:r>
              <a:endParaRPr lang="zh-CN" altLang="en-US" sz="2100" dirty="0">
                <a:latin typeface="微软雅黑" panose="020B0503020204020204" pitchFamily="34" charset="-122"/>
                <a:ea typeface="微软雅黑" panose="020B0503020204020204" pitchFamily="34" charset="-122"/>
              </a:endParaRPr>
            </a:p>
          </p:txBody>
        </p:sp>
        <p:sp>
          <p:nvSpPr>
            <p:cNvPr id="53" name="圆角矩形 52"/>
            <p:cNvSpPr/>
            <p:nvPr/>
          </p:nvSpPr>
          <p:spPr>
            <a:xfrm>
              <a:off x="72267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9</a:t>
              </a:r>
              <a:endParaRPr lang="zh-CN" altLang="en-US" sz="2100" dirty="0">
                <a:latin typeface="微软雅黑" panose="020B0503020204020204" pitchFamily="34" charset="-122"/>
                <a:ea typeface="微软雅黑" panose="020B0503020204020204" pitchFamily="34" charset="-122"/>
              </a:endParaRPr>
            </a:p>
          </p:txBody>
        </p:sp>
        <p:sp>
          <p:nvSpPr>
            <p:cNvPr id="54" name="圆角矩形 53"/>
            <p:cNvSpPr/>
            <p:nvPr/>
          </p:nvSpPr>
          <p:spPr>
            <a:xfrm>
              <a:off x="77601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55" name="圆角矩形 54"/>
            <p:cNvSpPr/>
            <p:nvPr/>
          </p:nvSpPr>
          <p:spPr>
            <a:xfrm>
              <a:off x="61599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4</a:t>
              </a:r>
              <a:endParaRPr lang="zh-CN" altLang="en-US" sz="2100" dirty="0">
                <a:latin typeface="微软雅黑" panose="020B0503020204020204" pitchFamily="34" charset="-122"/>
                <a:ea typeface="微软雅黑" panose="020B0503020204020204" pitchFamily="34" charset="-122"/>
              </a:endParaRPr>
            </a:p>
          </p:txBody>
        </p:sp>
        <p:sp>
          <p:nvSpPr>
            <p:cNvPr id="56" name="圆角矩形 55"/>
            <p:cNvSpPr/>
            <p:nvPr/>
          </p:nvSpPr>
          <p:spPr>
            <a:xfrm>
              <a:off x="66933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5</a:t>
              </a:r>
              <a:endParaRPr lang="zh-CN" altLang="en-US" sz="2100" dirty="0">
                <a:latin typeface="微软雅黑" panose="020B0503020204020204" pitchFamily="34" charset="-122"/>
                <a:ea typeface="微软雅黑" panose="020B0503020204020204" pitchFamily="34" charset="-122"/>
              </a:endParaRPr>
            </a:p>
          </p:txBody>
        </p:sp>
        <p:sp>
          <p:nvSpPr>
            <p:cNvPr id="57" name="圆角矩形 56"/>
            <p:cNvSpPr/>
            <p:nvPr/>
          </p:nvSpPr>
          <p:spPr>
            <a:xfrm>
              <a:off x="72267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6</a:t>
              </a:r>
              <a:endParaRPr lang="zh-CN" altLang="en-US" sz="2100" dirty="0">
                <a:latin typeface="微软雅黑" panose="020B0503020204020204" pitchFamily="34" charset="-122"/>
                <a:ea typeface="微软雅黑" panose="020B0503020204020204" pitchFamily="34" charset="-122"/>
              </a:endParaRPr>
            </a:p>
          </p:txBody>
        </p:sp>
        <p:sp>
          <p:nvSpPr>
            <p:cNvPr id="58" name="圆角矩形 57"/>
            <p:cNvSpPr/>
            <p:nvPr/>
          </p:nvSpPr>
          <p:spPr>
            <a:xfrm>
              <a:off x="77601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59" name="圆角矩形 58"/>
            <p:cNvSpPr/>
            <p:nvPr/>
          </p:nvSpPr>
          <p:spPr>
            <a:xfrm>
              <a:off x="61599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1</a:t>
              </a:r>
              <a:endParaRPr lang="zh-CN" altLang="en-US" sz="2100" dirty="0">
                <a:latin typeface="微软雅黑" panose="020B0503020204020204" pitchFamily="34" charset="-122"/>
                <a:ea typeface="微软雅黑" panose="020B0503020204020204" pitchFamily="34" charset="-122"/>
              </a:endParaRPr>
            </a:p>
          </p:txBody>
        </p:sp>
        <p:sp>
          <p:nvSpPr>
            <p:cNvPr id="60" name="圆角矩形 59"/>
            <p:cNvSpPr/>
            <p:nvPr/>
          </p:nvSpPr>
          <p:spPr>
            <a:xfrm>
              <a:off x="66933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2</a:t>
              </a:r>
              <a:endParaRPr lang="zh-CN" altLang="en-US" sz="2100" dirty="0">
                <a:latin typeface="微软雅黑" panose="020B0503020204020204" pitchFamily="34" charset="-122"/>
                <a:ea typeface="微软雅黑" panose="020B0503020204020204" pitchFamily="34" charset="-122"/>
              </a:endParaRPr>
            </a:p>
          </p:txBody>
        </p:sp>
        <p:sp>
          <p:nvSpPr>
            <p:cNvPr id="61" name="圆角矩形 60"/>
            <p:cNvSpPr/>
            <p:nvPr/>
          </p:nvSpPr>
          <p:spPr>
            <a:xfrm>
              <a:off x="72267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3</a:t>
              </a:r>
              <a:endParaRPr lang="zh-CN" altLang="en-US" sz="2100" dirty="0">
                <a:latin typeface="微软雅黑" panose="020B0503020204020204" pitchFamily="34" charset="-122"/>
                <a:ea typeface="微软雅黑" panose="020B0503020204020204" pitchFamily="34" charset="-122"/>
              </a:endParaRPr>
            </a:p>
          </p:txBody>
        </p:sp>
        <p:sp>
          <p:nvSpPr>
            <p:cNvPr id="62" name="圆角矩形 61"/>
            <p:cNvSpPr/>
            <p:nvPr/>
          </p:nvSpPr>
          <p:spPr>
            <a:xfrm>
              <a:off x="77601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3" name="圆角矩形 62"/>
            <p:cNvSpPr/>
            <p:nvPr/>
          </p:nvSpPr>
          <p:spPr>
            <a:xfrm>
              <a:off x="61599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0</a:t>
              </a:r>
              <a:endParaRPr lang="zh-CN" altLang="en-US" sz="2100" dirty="0">
                <a:latin typeface="微软雅黑" panose="020B0503020204020204" pitchFamily="34" charset="-122"/>
                <a:ea typeface="微软雅黑" panose="020B0503020204020204" pitchFamily="34" charset="-122"/>
              </a:endParaRPr>
            </a:p>
          </p:txBody>
        </p:sp>
        <p:sp>
          <p:nvSpPr>
            <p:cNvPr id="64" name="圆角矩形 63"/>
            <p:cNvSpPr/>
            <p:nvPr/>
          </p:nvSpPr>
          <p:spPr>
            <a:xfrm>
              <a:off x="66933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5" name="圆角矩形 64"/>
            <p:cNvSpPr/>
            <p:nvPr/>
          </p:nvSpPr>
          <p:spPr>
            <a:xfrm>
              <a:off x="72267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a:t>
              </a:r>
              <a:endParaRPr lang="zh-CN" altLang="en-US" sz="2100" dirty="0">
                <a:latin typeface="微软雅黑" panose="020B0503020204020204" pitchFamily="34" charset="-122"/>
                <a:ea typeface="微软雅黑" panose="020B0503020204020204" pitchFamily="34" charset="-122"/>
              </a:endParaRPr>
            </a:p>
          </p:txBody>
        </p:sp>
        <p:sp>
          <p:nvSpPr>
            <p:cNvPr id="66" name="圆角矩形 65"/>
            <p:cNvSpPr/>
            <p:nvPr/>
          </p:nvSpPr>
          <p:spPr>
            <a:xfrm>
              <a:off x="77601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a:t>
              </a:r>
              <a:endParaRPr lang="zh-CN" altLang="en-US" sz="2100" dirty="0">
                <a:latin typeface="微软雅黑" panose="020B0503020204020204" pitchFamily="34" charset="-122"/>
                <a:ea typeface="微软雅黑" panose="020B0503020204020204" pitchFamily="34" charset="-122"/>
              </a:endParaRPr>
            </a:p>
          </p:txBody>
        </p:sp>
        <p:grpSp>
          <p:nvGrpSpPr>
            <p:cNvPr id="67" name="组合 66"/>
            <p:cNvGrpSpPr/>
            <p:nvPr/>
          </p:nvGrpSpPr>
          <p:grpSpPr>
            <a:xfrm>
              <a:off x="6159977" y="1608137"/>
              <a:ext cx="2090736" cy="461964"/>
              <a:chOff x="2757485" y="1285874"/>
              <a:chExt cx="2352680" cy="2857500"/>
            </a:xfrm>
            <a:solidFill>
              <a:schemeClr val="bg1"/>
            </a:solidFill>
          </p:grpSpPr>
          <p:sp>
            <p:nvSpPr>
              <p:cNvPr id="68" name="同侧圆角矩形 67"/>
              <p:cNvSpPr/>
              <p:nvPr/>
            </p:nvSpPr>
            <p:spPr>
              <a:xfrm rot="16200000">
                <a:off x="1916905" y="2126454"/>
                <a:ext cx="2857500" cy="1176340"/>
              </a:xfrm>
              <a:prstGeom prst="round2SameRect">
                <a:avLst>
                  <a:gd name="adj1" fmla="val 1475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同侧圆角矩形 68"/>
              <p:cNvSpPr/>
              <p:nvPr/>
            </p:nvSpPr>
            <p:spPr>
              <a:xfrm rot="5400000">
                <a:off x="3093245" y="2126454"/>
                <a:ext cx="2857500" cy="1176340"/>
              </a:xfrm>
              <a:prstGeom prst="round2SameRect">
                <a:avLst>
                  <a:gd name="adj1" fmla="val 1269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p:cNvCxnSpPr/>
          <p:nvPr/>
        </p:nvCxnSpPr>
        <p:spPr>
          <a:xfrm flipV="1">
            <a:off x="6116319" y="3762373"/>
            <a:ext cx="1777769" cy="6724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7894086" y="2392261"/>
            <a:ext cx="1259676" cy="137011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9153763" y="1658198"/>
            <a:ext cx="1899673" cy="73406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7599486" y="3467732"/>
            <a:ext cx="589203" cy="589280"/>
            <a:chOff x="5699760" y="2833209"/>
            <a:chExt cx="441960" cy="441960"/>
          </a:xfrm>
        </p:grpSpPr>
        <p:sp>
          <p:nvSpPr>
            <p:cNvPr id="76" name="椭圆 75"/>
            <p:cNvSpPr/>
            <p:nvPr/>
          </p:nvSpPr>
          <p:spPr>
            <a:xfrm>
              <a:off x="5699760" y="2833209"/>
              <a:ext cx="441960" cy="441960"/>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5837745" y="2934283"/>
              <a:ext cx="165990" cy="239812"/>
              <a:chOff x="6689725" y="4826000"/>
              <a:chExt cx="588963" cy="850901"/>
            </a:xfrm>
          </p:grpSpPr>
          <p:sp>
            <p:nvSpPr>
              <p:cNvPr id="78"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5821717" y="4140200"/>
            <a:ext cx="589203" cy="589280"/>
            <a:chOff x="4366260" y="3337560"/>
            <a:chExt cx="441960" cy="441960"/>
          </a:xfrm>
        </p:grpSpPr>
        <p:sp>
          <p:nvSpPr>
            <p:cNvPr id="82" name="椭圆 81"/>
            <p:cNvSpPr/>
            <p:nvPr/>
          </p:nvSpPr>
          <p:spPr>
            <a:xfrm>
              <a:off x="4366260" y="3337560"/>
              <a:ext cx="441960" cy="44196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3" name="组合 82"/>
            <p:cNvGrpSpPr/>
            <p:nvPr/>
          </p:nvGrpSpPr>
          <p:grpSpPr>
            <a:xfrm>
              <a:off x="4472927" y="3438635"/>
              <a:ext cx="228626" cy="239810"/>
              <a:chOff x="2847975" y="6135688"/>
              <a:chExt cx="811213" cy="850900"/>
            </a:xfrm>
          </p:grpSpPr>
          <p:sp>
            <p:nvSpPr>
              <p:cNvPr id="84"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87" name="组合 86"/>
          <p:cNvGrpSpPr/>
          <p:nvPr/>
        </p:nvGrpSpPr>
        <p:grpSpPr>
          <a:xfrm>
            <a:off x="10758835" y="1363556"/>
            <a:ext cx="589203" cy="589280"/>
            <a:chOff x="8069580" y="1255077"/>
            <a:chExt cx="441960" cy="441960"/>
          </a:xfrm>
        </p:grpSpPr>
        <p:sp>
          <p:nvSpPr>
            <p:cNvPr id="88" name="椭圆 87"/>
            <p:cNvSpPr/>
            <p:nvPr/>
          </p:nvSpPr>
          <p:spPr>
            <a:xfrm>
              <a:off x="8069580" y="1255077"/>
              <a:ext cx="441960" cy="441960"/>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8168640" y="1356151"/>
              <a:ext cx="243840" cy="239812"/>
              <a:chOff x="5294313" y="6135688"/>
              <a:chExt cx="865188" cy="850900"/>
            </a:xfrm>
          </p:grpSpPr>
          <p:sp>
            <p:nvSpPr>
              <p:cNvPr id="90"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3"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4"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40" name="组合 139"/>
          <p:cNvGrpSpPr/>
          <p:nvPr/>
        </p:nvGrpSpPr>
        <p:grpSpPr>
          <a:xfrm>
            <a:off x="8859162" y="2097619"/>
            <a:ext cx="589203" cy="589280"/>
            <a:chOff x="6644640" y="1805624"/>
            <a:chExt cx="441960" cy="441960"/>
          </a:xfrm>
        </p:grpSpPr>
        <p:sp>
          <p:nvSpPr>
            <p:cNvPr id="141" name="椭圆 140"/>
            <p:cNvSpPr/>
            <p:nvPr/>
          </p:nvSpPr>
          <p:spPr>
            <a:xfrm>
              <a:off x="6644640" y="1805624"/>
              <a:ext cx="441960" cy="44196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组合 141"/>
            <p:cNvGrpSpPr/>
            <p:nvPr/>
          </p:nvGrpSpPr>
          <p:grpSpPr>
            <a:xfrm>
              <a:off x="6789336" y="1906698"/>
              <a:ext cx="152568" cy="239812"/>
              <a:chOff x="6694488" y="6135688"/>
              <a:chExt cx="541338" cy="850900"/>
            </a:xfrm>
          </p:grpSpPr>
          <p:sp>
            <p:nvSpPr>
              <p:cNvPr id="143" name="Freeform 33"/>
              <p:cNvSpPr/>
              <p:nvPr/>
            </p:nvSpPr>
            <p:spPr bwMode="auto">
              <a:xfrm>
                <a:off x="6723063" y="6188075"/>
                <a:ext cx="482600" cy="742950"/>
              </a:xfrm>
              <a:custGeom>
                <a:avLst/>
                <a:gdLst>
                  <a:gd name="T0" fmla="*/ 304 w 304"/>
                  <a:gd name="T1" fmla="*/ 0 h 468"/>
                  <a:gd name="T2" fmla="*/ 0 w 304"/>
                  <a:gd name="T3" fmla="*/ 86 h 468"/>
                  <a:gd name="T4" fmla="*/ 1 w 304"/>
                  <a:gd name="T5" fmla="*/ 98 h 468"/>
                  <a:gd name="T6" fmla="*/ 4 w 304"/>
                  <a:gd name="T7" fmla="*/ 120 h 468"/>
                  <a:gd name="T8" fmla="*/ 11 w 304"/>
                  <a:gd name="T9" fmla="*/ 142 h 468"/>
                  <a:gd name="T10" fmla="*/ 21 w 304"/>
                  <a:gd name="T11" fmla="*/ 162 h 468"/>
                  <a:gd name="T12" fmla="*/ 34 w 304"/>
                  <a:gd name="T13" fmla="*/ 180 h 468"/>
                  <a:gd name="T14" fmla="*/ 49 w 304"/>
                  <a:gd name="T15" fmla="*/ 197 h 468"/>
                  <a:gd name="T16" fmla="*/ 66 w 304"/>
                  <a:gd name="T17" fmla="*/ 210 h 468"/>
                  <a:gd name="T18" fmla="*/ 85 w 304"/>
                  <a:gd name="T19" fmla="*/ 222 h 468"/>
                  <a:gd name="T20" fmla="*/ 95 w 304"/>
                  <a:gd name="T21" fmla="*/ 226 h 468"/>
                  <a:gd name="T22" fmla="*/ 75 w 304"/>
                  <a:gd name="T23" fmla="*/ 236 h 468"/>
                  <a:gd name="T24" fmla="*/ 57 w 304"/>
                  <a:gd name="T25" fmla="*/ 249 h 468"/>
                  <a:gd name="T26" fmla="*/ 41 w 304"/>
                  <a:gd name="T27" fmla="*/ 264 h 468"/>
                  <a:gd name="T28" fmla="*/ 27 w 304"/>
                  <a:gd name="T29" fmla="*/ 282 h 468"/>
                  <a:gd name="T30" fmla="*/ 16 w 304"/>
                  <a:gd name="T31" fmla="*/ 301 h 468"/>
                  <a:gd name="T32" fmla="*/ 7 w 304"/>
                  <a:gd name="T33" fmla="*/ 322 h 468"/>
                  <a:gd name="T34" fmla="*/ 2 w 304"/>
                  <a:gd name="T35" fmla="*/ 344 h 468"/>
                  <a:gd name="T36" fmla="*/ 0 w 304"/>
                  <a:gd name="T37" fmla="*/ 368 h 468"/>
                  <a:gd name="T38" fmla="*/ 304 w 304"/>
                  <a:gd name="T39" fmla="*/ 468 h 468"/>
                  <a:gd name="T40" fmla="*/ 304 w 304"/>
                  <a:gd name="T41" fmla="*/ 368 h 468"/>
                  <a:gd name="T42" fmla="*/ 302 w 304"/>
                  <a:gd name="T43" fmla="*/ 344 h 468"/>
                  <a:gd name="T44" fmla="*/ 297 w 304"/>
                  <a:gd name="T45" fmla="*/ 322 h 468"/>
                  <a:gd name="T46" fmla="*/ 289 w 304"/>
                  <a:gd name="T47" fmla="*/ 301 h 468"/>
                  <a:gd name="T48" fmla="*/ 277 w 304"/>
                  <a:gd name="T49" fmla="*/ 282 h 468"/>
                  <a:gd name="T50" fmla="*/ 264 w 304"/>
                  <a:gd name="T51" fmla="*/ 264 h 468"/>
                  <a:gd name="T52" fmla="*/ 247 w 304"/>
                  <a:gd name="T53" fmla="*/ 249 h 468"/>
                  <a:gd name="T54" fmla="*/ 229 w 304"/>
                  <a:gd name="T55" fmla="*/ 236 h 468"/>
                  <a:gd name="T56" fmla="*/ 209 w 304"/>
                  <a:gd name="T57" fmla="*/ 226 h 468"/>
                  <a:gd name="T58" fmla="*/ 219 w 304"/>
                  <a:gd name="T59" fmla="*/ 222 h 468"/>
                  <a:gd name="T60" fmla="*/ 238 w 304"/>
                  <a:gd name="T61" fmla="*/ 210 h 468"/>
                  <a:gd name="T62" fmla="*/ 256 w 304"/>
                  <a:gd name="T63" fmla="*/ 197 h 468"/>
                  <a:gd name="T64" fmla="*/ 271 w 304"/>
                  <a:gd name="T65" fmla="*/ 180 h 468"/>
                  <a:gd name="T66" fmla="*/ 283 w 304"/>
                  <a:gd name="T67" fmla="*/ 162 h 468"/>
                  <a:gd name="T68" fmla="*/ 293 w 304"/>
                  <a:gd name="T69" fmla="*/ 142 h 468"/>
                  <a:gd name="T70" fmla="*/ 300 w 304"/>
                  <a:gd name="T71" fmla="*/ 120 h 468"/>
                  <a:gd name="T72" fmla="*/ 304 w 304"/>
                  <a:gd name="T73" fmla="*/ 98 h 468"/>
                  <a:gd name="T74" fmla="*/ 304 w 304"/>
                  <a:gd name="T75" fmla="*/ 8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68">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4"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5"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6" name="Freeform 36"/>
              <p:cNvSpPr/>
              <p:nvPr/>
            </p:nvSpPr>
            <p:spPr bwMode="auto">
              <a:xfrm>
                <a:off x="6799263" y="6765925"/>
                <a:ext cx="331788" cy="165100"/>
              </a:xfrm>
              <a:custGeom>
                <a:avLst/>
                <a:gdLst>
                  <a:gd name="T0" fmla="*/ 0 w 209"/>
                  <a:gd name="T1" fmla="*/ 104 h 104"/>
                  <a:gd name="T2" fmla="*/ 105 w 209"/>
                  <a:gd name="T3" fmla="*/ 0 h 104"/>
                  <a:gd name="T4" fmla="*/ 209 w 209"/>
                  <a:gd name="T5" fmla="*/ 104 h 104"/>
                  <a:gd name="T6" fmla="*/ 0 w 209"/>
                  <a:gd name="T7" fmla="*/ 104 h 104"/>
                </a:gdLst>
                <a:ahLst/>
                <a:cxnLst>
                  <a:cxn ang="0">
                    <a:pos x="T0" y="T1"/>
                  </a:cxn>
                  <a:cxn ang="0">
                    <a:pos x="T2" y="T3"/>
                  </a:cxn>
                  <a:cxn ang="0">
                    <a:pos x="T4" y="T5"/>
                  </a:cxn>
                  <a:cxn ang="0">
                    <a:pos x="T6" y="T7"/>
                  </a:cxn>
                </a:cxnLst>
                <a:rect l="0" t="0" r="r" b="b"/>
                <a:pathLst>
                  <a:path w="209" h="104">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7" name="Freeform 37"/>
              <p:cNvSpPr/>
              <p:nvPr/>
            </p:nvSpPr>
            <p:spPr bwMode="auto">
              <a:xfrm>
                <a:off x="6842125" y="6394450"/>
                <a:ext cx="246063" cy="122238"/>
              </a:xfrm>
              <a:custGeom>
                <a:avLst/>
                <a:gdLst>
                  <a:gd name="T0" fmla="*/ 155 w 155"/>
                  <a:gd name="T1" fmla="*/ 0 h 77"/>
                  <a:gd name="T2" fmla="*/ 78 w 155"/>
                  <a:gd name="T3" fmla="*/ 77 h 77"/>
                  <a:gd name="T4" fmla="*/ 0 w 155"/>
                  <a:gd name="T5" fmla="*/ 0 h 77"/>
                  <a:gd name="T6" fmla="*/ 155 w 155"/>
                  <a:gd name="T7" fmla="*/ 0 h 77"/>
                </a:gdLst>
                <a:ahLst/>
                <a:cxnLst>
                  <a:cxn ang="0">
                    <a:pos x="T0" y="T1"/>
                  </a:cxn>
                  <a:cxn ang="0">
                    <a:pos x="T2" y="T3"/>
                  </a:cxn>
                  <a:cxn ang="0">
                    <a:pos x="T4" y="T5"/>
                  </a:cxn>
                  <a:cxn ang="0">
                    <a:pos x="T6" y="T7"/>
                  </a:cxn>
                </a:cxnLst>
                <a:rect l="0" t="0" r="r" b="b"/>
                <a:pathLst>
                  <a:path w="155" h="77">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8" name="Line 38"/>
              <p:cNvSpPr>
                <a:spLocks noChangeShapeType="1"/>
              </p:cNvSpPr>
              <p:nvPr/>
            </p:nvSpPr>
            <p:spPr bwMode="auto">
              <a:xfrm>
                <a:off x="6965950" y="655955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9" name="Line 39"/>
              <p:cNvSpPr>
                <a:spLocks noChangeShapeType="1"/>
              </p:cNvSpPr>
              <p:nvPr/>
            </p:nvSpPr>
            <p:spPr bwMode="auto">
              <a:xfrm>
                <a:off x="6965950" y="6640513"/>
                <a:ext cx="0" cy="412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0" name="Line 40"/>
              <p:cNvSpPr>
                <a:spLocks noChangeShapeType="1"/>
              </p:cNvSpPr>
              <p:nvPr/>
            </p:nvSpPr>
            <p:spPr bwMode="auto">
              <a:xfrm>
                <a:off x="6965950" y="671830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151" name="内容占位符 2"/>
          <p:cNvSpPr txBox="1"/>
          <p:nvPr/>
        </p:nvSpPr>
        <p:spPr>
          <a:xfrm>
            <a:off x="6116319" y="4764677"/>
            <a:ext cx="2873789" cy="1034144"/>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rPr>
              <a:t>在此输入您的文字标题</a:t>
            </a:r>
            <a:endParaRPr lang="en-US" altLang="zh-CN" sz="1300" dirty="0">
              <a:solidFill>
                <a:schemeClr val="accent2"/>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cxnSp>
        <p:nvCxnSpPr>
          <p:cNvPr id="152" name="直接连接符 151"/>
          <p:cNvCxnSpPr>
            <a:stCxn id="82" idx="4"/>
          </p:cNvCxnSpPr>
          <p:nvPr/>
        </p:nvCxnSpPr>
        <p:spPr>
          <a:xfrm>
            <a:off x="6116318" y="4729480"/>
            <a:ext cx="0" cy="929640"/>
          </a:xfrm>
          <a:prstGeom prst="line">
            <a:avLst/>
          </a:prstGeom>
          <a:ln w="12700">
            <a:solidFill>
              <a:schemeClr val="accent2"/>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53" name="内容占位符 2"/>
          <p:cNvSpPr txBox="1"/>
          <p:nvPr/>
        </p:nvSpPr>
        <p:spPr>
          <a:xfrm>
            <a:off x="5425580" y="2278782"/>
            <a:ext cx="2505191"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3"/>
                </a:solidFill>
              </a:rPr>
              <a:t>在此输入您的文字标题</a:t>
            </a:r>
            <a:endParaRPr lang="en-US" altLang="zh-CN" sz="1300" dirty="0">
              <a:solidFill>
                <a:schemeClr val="accent3"/>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154" name="内容占位符 2"/>
          <p:cNvSpPr txBox="1"/>
          <p:nvPr/>
        </p:nvSpPr>
        <p:spPr>
          <a:xfrm>
            <a:off x="8879427" y="3049725"/>
            <a:ext cx="217400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5"/>
                </a:solidFill>
              </a:rPr>
              <a:t>在此输入您的文字标题</a:t>
            </a:r>
            <a:endParaRPr lang="en-US" altLang="zh-CN" sz="1300" dirty="0">
              <a:solidFill>
                <a:schemeClr val="accent5"/>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155" name="内容占位符 2"/>
          <p:cNvSpPr txBox="1"/>
          <p:nvPr/>
        </p:nvSpPr>
        <p:spPr>
          <a:xfrm>
            <a:off x="6279974" y="1065177"/>
            <a:ext cx="2852250" cy="966189"/>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4"/>
                </a:solidFill>
              </a:rPr>
              <a:t>在此输入您的文字标题</a:t>
            </a:r>
            <a:endParaRPr lang="en-US" altLang="zh-CN" sz="1300" dirty="0">
              <a:solidFill>
                <a:schemeClr val="accent4"/>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cxnSp>
        <p:nvCxnSpPr>
          <p:cNvPr id="156" name="直接连接符 155"/>
          <p:cNvCxnSpPr>
            <a:stCxn id="76" idx="0"/>
          </p:cNvCxnSpPr>
          <p:nvPr/>
        </p:nvCxnSpPr>
        <p:spPr>
          <a:xfrm flipV="1">
            <a:off x="7894086" y="2329623"/>
            <a:ext cx="0" cy="1138111"/>
          </a:xfrm>
          <a:prstGeom prst="line">
            <a:avLst/>
          </a:prstGeom>
          <a:ln w="12700">
            <a:solidFill>
              <a:schemeClr val="accent3"/>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41" idx="0"/>
          </p:cNvCxnSpPr>
          <p:nvPr/>
        </p:nvCxnSpPr>
        <p:spPr>
          <a:xfrm flipV="1">
            <a:off x="9153762" y="1137921"/>
            <a:ext cx="0" cy="959699"/>
          </a:xfrm>
          <a:prstGeom prst="line">
            <a:avLst/>
          </a:prstGeom>
          <a:ln w="12700">
            <a:solidFill>
              <a:schemeClr val="accent4"/>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88" idx="4"/>
          </p:cNvCxnSpPr>
          <p:nvPr/>
        </p:nvCxnSpPr>
        <p:spPr>
          <a:xfrm>
            <a:off x="11053435" y="1952837"/>
            <a:ext cx="0" cy="2187364"/>
          </a:xfrm>
          <a:prstGeom prst="line">
            <a:avLst/>
          </a:prstGeom>
          <a:ln w="12700">
            <a:solidFill>
              <a:schemeClr val="accent5"/>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300" fill="hold"/>
                                        <p:tgtEl>
                                          <p:spTgt spid="81"/>
                                        </p:tgtEl>
                                        <p:attrNameLst>
                                          <p:attrName>ppt_w</p:attrName>
                                        </p:attrNameLst>
                                      </p:cBhvr>
                                      <p:tavLst>
                                        <p:tav tm="0">
                                          <p:val>
                                            <p:fltVal val="0"/>
                                          </p:val>
                                        </p:tav>
                                        <p:tav tm="100000">
                                          <p:val>
                                            <p:strVal val="#ppt_w"/>
                                          </p:val>
                                        </p:tav>
                                      </p:tavLst>
                                    </p:anim>
                                    <p:anim calcmode="lin" valueType="num">
                                      <p:cBhvr>
                                        <p:cTn id="14" dur="300" fill="hold"/>
                                        <p:tgtEl>
                                          <p:spTgt spid="81"/>
                                        </p:tgtEl>
                                        <p:attrNameLst>
                                          <p:attrName>ppt_h</p:attrName>
                                        </p:attrNameLst>
                                      </p:cBhvr>
                                      <p:tavLst>
                                        <p:tav tm="0">
                                          <p:val>
                                            <p:fltVal val="0"/>
                                          </p:val>
                                        </p:tav>
                                        <p:tav tm="100000">
                                          <p:val>
                                            <p:strVal val="#ppt_h"/>
                                          </p:val>
                                        </p:tav>
                                      </p:tavLst>
                                    </p:anim>
                                    <p:animEffect transition="in" filter="fade">
                                      <p:cBhvr>
                                        <p:cTn id="15" dur="300"/>
                                        <p:tgtEl>
                                          <p:spTgt spid="81"/>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300"/>
                                        <p:tgtEl>
                                          <p:spTgt spid="7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300" fill="hold"/>
                                        <p:tgtEl>
                                          <p:spTgt spid="75"/>
                                        </p:tgtEl>
                                        <p:attrNameLst>
                                          <p:attrName>ppt_w</p:attrName>
                                        </p:attrNameLst>
                                      </p:cBhvr>
                                      <p:tavLst>
                                        <p:tav tm="0">
                                          <p:val>
                                            <p:fltVal val="0"/>
                                          </p:val>
                                        </p:tav>
                                        <p:tav tm="100000">
                                          <p:val>
                                            <p:strVal val="#ppt_w"/>
                                          </p:val>
                                        </p:tav>
                                      </p:tavLst>
                                    </p:anim>
                                    <p:anim calcmode="lin" valueType="num">
                                      <p:cBhvr>
                                        <p:cTn id="24" dur="300" fill="hold"/>
                                        <p:tgtEl>
                                          <p:spTgt spid="75"/>
                                        </p:tgtEl>
                                        <p:attrNameLst>
                                          <p:attrName>ppt_h</p:attrName>
                                        </p:attrNameLst>
                                      </p:cBhvr>
                                      <p:tavLst>
                                        <p:tav tm="0">
                                          <p:val>
                                            <p:fltVal val="0"/>
                                          </p:val>
                                        </p:tav>
                                        <p:tav tm="100000">
                                          <p:val>
                                            <p:strVal val="#ppt_h"/>
                                          </p:val>
                                        </p:tav>
                                      </p:tavLst>
                                    </p:anim>
                                    <p:animEffect transition="in" filter="fade">
                                      <p:cBhvr>
                                        <p:cTn id="25" dur="300"/>
                                        <p:tgtEl>
                                          <p:spTgt spid="7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300"/>
                                        <p:tgtEl>
                                          <p:spTgt spid="73"/>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40"/>
                                        </p:tgtEl>
                                        <p:attrNameLst>
                                          <p:attrName>style.visibility</p:attrName>
                                        </p:attrNameLst>
                                      </p:cBhvr>
                                      <p:to>
                                        <p:strVal val="visible"/>
                                      </p:to>
                                    </p:set>
                                    <p:anim calcmode="lin" valueType="num">
                                      <p:cBhvr>
                                        <p:cTn id="33" dur="300" fill="hold"/>
                                        <p:tgtEl>
                                          <p:spTgt spid="140"/>
                                        </p:tgtEl>
                                        <p:attrNameLst>
                                          <p:attrName>ppt_w</p:attrName>
                                        </p:attrNameLst>
                                      </p:cBhvr>
                                      <p:tavLst>
                                        <p:tav tm="0">
                                          <p:val>
                                            <p:fltVal val="0"/>
                                          </p:val>
                                        </p:tav>
                                        <p:tav tm="100000">
                                          <p:val>
                                            <p:strVal val="#ppt_w"/>
                                          </p:val>
                                        </p:tav>
                                      </p:tavLst>
                                    </p:anim>
                                    <p:anim calcmode="lin" valueType="num">
                                      <p:cBhvr>
                                        <p:cTn id="34" dur="300" fill="hold"/>
                                        <p:tgtEl>
                                          <p:spTgt spid="140"/>
                                        </p:tgtEl>
                                        <p:attrNameLst>
                                          <p:attrName>ppt_h</p:attrName>
                                        </p:attrNameLst>
                                      </p:cBhvr>
                                      <p:tavLst>
                                        <p:tav tm="0">
                                          <p:val>
                                            <p:fltVal val="0"/>
                                          </p:val>
                                        </p:tav>
                                        <p:tav tm="100000">
                                          <p:val>
                                            <p:strVal val="#ppt_h"/>
                                          </p:val>
                                        </p:tav>
                                      </p:tavLst>
                                    </p:anim>
                                    <p:animEffect transition="in" filter="fade">
                                      <p:cBhvr>
                                        <p:cTn id="35" dur="300"/>
                                        <p:tgtEl>
                                          <p:spTgt spid="140"/>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300"/>
                                        <p:tgtEl>
                                          <p:spTgt spid="7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300" fill="hold"/>
                                        <p:tgtEl>
                                          <p:spTgt spid="87"/>
                                        </p:tgtEl>
                                        <p:attrNameLst>
                                          <p:attrName>ppt_w</p:attrName>
                                        </p:attrNameLst>
                                      </p:cBhvr>
                                      <p:tavLst>
                                        <p:tav tm="0">
                                          <p:val>
                                            <p:fltVal val="0"/>
                                          </p:val>
                                        </p:tav>
                                        <p:tav tm="100000">
                                          <p:val>
                                            <p:strVal val="#ppt_w"/>
                                          </p:val>
                                        </p:tav>
                                      </p:tavLst>
                                    </p:anim>
                                    <p:anim calcmode="lin" valueType="num">
                                      <p:cBhvr>
                                        <p:cTn id="44" dur="300" fill="hold"/>
                                        <p:tgtEl>
                                          <p:spTgt spid="87"/>
                                        </p:tgtEl>
                                        <p:attrNameLst>
                                          <p:attrName>ppt_h</p:attrName>
                                        </p:attrNameLst>
                                      </p:cBhvr>
                                      <p:tavLst>
                                        <p:tav tm="0">
                                          <p:val>
                                            <p:fltVal val="0"/>
                                          </p:val>
                                        </p:tav>
                                        <p:tav tm="100000">
                                          <p:val>
                                            <p:strVal val="#ppt_h"/>
                                          </p:val>
                                        </p:tav>
                                      </p:tavLst>
                                    </p:anim>
                                    <p:animEffect transition="in" filter="fade">
                                      <p:cBhvr>
                                        <p:cTn id="45" dur="300"/>
                                        <p:tgtEl>
                                          <p:spTgt spid="87"/>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152"/>
                                        </p:tgtEl>
                                        <p:attrNameLst>
                                          <p:attrName>style.visibility</p:attrName>
                                        </p:attrNameLst>
                                      </p:cBhvr>
                                      <p:to>
                                        <p:strVal val="visible"/>
                                      </p:to>
                                    </p:set>
                                    <p:animEffect transition="in" filter="wipe(up)">
                                      <p:cBhvr>
                                        <p:cTn id="49" dur="300"/>
                                        <p:tgtEl>
                                          <p:spTgt spid="152"/>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Effect transition="in" filter="fade">
                                      <p:cBhvr>
                                        <p:cTn id="53" dur="300"/>
                                        <p:tgtEl>
                                          <p:spTgt spid="151"/>
                                        </p:tgtEl>
                                      </p:cBhvr>
                                    </p:animEffect>
                                  </p:childTnLst>
                                </p:cTn>
                              </p:par>
                            </p:childTnLst>
                          </p:cTn>
                        </p:par>
                        <p:par>
                          <p:cTn id="54" fill="hold">
                            <p:stCondLst>
                              <p:cond delay="5000"/>
                            </p:stCondLst>
                            <p:childTnLst>
                              <p:par>
                                <p:cTn id="55" presetID="22" presetClass="entr" presetSubtype="4" fill="hold" nodeType="afterEffect">
                                  <p:stCondLst>
                                    <p:cond delay="0"/>
                                  </p:stCondLst>
                                  <p:childTnLst>
                                    <p:set>
                                      <p:cBhvr>
                                        <p:cTn id="56" dur="1" fill="hold">
                                          <p:stCondLst>
                                            <p:cond delay="0"/>
                                          </p:stCondLst>
                                        </p:cTn>
                                        <p:tgtEl>
                                          <p:spTgt spid="156"/>
                                        </p:tgtEl>
                                        <p:attrNameLst>
                                          <p:attrName>style.visibility</p:attrName>
                                        </p:attrNameLst>
                                      </p:cBhvr>
                                      <p:to>
                                        <p:strVal val="visible"/>
                                      </p:to>
                                    </p:set>
                                    <p:animEffect transition="in" filter="wipe(down)">
                                      <p:cBhvr>
                                        <p:cTn id="57" dur="300"/>
                                        <p:tgtEl>
                                          <p:spTgt spid="156"/>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fade">
                                      <p:cBhvr>
                                        <p:cTn id="61" dur="300"/>
                                        <p:tgtEl>
                                          <p:spTgt spid="153"/>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wipe(down)">
                                      <p:cBhvr>
                                        <p:cTn id="65" dur="300"/>
                                        <p:tgtEl>
                                          <p:spTgt spid="157"/>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fade">
                                      <p:cBhvr>
                                        <p:cTn id="69" dur="300"/>
                                        <p:tgtEl>
                                          <p:spTgt spid="155"/>
                                        </p:tgtEl>
                                      </p:cBhvr>
                                    </p:animEffect>
                                  </p:childTnLst>
                                </p:cTn>
                              </p:par>
                            </p:childTnLst>
                          </p:cTn>
                        </p:par>
                        <p:par>
                          <p:cTn id="70" fill="hold">
                            <p:stCondLst>
                              <p:cond delay="7000"/>
                            </p:stCondLst>
                            <p:childTnLst>
                              <p:par>
                                <p:cTn id="71" presetID="22" presetClass="entr" presetSubtype="1" fill="hold" nodeType="after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wipe(up)">
                                      <p:cBhvr>
                                        <p:cTn id="73" dur="300"/>
                                        <p:tgtEl>
                                          <p:spTgt spid="158"/>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154"/>
                                        </p:tgtEl>
                                        <p:attrNameLst>
                                          <p:attrName>style.visibility</p:attrName>
                                        </p:attrNameLst>
                                      </p:cBhvr>
                                      <p:to>
                                        <p:strVal val="visible"/>
                                      </p:to>
                                    </p:set>
                                    <p:animEffect transition="in" filter="fade">
                                      <p:cBhvr>
                                        <p:cTn id="77" dur="3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94"/>
          <p:cNvGrpSpPr/>
          <p:nvPr/>
        </p:nvGrpSpPr>
        <p:grpSpPr>
          <a:xfrm>
            <a:off x="4208181" y="3896079"/>
            <a:ext cx="3775643" cy="2041525"/>
            <a:chOff x="3154362" y="2616200"/>
            <a:chExt cx="2832101" cy="1531144"/>
          </a:xfrm>
        </p:grpSpPr>
        <p:sp>
          <p:nvSpPr>
            <p:cNvPr id="96" name="Freeform 6"/>
            <p:cNvSpPr/>
            <p:nvPr/>
          </p:nvSpPr>
          <p:spPr bwMode="auto">
            <a:xfrm>
              <a:off x="3157538" y="2963069"/>
              <a:ext cx="1412875" cy="1184275"/>
            </a:xfrm>
            <a:custGeom>
              <a:avLst/>
              <a:gdLst>
                <a:gd name="T0" fmla="*/ 890 w 890"/>
                <a:gd name="T1" fmla="*/ 746 h 746"/>
                <a:gd name="T2" fmla="*/ 0 w 890"/>
                <a:gd name="T3" fmla="*/ 433 h 746"/>
                <a:gd name="T4" fmla="*/ 0 w 890"/>
                <a:gd name="T5" fmla="*/ 0 h 746"/>
                <a:gd name="T6" fmla="*/ 890 w 890"/>
                <a:gd name="T7" fmla="*/ 317 h 746"/>
                <a:gd name="T8" fmla="*/ 890 w 890"/>
                <a:gd name="T9" fmla="*/ 746 h 746"/>
              </a:gdLst>
              <a:ahLst/>
              <a:cxnLst>
                <a:cxn ang="0">
                  <a:pos x="T0" y="T1"/>
                </a:cxn>
                <a:cxn ang="0">
                  <a:pos x="T2" y="T3"/>
                </a:cxn>
                <a:cxn ang="0">
                  <a:pos x="T4" y="T5"/>
                </a:cxn>
                <a:cxn ang="0">
                  <a:pos x="T6" y="T7"/>
                </a:cxn>
                <a:cxn ang="0">
                  <a:pos x="T8" y="T9"/>
                </a:cxn>
              </a:cxnLst>
              <a:rect l="0" t="0" r="r" b="b"/>
              <a:pathLst>
                <a:path w="890" h="746">
                  <a:moveTo>
                    <a:pt x="890" y="746"/>
                  </a:moveTo>
                  <a:lnTo>
                    <a:pt x="0" y="433"/>
                  </a:lnTo>
                  <a:lnTo>
                    <a:pt x="0" y="0"/>
                  </a:lnTo>
                  <a:lnTo>
                    <a:pt x="890" y="317"/>
                  </a:lnTo>
                  <a:lnTo>
                    <a:pt x="890" y="746"/>
                  </a:lnTo>
                  <a:close/>
                </a:path>
              </a:pathLst>
            </a:custGeom>
            <a:gradFill flip="none" rotWithShape="1">
              <a:gsLst>
                <a:gs pos="0">
                  <a:schemeClr val="accent2">
                    <a:lumMod val="60000"/>
                    <a:lumOff val="40000"/>
                  </a:schemeClr>
                </a:gs>
                <a:gs pos="100000">
                  <a:schemeClr val="accent2"/>
                </a:gs>
              </a:gsLst>
              <a:lin ang="2700000" scaled="1"/>
              <a:tileRect/>
            </a:gradFill>
            <a:ln>
              <a:noFill/>
            </a:ln>
          </p:spPr>
          <p:txBody>
            <a:bodyPr vert="horz" wrap="square" lIns="91440" tIns="45720" rIns="91440" bIns="45720" numCol="1" anchor="t" anchorCtr="0" compatLnSpc="1"/>
            <a:lstStyle/>
            <a:p>
              <a:endParaRPr lang="zh-CN" altLang="en-US"/>
            </a:p>
          </p:txBody>
        </p:sp>
        <p:sp>
          <p:nvSpPr>
            <p:cNvPr id="97" name="Freeform 7"/>
            <p:cNvSpPr/>
            <p:nvPr/>
          </p:nvSpPr>
          <p:spPr bwMode="auto">
            <a:xfrm>
              <a:off x="4570413" y="2963069"/>
              <a:ext cx="1416050" cy="1184275"/>
            </a:xfrm>
            <a:custGeom>
              <a:avLst/>
              <a:gdLst>
                <a:gd name="T0" fmla="*/ 0 w 892"/>
                <a:gd name="T1" fmla="*/ 746 h 746"/>
                <a:gd name="T2" fmla="*/ 892 w 892"/>
                <a:gd name="T3" fmla="*/ 433 h 746"/>
                <a:gd name="T4" fmla="*/ 892 w 892"/>
                <a:gd name="T5" fmla="*/ 0 h 746"/>
                <a:gd name="T6" fmla="*/ 0 w 892"/>
                <a:gd name="T7" fmla="*/ 317 h 746"/>
                <a:gd name="T8" fmla="*/ 0 w 892"/>
                <a:gd name="T9" fmla="*/ 746 h 746"/>
              </a:gdLst>
              <a:ahLst/>
              <a:cxnLst>
                <a:cxn ang="0">
                  <a:pos x="T0" y="T1"/>
                </a:cxn>
                <a:cxn ang="0">
                  <a:pos x="T2" y="T3"/>
                </a:cxn>
                <a:cxn ang="0">
                  <a:pos x="T4" y="T5"/>
                </a:cxn>
                <a:cxn ang="0">
                  <a:pos x="T6" y="T7"/>
                </a:cxn>
                <a:cxn ang="0">
                  <a:pos x="T8" y="T9"/>
                </a:cxn>
              </a:cxnLst>
              <a:rect l="0" t="0" r="r" b="b"/>
              <a:pathLst>
                <a:path w="892" h="746">
                  <a:moveTo>
                    <a:pt x="0" y="746"/>
                  </a:moveTo>
                  <a:lnTo>
                    <a:pt x="892" y="433"/>
                  </a:lnTo>
                  <a:lnTo>
                    <a:pt x="892" y="0"/>
                  </a:lnTo>
                  <a:lnTo>
                    <a:pt x="0" y="317"/>
                  </a:lnTo>
                  <a:lnTo>
                    <a:pt x="0" y="746"/>
                  </a:lnTo>
                  <a:close/>
                </a:path>
              </a:pathLst>
            </a:custGeom>
            <a:gradFill flip="none" rotWithShape="1">
              <a:gsLst>
                <a:gs pos="0">
                  <a:schemeClr val="accent2">
                    <a:lumMod val="60000"/>
                    <a:lumOff val="40000"/>
                  </a:schemeClr>
                </a:gs>
                <a:gs pos="100000">
                  <a:schemeClr val="accent2"/>
                </a:gs>
              </a:gsLst>
              <a:lin ang="2700000" scaled="1"/>
              <a:tileRect/>
            </a:gradFill>
            <a:ln>
              <a:noFill/>
            </a:ln>
          </p:spPr>
          <p:txBody>
            <a:bodyPr vert="horz" wrap="square" lIns="91440" tIns="45720" rIns="91440" bIns="45720" numCol="1" anchor="t" anchorCtr="0" compatLnSpc="1"/>
            <a:lstStyle/>
            <a:p>
              <a:endParaRPr lang="zh-CN" altLang="en-US"/>
            </a:p>
          </p:txBody>
        </p:sp>
        <p:sp>
          <p:nvSpPr>
            <p:cNvPr id="98" name="Freeform 8"/>
            <p:cNvSpPr/>
            <p:nvPr/>
          </p:nvSpPr>
          <p:spPr bwMode="auto">
            <a:xfrm>
              <a:off x="3157538" y="2616200"/>
              <a:ext cx="2828925" cy="852488"/>
            </a:xfrm>
            <a:custGeom>
              <a:avLst/>
              <a:gdLst>
                <a:gd name="T0" fmla="*/ 890 w 1782"/>
                <a:gd name="T1" fmla="*/ 0 h 537"/>
                <a:gd name="T2" fmla="*/ 0 w 1782"/>
                <a:gd name="T3" fmla="*/ 220 h 537"/>
                <a:gd name="T4" fmla="*/ 890 w 1782"/>
                <a:gd name="T5" fmla="*/ 537 h 537"/>
                <a:gd name="T6" fmla="*/ 1782 w 1782"/>
                <a:gd name="T7" fmla="*/ 220 h 537"/>
                <a:gd name="T8" fmla="*/ 890 w 1782"/>
                <a:gd name="T9" fmla="*/ 0 h 537"/>
              </a:gdLst>
              <a:ahLst/>
              <a:cxnLst>
                <a:cxn ang="0">
                  <a:pos x="T0" y="T1"/>
                </a:cxn>
                <a:cxn ang="0">
                  <a:pos x="T2" y="T3"/>
                </a:cxn>
                <a:cxn ang="0">
                  <a:pos x="T4" y="T5"/>
                </a:cxn>
                <a:cxn ang="0">
                  <a:pos x="T6" y="T7"/>
                </a:cxn>
                <a:cxn ang="0">
                  <a:pos x="T8" y="T9"/>
                </a:cxn>
              </a:cxnLst>
              <a:rect l="0" t="0" r="r" b="b"/>
              <a:pathLst>
                <a:path w="1782" h="537">
                  <a:moveTo>
                    <a:pt x="890" y="0"/>
                  </a:moveTo>
                  <a:lnTo>
                    <a:pt x="0" y="220"/>
                  </a:lnTo>
                  <a:lnTo>
                    <a:pt x="890" y="537"/>
                  </a:lnTo>
                  <a:lnTo>
                    <a:pt x="1782" y="220"/>
                  </a:lnTo>
                  <a:lnTo>
                    <a:pt x="89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9" name="圆角矩形 98"/>
            <p:cNvSpPr/>
            <p:nvPr/>
          </p:nvSpPr>
          <p:spPr>
            <a:xfrm rot="20424403">
              <a:off x="4570413" y="3215573"/>
              <a:ext cx="141605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rot="1175597" flipH="1">
              <a:off x="3154362" y="3215974"/>
              <a:ext cx="141605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4587016" y="3163711"/>
            <a:ext cx="3017974" cy="1630892"/>
            <a:chOff x="3438526" y="2066925"/>
            <a:chExt cx="2263775" cy="1223169"/>
          </a:xfrm>
        </p:grpSpPr>
        <p:sp>
          <p:nvSpPr>
            <p:cNvPr id="102" name="Freeform 10"/>
            <p:cNvSpPr/>
            <p:nvPr/>
          </p:nvSpPr>
          <p:spPr bwMode="auto">
            <a:xfrm>
              <a:off x="3438526" y="2343944"/>
              <a:ext cx="1131888" cy="946150"/>
            </a:xfrm>
            <a:custGeom>
              <a:avLst/>
              <a:gdLst>
                <a:gd name="T0" fmla="*/ 713 w 713"/>
                <a:gd name="T1" fmla="*/ 596 h 596"/>
                <a:gd name="T2" fmla="*/ 0 w 713"/>
                <a:gd name="T3" fmla="*/ 346 h 596"/>
                <a:gd name="T4" fmla="*/ 0 w 713"/>
                <a:gd name="T5" fmla="*/ 0 h 596"/>
                <a:gd name="T6" fmla="*/ 713 w 713"/>
                <a:gd name="T7" fmla="*/ 253 h 596"/>
                <a:gd name="T8" fmla="*/ 713 w 713"/>
                <a:gd name="T9" fmla="*/ 596 h 596"/>
              </a:gdLst>
              <a:ahLst/>
              <a:cxnLst>
                <a:cxn ang="0">
                  <a:pos x="T0" y="T1"/>
                </a:cxn>
                <a:cxn ang="0">
                  <a:pos x="T2" y="T3"/>
                </a:cxn>
                <a:cxn ang="0">
                  <a:pos x="T4" y="T5"/>
                </a:cxn>
                <a:cxn ang="0">
                  <a:pos x="T6" y="T7"/>
                </a:cxn>
                <a:cxn ang="0">
                  <a:pos x="T8" y="T9"/>
                </a:cxn>
              </a:cxnLst>
              <a:rect l="0" t="0" r="r" b="b"/>
              <a:pathLst>
                <a:path w="713" h="596">
                  <a:moveTo>
                    <a:pt x="713" y="596"/>
                  </a:moveTo>
                  <a:lnTo>
                    <a:pt x="0" y="346"/>
                  </a:lnTo>
                  <a:lnTo>
                    <a:pt x="0" y="0"/>
                  </a:lnTo>
                  <a:lnTo>
                    <a:pt x="713" y="253"/>
                  </a:lnTo>
                  <a:lnTo>
                    <a:pt x="713" y="596"/>
                  </a:lnTo>
                  <a:close/>
                </a:path>
              </a:pathLst>
            </a:custGeom>
            <a:gradFill flip="none" rotWithShape="1">
              <a:gsLst>
                <a:gs pos="0">
                  <a:schemeClr val="accent3">
                    <a:lumMod val="60000"/>
                    <a:lumOff val="40000"/>
                  </a:schemeClr>
                </a:gs>
                <a:gs pos="100000">
                  <a:schemeClr val="accent3"/>
                </a:gs>
              </a:gsLst>
              <a:lin ang="2700000" scaled="1"/>
              <a:tileRect/>
            </a:gradFill>
            <a:ln>
              <a:noFill/>
            </a:ln>
          </p:spPr>
          <p:txBody>
            <a:bodyPr vert="horz" wrap="square" lIns="91440" tIns="45720" rIns="91440" bIns="45720" numCol="1" anchor="t" anchorCtr="0" compatLnSpc="1"/>
            <a:lstStyle/>
            <a:p>
              <a:endParaRPr lang="zh-CN" altLang="en-US"/>
            </a:p>
          </p:txBody>
        </p:sp>
        <p:sp>
          <p:nvSpPr>
            <p:cNvPr id="103" name="Freeform 11"/>
            <p:cNvSpPr/>
            <p:nvPr/>
          </p:nvSpPr>
          <p:spPr bwMode="auto">
            <a:xfrm>
              <a:off x="4570413" y="2343944"/>
              <a:ext cx="1131888" cy="946150"/>
            </a:xfrm>
            <a:custGeom>
              <a:avLst/>
              <a:gdLst>
                <a:gd name="T0" fmla="*/ 0 w 713"/>
                <a:gd name="T1" fmla="*/ 596 h 596"/>
                <a:gd name="T2" fmla="*/ 713 w 713"/>
                <a:gd name="T3" fmla="*/ 346 h 596"/>
                <a:gd name="T4" fmla="*/ 713 w 713"/>
                <a:gd name="T5" fmla="*/ 0 h 596"/>
                <a:gd name="T6" fmla="*/ 0 w 713"/>
                <a:gd name="T7" fmla="*/ 253 h 596"/>
                <a:gd name="T8" fmla="*/ 0 w 713"/>
                <a:gd name="T9" fmla="*/ 596 h 596"/>
              </a:gdLst>
              <a:ahLst/>
              <a:cxnLst>
                <a:cxn ang="0">
                  <a:pos x="T0" y="T1"/>
                </a:cxn>
                <a:cxn ang="0">
                  <a:pos x="T2" y="T3"/>
                </a:cxn>
                <a:cxn ang="0">
                  <a:pos x="T4" y="T5"/>
                </a:cxn>
                <a:cxn ang="0">
                  <a:pos x="T6" y="T7"/>
                </a:cxn>
                <a:cxn ang="0">
                  <a:pos x="T8" y="T9"/>
                </a:cxn>
              </a:cxnLst>
              <a:rect l="0" t="0" r="r" b="b"/>
              <a:pathLst>
                <a:path w="713" h="596">
                  <a:moveTo>
                    <a:pt x="0" y="596"/>
                  </a:moveTo>
                  <a:lnTo>
                    <a:pt x="713" y="346"/>
                  </a:lnTo>
                  <a:lnTo>
                    <a:pt x="713" y="0"/>
                  </a:lnTo>
                  <a:lnTo>
                    <a:pt x="0" y="253"/>
                  </a:lnTo>
                  <a:lnTo>
                    <a:pt x="0" y="596"/>
                  </a:lnTo>
                  <a:close/>
                </a:path>
              </a:pathLst>
            </a:custGeom>
            <a:gradFill flip="none" rotWithShape="1">
              <a:gsLst>
                <a:gs pos="0">
                  <a:schemeClr val="accent3">
                    <a:lumMod val="60000"/>
                    <a:lumOff val="40000"/>
                  </a:schemeClr>
                </a:gs>
                <a:gs pos="100000">
                  <a:schemeClr val="accent3"/>
                </a:gs>
              </a:gsLst>
              <a:lin ang="2700000" scaled="1"/>
              <a:tileRect/>
            </a:gradFill>
            <a:ln>
              <a:noFill/>
            </a:ln>
          </p:spPr>
          <p:txBody>
            <a:bodyPr vert="horz" wrap="square" lIns="91440" tIns="45720" rIns="91440" bIns="45720" numCol="1" anchor="t" anchorCtr="0" compatLnSpc="1"/>
            <a:lstStyle/>
            <a:p>
              <a:endParaRPr lang="zh-CN" altLang="en-US"/>
            </a:p>
          </p:txBody>
        </p:sp>
        <p:sp>
          <p:nvSpPr>
            <p:cNvPr id="104" name="Freeform 12"/>
            <p:cNvSpPr/>
            <p:nvPr/>
          </p:nvSpPr>
          <p:spPr bwMode="auto">
            <a:xfrm>
              <a:off x="3438526" y="2066925"/>
              <a:ext cx="2263775" cy="681038"/>
            </a:xfrm>
            <a:custGeom>
              <a:avLst/>
              <a:gdLst>
                <a:gd name="T0" fmla="*/ 713 w 1426"/>
                <a:gd name="T1" fmla="*/ 0 h 429"/>
                <a:gd name="T2" fmla="*/ 0 w 1426"/>
                <a:gd name="T3" fmla="*/ 176 h 429"/>
                <a:gd name="T4" fmla="*/ 713 w 1426"/>
                <a:gd name="T5" fmla="*/ 429 h 429"/>
                <a:gd name="T6" fmla="*/ 1426 w 1426"/>
                <a:gd name="T7" fmla="*/ 176 h 429"/>
                <a:gd name="T8" fmla="*/ 713 w 1426"/>
                <a:gd name="T9" fmla="*/ 0 h 429"/>
              </a:gdLst>
              <a:ahLst/>
              <a:cxnLst>
                <a:cxn ang="0">
                  <a:pos x="T0" y="T1"/>
                </a:cxn>
                <a:cxn ang="0">
                  <a:pos x="T2" y="T3"/>
                </a:cxn>
                <a:cxn ang="0">
                  <a:pos x="T4" y="T5"/>
                </a:cxn>
                <a:cxn ang="0">
                  <a:pos x="T6" y="T7"/>
                </a:cxn>
                <a:cxn ang="0">
                  <a:pos x="T8" y="T9"/>
                </a:cxn>
              </a:cxnLst>
              <a:rect l="0" t="0" r="r" b="b"/>
              <a:pathLst>
                <a:path w="1426" h="429">
                  <a:moveTo>
                    <a:pt x="713" y="0"/>
                  </a:moveTo>
                  <a:lnTo>
                    <a:pt x="0" y="176"/>
                  </a:lnTo>
                  <a:lnTo>
                    <a:pt x="713" y="429"/>
                  </a:lnTo>
                  <a:lnTo>
                    <a:pt x="1426" y="176"/>
                  </a:lnTo>
                  <a:lnTo>
                    <a:pt x="713"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5" name="圆角矩形 104"/>
            <p:cNvSpPr/>
            <p:nvPr/>
          </p:nvSpPr>
          <p:spPr>
            <a:xfrm rot="20424403">
              <a:off x="4579098" y="2541981"/>
              <a:ext cx="1116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rot="1175597" flipH="1">
              <a:off x="3462939" y="2547215"/>
              <a:ext cx="1116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4965850" y="2613378"/>
            <a:ext cx="2262423" cy="1224492"/>
            <a:chOff x="3722688" y="1654175"/>
            <a:chExt cx="1697038" cy="918369"/>
          </a:xfrm>
        </p:grpSpPr>
        <p:sp>
          <p:nvSpPr>
            <p:cNvPr id="108" name="Freeform 14"/>
            <p:cNvSpPr/>
            <p:nvPr/>
          </p:nvSpPr>
          <p:spPr bwMode="auto">
            <a:xfrm>
              <a:off x="3722688" y="1861344"/>
              <a:ext cx="847725" cy="711200"/>
            </a:xfrm>
            <a:custGeom>
              <a:avLst/>
              <a:gdLst>
                <a:gd name="T0" fmla="*/ 534 w 534"/>
                <a:gd name="T1" fmla="*/ 448 h 448"/>
                <a:gd name="T2" fmla="*/ 0 w 534"/>
                <a:gd name="T3" fmla="*/ 260 h 448"/>
                <a:gd name="T4" fmla="*/ 0 w 534"/>
                <a:gd name="T5" fmla="*/ 0 h 448"/>
                <a:gd name="T6" fmla="*/ 534 w 534"/>
                <a:gd name="T7" fmla="*/ 191 h 448"/>
                <a:gd name="T8" fmla="*/ 534 w 534"/>
                <a:gd name="T9" fmla="*/ 448 h 448"/>
              </a:gdLst>
              <a:ahLst/>
              <a:cxnLst>
                <a:cxn ang="0">
                  <a:pos x="T0" y="T1"/>
                </a:cxn>
                <a:cxn ang="0">
                  <a:pos x="T2" y="T3"/>
                </a:cxn>
                <a:cxn ang="0">
                  <a:pos x="T4" y="T5"/>
                </a:cxn>
                <a:cxn ang="0">
                  <a:pos x="T6" y="T7"/>
                </a:cxn>
                <a:cxn ang="0">
                  <a:pos x="T8" y="T9"/>
                </a:cxn>
              </a:cxnLst>
              <a:rect l="0" t="0" r="r" b="b"/>
              <a:pathLst>
                <a:path w="534" h="448">
                  <a:moveTo>
                    <a:pt x="534" y="448"/>
                  </a:moveTo>
                  <a:lnTo>
                    <a:pt x="0" y="260"/>
                  </a:lnTo>
                  <a:lnTo>
                    <a:pt x="0" y="0"/>
                  </a:lnTo>
                  <a:lnTo>
                    <a:pt x="534" y="191"/>
                  </a:lnTo>
                  <a:lnTo>
                    <a:pt x="534" y="448"/>
                  </a:lnTo>
                  <a:close/>
                </a:path>
              </a:pathLst>
            </a:custGeom>
            <a:gradFill flip="none" rotWithShape="1">
              <a:gsLst>
                <a:gs pos="0">
                  <a:schemeClr val="accent4">
                    <a:lumMod val="60000"/>
                    <a:lumOff val="40000"/>
                  </a:schemeClr>
                </a:gs>
                <a:gs pos="100000">
                  <a:schemeClr val="accent4"/>
                </a:gs>
              </a:gsLst>
              <a:lin ang="2700000" scaled="1"/>
              <a:tileRect/>
            </a:gradFill>
            <a:ln>
              <a:noFill/>
            </a:ln>
          </p:spPr>
          <p:txBody>
            <a:bodyPr vert="horz" wrap="square" lIns="91440" tIns="45720" rIns="91440" bIns="45720" numCol="1" anchor="t" anchorCtr="0" compatLnSpc="1"/>
            <a:lstStyle/>
            <a:p>
              <a:endParaRPr lang="zh-CN" altLang="en-US"/>
            </a:p>
          </p:txBody>
        </p:sp>
        <p:sp>
          <p:nvSpPr>
            <p:cNvPr id="109" name="Freeform 15"/>
            <p:cNvSpPr/>
            <p:nvPr/>
          </p:nvSpPr>
          <p:spPr bwMode="auto">
            <a:xfrm>
              <a:off x="4570413" y="1861344"/>
              <a:ext cx="849313" cy="711200"/>
            </a:xfrm>
            <a:custGeom>
              <a:avLst/>
              <a:gdLst>
                <a:gd name="T0" fmla="*/ 0 w 535"/>
                <a:gd name="T1" fmla="*/ 448 h 448"/>
                <a:gd name="T2" fmla="*/ 535 w 535"/>
                <a:gd name="T3" fmla="*/ 260 h 448"/>
                <a:gd name="T4" fmla="*/ 535 w 535"/>
                <a:gd name="T5" fmla="*/ 0 h 448"/>
                <a:gd name="T6" fmla="*/ 0 w 535"/>
                <a:gd name="T7" fmla="*/ 191 h 448"/>
                <a:gd name="T8" fmla="*/ 0 w 535"/>
                <a:gd name="T9" fmla="*/ 448 h 448"/>
              </a:gdLst>
              <a:ahLst/>
              <a:cxnLst>
                <a:cxn ang="0">
                  <a:pos x="T0" y="T1"/>
                </a:cxn>
                <a:cxn ang="0">
                  <a:pos x="T2" y="T3"/>
                </a:cxn>
                <a:cxn ang="0">
                  <a:pos x="T4" y="T5"/>
                </a:cxn>
                <a:cxn ang="0">
                  <a:pos x="T6" y="T7"/>
                </a:cxn>
                <a:cxn ang="0">
                  <a:pos x="T8" y="T9"/>
                </a:cxn>
              </a:cxnLst>
              <a:rect l="0" t="0" r="r" b="b"/>
              <a:pathLst>
                <a:path w="535" h="448">
                  <a:moveTo>
                    <a:pt x="0" y="448"/>
                  </a:moveTo>
                  <a:lnTo>
                    <a:pt x="535" y="260"/>
                  </a:lnTo>
                  <a:lnTo>
                    <a:pt x="535" y="0"/>
                  </a:lnTo>
                  <a:lnTo>
                    <a:pt x="0" y="191"/>
                  </a:lnTo>
                  <a:lnTo>
                    <a:pt x="0" y="448"/>
                  </a:lnTo>
                  <a:close/>
                </a:path>
              </a:pathLst>
            </a:custGeom>
            <a:gradFill flip="none" rotWithShape="1">
              <a:gsLst>
                <a:gs pos="0">
                  <a:schemeClr val="accent4">
                    <a:lumMod val="60000"/>
                    <a:lumOff val="40000"/>
                  </a:schemeClr>
                </a:gs>
                <a:gs pos="100000">
                  <a:schemeClr val="accent4"/>
                </a:gs>
              </a:gsLst>
              <a:lin ang="2700000" scaled="1"/>
              <a:tileRect/>
            </a:gradFill>
            <a:ln>
              <a:noFill/>
            </a:ln>
          </p:spPr>
          <p:txBody>
            <a:bodyPr vert="horz" wrap="square" lIns="91440" tIns="45720" rIns="91440" bIns="45720" numCol="1" anchor="t" anchorCtr="0" compatLnSpc="1"/>
            <a:lstStyle/>
            <a:p>
              <a:endParaRPr lang="zh-CN" altLang="en-US"/>
            </a:p>
          </p:txBody>
        </p:sp>
        <p:sp>
          <p:nvSpPr>
            <p:cNvPr id="110" name="Freeform 16"/>
            <p:cNvSpPr/>
            <p:nvPr/>
          </p:nvSpPr>
          <p:spPr bwMode="auto">
            <a:xfrm>
              <a:off x="3722688" y="1654175"/>
              <a:ext cx="1697038" cy="512763"/>
            </a:xfrm>
            <a:custGeom>
              <a:avLst/>
              <a:gdLst>
                <a:gd name="T0" fmla="*/ 534 w 1069"/>
                <a:gd name="T1" fmla="*/ 0 h 323"/>
                <a:gd name="T2" fmla="*/ 0 w 1069"/>
                <a:gd name="T3" fmla="*/ 132 h 323"/>
                <a:gd name="T4" fmla="*/ 534 w 1069"/>
                <a:gd name="T5" fmla="*/ 323 h 323"/>
                <a:gd name="T6" fmla="*/ 1069 w 1069"/>
                <a:gd name="T7" fmla="*/ 132 h 323"/>
                <a:gd name="T8" fmla="*/ 534 w 1069"/>
                <a:gd name="T9" fmla="*/ 0 h 323"/>
              </a:gdLst>
              <a:ahLst/>
              <a:cxnLst>
                <a:cxn ang="0">
                  <a:pos x="T0" y="T1"/>
                </a:cxn>
                <a:cxn ang="0">
                  <a:pos x="T2" y="T3"/>
                </a:cxn>
                <a:cxn ang="0">
                  <a:pos x="T4" y="T5"/>
                </a:cxn>
                <a:cxn ang="0">
                  <a:pos x="T6" y="T7"/>
                </a:cxn>
                <a:cxn ang="0">
                  <a:pos x="T8" y="T9"/>
                </a:cxn>
              </a:cxnLst>
              <a:rect l="0" t="0" r="r" b="b"/>
              <a:pathLst>
                <a:path w="1069" h="323">
                  <a:moveTo>
                    <a:pt x="534" y="0"/>
                  </a:moveTo>
                  <a:lnTo>
                    <a:pt x="0" y="132"/>
                  </a:lnTo>
                  <a:lnTo>
                    <a:pt x="534" y="323"/>
                  </a:lnTo>
                  <a:lnTo>
                    <a:pt x="1069" y="132"/>
                  </a:lnTo>
                  <a:lnTo>
                    <a:pt x="534"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1" name="圆角矩形 110"/>
            <p:cNvSpPr/>
            <p:nvPr/>
          </p:nvSpPr>
          <p:spPr>
            <a:xfrm rot="20424403">
              <a:off x="4587434" y="2009243"/>
              <a:ext cx="82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圆角矩形 111"/>
            <p:cNvSpPr/>
            <p:nvPr/>
          </p:nvSpPr>
          <p:spPr>
            <a:xfrm rot="1175597" flipH="1">
              <a:off x="3722752" y="2006669"/>
              <a:ext cx="82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5342567" y="2249311"/>
            <a:ext cx="1506870" cy="813860"/>
            <a:chOff x="4005263" y="1381125"/>
            <a:chExt cx="1130300" cy="610395"/>
          </a:xfrm>
        </p:grpSpPr>
        <p:sp>
          <p:nvSpPr>
            <p:cNvPr id="114" name="Freeform 18"/>
            <p:cNvSpPr/>
            <p:nvPr/>
          </p:nvSpPr>
          <p:spPr bwMode="auto">
            <a:xfrm>
              <a:off x="4005263" y="1516857"/>
              <a:ext cx="565150" cy="474663"/>
            </a:xfrm>
            <a:custGeom>
              <a:avLst/>
              <a:gdLst>
                <a:gd name="T0" fmla="*/ 356 w 356"/>
                <a:gd name="T1" fmla="*/ 299 h 299"/>
                <a:gd name="T2" fmla="*/ 0 w 356"/>
                <a:gd name="T3" fmla="*/ 174 h 299"/>
                <a:gd name="T4" fmla="*/ 0 w 356"/>
                <a:gd name="T5" fmla="*/ 0 h 299"/>
                <a:gd name="T6" fmla="*/ 356 w 356"/>
                <a:gd name="T7" fmla="*/ 127 h 299"/>
                <a:gd name="T8" fmla="*/ 356 w 356"/>
                <a:gd name="T9" fmla="*/ 299 h 299"/>
              </a:gdLst>
              <a:ahLst/>
              <a:cxnLst>
                <a:cxn ang="0">
                  <a:pos x="T0" y="T1"/>
                </a:cxn>
                <a:cxn ang="0">
                  <a:pos x="T2" y="T3"/>
                </a:cxn>
                <a:cxn ang="0">
                  <a:pos x="T4" y="T5"/>
                </a:cxn>
                <a:cxn ang="0">
                  <a:pos x="T6" y="T7"/>
                </a:cxn>
                <a:cxn ang="0">
                  <a:pos x="T8" y="T9"/>
                </a:cxn>
              </a:cxnLst>
              <a:rect l="0" t="0" r="r" b="b"/>
              <a:pathLst>
                <a:path w="356" h="299">
                  <a:moveTo>
                    <a:pt x="356" y="299"/>
                  </a:moveTo>
                  <a:lnTo>
                    <a:pt x="0" y="174"/>
                  </a:lnTo>
                  <a:lnTo>
                    <a:pt x="0" y="0"/>
                  </a:lnTo>
                  <a:lnTo>
                    <a:pt x="356" y="127"/>
                  </a:lnTo>
                  <a:lnTo>
                    <a:pt x="356" y="299"/>
                  </a:lnTo>
                  <a:close/>
                </a:path>
              </a:pathLst>
            </a:custGeom>
            <a:gradFill flip="none" rotWithShape="1">
              <a:gsLst>
                <a:gs pos="0">
                  <a:schemeClr val="accent5">
                    <a:lumMod val="60000"/>
                    <a:lumOff val="40000"/>
                  </a:schemeClr>
                </a:gs>
                <a:gs pos="100000">
                  <a:schemeClr val="accent5"/>
                </a:gs>
              </a:gsLst>
              <a:lin ang="2700000" scaled="1"/>
              <a:tileRect/>
            </a:gradFill>
            <a:ln>
              <a:noFill/>
            </a:ln>
          </p:spPr>
          <p:txBody>
            <a:bodyPr vert="horz" wrap="square" lIns="91440" tIns="45720" rIns="91440" bIns="45720" numCol="1" anchor="t" anchorCtr="0" compatLnSpc="1"/>
            <a:lstStyle/>
            <a:p>
              <a:endParaRPr lang="zh-CN" altLang="en-US"/>
            </a:p>
          </p:txBody>
        </p:sp>
        <p:sp>
          <p:nvSpPr>
            <p:cNvPr id="115" name="Freeform 19"/>
            <p:cNvSpPr/>
            <p:nvPr/>
          </p:nvSpPr>
          <p:spPr bwMode="auto">
            <a:xfrm>
              <a:off x="4570413" y="1516857"/>
              <a:ext cx="565150" cy="474663"/>
            </a:xfrm>
            <a:custGeom>
              <a:avLst/>
              <a:gdLst>
                <a:gd name="T0" fmla="*/ 0 w 356"/>
                <a:gd name="T1" fmla="*/ 299 h 299"/>
                <a:gd name="T2" fmla="*/ 356 w 356"/>
                <a:gd name="T3" fmla="*/ 174 h 299"/>
                <a:gd name="T4" fmla="*/ 356 w 356"/>
                <a:gd name="T5" fmla="*/ 0 h 299"/>
                <a:gd name="T6" fmla="*/ 0 w 356"/>
                <a:gd name="T7" fmla="*/ 127 h 299"/>
                <a:gd name="T8" fmla="*/ 0 w 356"/>
                <a:gd name="T9" fmla="*/ 299 h 299"/>
              </a:gdLst>
              <a:ahLst/>
              <a:cxnLst>
                <a:cxn ang="0">
                  <a:pos x="T0" y="T1"/>
                </a:cxn>
                <a:cxn ang="0">
                  <a:pos x="T2" y="T3"/>
                </a:cxn>
                <a:cxn ang="0">
                  <a:pos x="T4" y="T5"/>
                </a:cxn>
                <a:cxn ang="0">
                  <a:pos x="T6" y="T7"/>
                </a:cxn>
                <a:cxn ang="0">
                  <a:pos x="T8" y="T9"/>
                </a:cxn>
              </a:cxnLst>
              <a:rect l="0" t="0" r="r" b="b"/>
              <a:pathLst>
                <a:path w="356" h="299">
                  <a:moveTo>
                    <a:pt x="0" y="299"/>
                  </a:moveTo>
                  <a:lnTo>
                    <a:pt x="356" y="174"/>
                  </a:lnTo>
                  <a:lnTo>
                    <a:pt x="356" y="0"/>
                  </a:lnTo>
                  <a:lnTo>
                    <a:pt x="0" y="127"/>
                  </a:lnTo>
                  <a:lnTo>
                    <a:pt x="0" y="299"/>
                  </a:lnTo>
                  <a:close/>
                </a:path>
              </a:pathLst>
            </a:custGeom>
            <a:gradFill flip="none" rotWithShape="1">
              <a:gsLst>
                <a:gs pos="0">
                  <a:schemeClr val="accent5">
                    <a:lumMod val="60000"/>
                    <a:lumOff val="40000"/>
                  </a:schemeClr>
                </a:gs>
                <a:gs pos="100000">
                  <a:schemeClr val="accent5"/>
                </a:gs>
              </a:gsLst>
              <a:lin ang="2700000" scaled="1"/>
              <a:tileRect/>
            </a:gradFill>
            <a:ln>
              <a:noFill/>
            </a:ln>
          </p:spPr>
          <p:txBody>
            <a:bodyPr vert="horz" wrap="square" lIns="91440" tIns="45720" rIns="91440" bIns="45720" numCol="1" anchor="t" anchorCtr="0" compatLnSpc="1"/>
            <a:lstStyle/>
            <a:p>
              <a:endParaRPr lang="zh-CN" altLang="en-US"/>
            </a:p>
          </p:txBody>
        </p:sp>
        <p:sp>
          <p:nvSpPr>
            <p:cNvPr id="116" name="Freeform 20"/>
            <p:cNvSpPr/>
            <p:nvPr/>
          </p:nvSpPr>
          <p:spPr bwMode="auto">
            <a:xfrm>
              <a:off x="4005263" y="1381125"/>
              <a:ext cx="1130300" cy="339725"/>
            </a:xfrm>
            <a:custGeom>
              <a:avLst/>
              <a:gdLst>
                <a:gd name="T0" fmla="*/ 356 w 712"/>
                <a:gd name="T1" fmla="*/ 0 h 214"/>
                <a:gd name="T2" fmla="*/ 0 w 712"/>
                <a:gd name="T3" fmla="*/ 87 h 214"/>
                <a:gd name="T4" fmla="*/ 356 w 712"/>
                <a:gd name="T5" fmla="*/ 214 h 214"/>
                <a:gd name="T6" fmla="*/ 712 w 712"/>
                <a:gd name="T7" fmla="*/ 87 h 214"/>
                <a:gd name="T8" fmla="*/ 356 w 712"/>
                <a:gd name="T9" fmla="*/ 0 h 214"/>
              </a:gdLst>
              <a:ahLst/>
              <a:cxnLst>
                <a:cxn ang="0">
                  <a:pos x="T0" y="T1"/>
                </a:cxn>
                <a:cxn ang="0">
                  <a:pos x="T2" y="T3"/>
                </a:cxn>
                <a:cxn ang="0">
                  <a:pos x="T4" y="T5"/>
                </a:cxn>
                <a:cxn ang="0">
                  <a:pos x="T6" y="T7"/>
                </a:cxn>
                <a:cxn ang="0">
                  <a:pos x="T8" y="T9"/>
                </a:cxn>
              </a:cxnLst>
              <a:rect l="0" t="0" r="r" b="b"/>
              <a:pathLst>
                <a:path w="712" h="214">
                  <a:moveTo>
                    <a:pt x="356" y="0"/>
                  </a:moveTo>
                  <a:lnTo>
                    <a:pt x="0" y="87"/>
                  </a:lnTo>
                  <a:lnTo>
                    <a:pt x="356" y="214"/>
                  </a:lnTo>
                  <a:lnTo>
                    <a:pt x="712" y="87"/>
                  </a:lnTo>
                  <a:lnTo>
                    <a:pt x="356"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17" name="圆角矩形 116"/>
            <p:cNvSpPr/>
            <p:nvPr/>
          </p:nvSpPr>
          <p:spPr>
            <a:xfrm rot="20424403">
              <a:off x="4596812" y="1618273"/>
              <a:ext cx="504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圆角矩形 117"/>
            <p:cNvSpPr/>
            <p:nvPr/>
          </p:nvSpPr>
          <p:spPr>
            <a:xfrm rot="1175597" flipH="1">
              <a:off x="4027206" y="1611924"/>
              <a:ext cx="504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矩形 118"/>
          <p:cNvSpPr/>
          <p:nvPr/>
        </p:nvSpPr>
        <p:spPr>
          <a:xfrm>
            <a:off x="579357" y="3363737"/>
            <a:ext cx="2889596"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0" name="矩形 119"/>
          <p:cNvSpPr/>
          <p:nvPr/>
        </p:nvSpPr>
        <p:spPr>
          <a:xfrm>
            <a:off x="579357" y="2103476"/>
            <a:ext cx="2889596"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1" name="矩形 120"/>
          <p:cNvSpPr/>
          <p:nvPr/>
        </p:nvSpPr>
        <p:spPr>
          <a:xfrm>
            <a:off x="8723051" y="4279590"/>
            <a:ext cx="2889596" cy="1043350"/>
          </a:xfrm>
          <a:prstGeom prst="rect">
            <a:avLst/>
          </a:prstGeom>
        </p:spPr>
        <p:txBody>
          <a:bodyPr wrap="square" lIns="121908" tIns="60954" rIns="121908" bIns="60954">
            <a:spAutoFit/>
          </a:bodyPr>
          <a:lstStyle/>
          <a:p>
            <a:pP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2" name="矩形 121"/>
          <p:cNvSpPr/>
          <p:nvPr/>
        </p:nvSpPr>
        <p:spPr>
          <a:xfrm>
            <a:off x="8716941" y="2674122"/>
            <a:ext cx="2889596" cy="1043350"/>
          </a:xfrm>
          <a:prstGeom prst="rect">
            <a:avLst/>
          </a:prstGeom>
        </p:spPr>
        <p:txBody>
          <a:bodyPr wrap="square" lIns="121908" tIns="60954" rIns="121908" bIns="60954">
            <a:spAutoFit/>
          </a:bodyPr>
          <a:lstStyle/>
          <a:p>
            <a:pP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3" name="直接连接符 122"/>
          <p:cNvCxnSpPr/>
          <p:nvPr/>
        </p:nvCxnSpPr>
        <p:spPr>
          <a:xfrm flipV="1">
            <a:off x="3521494" y="2608630"/>
            <a:ext cx="1628427"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V="1">
            <a:off x="3521493" y="3937416"/>
            <a:ext cx="977510"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8182054" y="4794607"/>
            <a:ext cx="545230"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7432549" y="3163713"/>
            <a:ext cx="1294737"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28" name="波形 127"/>
          <p:cNvSpPr/>
          <p:nvPr/>
        </p:nvSpPr>
        <p:spPr>
          <a:xfrm>
            <a:off x="6114507" y="1343112"/>
            <a:ext cx="705290" cy="705381"/>
          </a:xfrm>
          <a:prstGeom prst="wave">
            <a:avLst/>
          </a:prstGeom>
          <a:gradFill flip="none" rotWithShape="1">
            <a:gsLst>
              <a:gs pos="30000">
                <a:schemeClr val="accent1">
                  <a:lumMod val="60000"/>
                  <a:lumOff val="40000"/>
                </a:schemeClr>
              </a:gs>
              <a:gs pos="0">
                <a:schemeClr val="accent1"/>
              </a:gs>
              <a:gs pos="7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29" name="矩形 128"/>
          <p:cNvSpPr/>
          <p:nvPr/>
        </p:nvSpPr>
        <p:spPr>
          <a:xfrm>
            <a:off x="8716941" y="1251722"/>
            <a:ext cx="2889596" cy="1043350"/>
          </a:xfrm>
          <a:prstGeom prst="rect">
            <a:avLst/>
          </a:prstGeom>
        </p:spPr>
        <p:txBody>
          <a:bodyPr wrap="square" lIns="121908" tIns="60954" rIns="121908" bIns="60954">
            <a:spAutoFit/>
          </a:bodyPr>
          <a:lstStyle/>
          <a:p>
            <a:pPr>
              <a:lnSpc>
                <a:spcPct val="130000"/>
              </a:lnSpc>
            </a:pPr>
            <a:r>
              <a:rPr lang="zh-CN" altLang="en-US" sz="1300" dirty="0">
                <a:solidFill>
                  <a:schemeClr val="accent1"/>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30" name="直接连接符 129"/>
          <p:cNvCxnSpPr/>
          <p:nvPr/>
        </p:nvCxnSpPr>
        <p:spPr>
          <a:xfrm>
            <a:off x="6949331" y="1741312"/>
            <a:ext cx="1777955"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6096002" y="1344437"/>
            <a:ext cx="0" cy="1072467"/>
          </a:xfrm>
          <a:prstGeom prst="line">
            <a:avLst/>
          </a:prstGeom>
          <a:ln w="381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300" fill="hold"/>
                                        <p:tgtEl>
                                          <p:spTgt spid="95"/>
                                        </p:tgtEl>
                                        <p:attrNameLst>
                                          <p:attrName>ppt_w</p:attrName>
                                        </p:attrNameLst>
                                      </p:cBhvr>
                                      <p:tavLst>
                                        <p:tav tm="0">
                                          <p:val>
                                            <p:fltVal val="0"/>
                                          </p:val>
                                        </p:tav>
                                        <p:tav tm="100000">
                                          <p:val>
                                            <p:strVal val="#ppt_w"/>
                                          </p:val>
                                        </p:tav>
                                      </p:tavLst>
                                    </p:anim>
                                    <p:anim calcmode="lin" valueType="num">
                                      <p:cBhvr>
                                        <p:cTn id="8" dur="300" fill="hold"/>
                                        <p:tgtEl>
                                          <p:spTgt spid="95"/>
                                        </p:tgtEl>
                                        <p:attrNameLst>
                                          <p:attrName>ppt_h</p:attrName>
                                        </p:attrNameLst>
                                      </p:cBhvr>
                                      <p:tavLst>
                                        <p:tav tm="0">
                                          <p:val>
                                            <p:fltVal val="0"/>
                                          </p:val>
                                        </p:tav>
                                        <p:tav tm="100000">
                                          <p:val>
                                            <p:strVal val="#ppt_h"/>
                                          </p:val>
                                        </p:tav>
                                      </p:tavLst>
                                    </p:anim>
                                    <p:animEffect transition="in" filter="fade">
                                      <p:cBhvr>
                                        <p:cTn id="9" dur="300"/>
                                        <p:tgtEl>
                                          <p:spTgt spid="9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300" fill="hold"/>
                                        <p:tgtEl>
                                          <p:spTgt spid="101"/>
                                        </p:tgtEl>
                                        <p:attrNameLst>
                                          <p:attrName>ppt_w</p:attrName>
                                        </p:attrNameLst>
                                      </p:cBhvr>
                                      <p:tavLst>
                                        <p:tav tm="0">
                                          <p:val>
                                            <p:fltVal val="0"/>
                                          </p:val>
                                        </p:tav>
                                        <p:tav tm="100000">
                                          <p:val>
                                            <p:strVal val="#ppt_w"/>
                                          </p:val>
                                        </p:tav>
                                      </p:tavLst>
                                    </p:anim>
                                    <p:anim calcmode="lin" valueType="num">
                                      <p:cBhvr>
                                        <p:cTn id="14" dur="300" fill="hold"/>
                                        <p:tgtEl>
                                          <p:spTgt spid="101"/>
                                        </p:tgtEl>
                                        <p:attrNameLst>
                                          <p:attrName>ppt_h</p:attrName>
                                        </p:attrNameLst>
                                      </p:cBhvr>
                                      <p:tavLst>
                                        <p:tav tm="0">
                                          <p:val>
                                            <p:fltVal val="0"/>
                                          </p:val>
                                        </p:tav>
                                        <p:tav tm="100000">
                                          <p:val>
                                            <p:strVal val="#ppt_h"/>
                                          </p:val>
                                        </p:tav>
                                      </p:tavLst>
                                    </p:anim>
                                    <p:animEffect transition="in" filter="fade">
                                      <p:cBhvr>
                                        <p:cTn id="15" dur="300"/>
                                        <p:tgtEl>
                                          <p:spTgt spid="10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p:cTn id="19" dur="300" fill="hold"/>
                                        <p:tgtEl>
                                          <p:spTgt spid="107"/>
                                        </p:tgtEl>
                                        <p:attrNameLst>
                                          <p:attrName>ppt_w</p:attrName>
                                        </p:attrNameLst>
                                      </p:cBhvr>
                                      <p:tavLst>
                                        <p:tav tm="0">
                                          <p:val>
                                            <p:fltVal val="0"/>
                                          </p:val>
                                        </p:tav>
                                        <p:tav tm="100000">
                                          <p:val>
                                            <p:strVal val="#ppt_w"/>
                                          </p:val>
                                        </p:tav>
                                      </p:tavLst>
                                    </p:anim>
                                    <p:anim calcmode="lin" valueType="num">
                                      <p:cBhvr>
                                        <p:cTn id="20" dur="300" fill="hold"/>
                                        <p:tgtEl>
                                          <p:spTgt spid="107"/>
                                        </p:tgtEl>
                                        <p:attrNameLst>
                                          <p:attrName>ppt_h</p:attrName>
                                        </p:attrNameLst>
                                      </p:cBhvr>
                                      <p:tavLst>
                                        <p:tav tm="0">
                                          <p:val>
                                            <p:fltVal val="0"/>
                                          </p:val>
                                        </p:tav>
                                        <p:tav tm="100000">
                                          <p:val>
                                            <p:strVal val="#ppt_h"/>
                                          </p:val>
                                        </p:tav>
                                      </p:tavLst>
                                    </p:anim>
                                    <p:animEffect transition="in" filter="fade">
                                      <p:cBhvr>
                                        <p:cTn id="21" dur="300"/>
                                        <p:tgtEl>
                                          <p:spTgt spid="10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p:cTn id="25" dur="300" fill="hold"/>
                                        <p:tgtEl>
                                          <p:spTgt spid="113"/>
                                        </p:tgtEl>
                                        <p:attrNameLst>
                                          <p:attrName>ppt_w</p:attrName>
                                        </p:attrNameLst>
                                      </p:cBhvr>
                                      <p:tavLst>
                                        <p:tav tm="0">
                                          <p:val>
                                            <p:fltVal val="0"/>
                                          </p:val>
                                        </p:tav>
                                        <p:tav tm="100000">
                                          <p:val>
                                            <p:strVal val="#ppt_w"/>
                                          </p:val>
                                        </p:tav>
                                      </p:tavLst>
                                    </p:anim>
                                    <p:anim calcmode="lin" valueType="num">
                                      <p:cBhvr>
                                        <p:cTn id="26" dur="300" fill="hold"/>
                                        <p:tgtEl>
                                          <p:spTgt spid="113"/>
                                        </p:tgtEl>
                                        <p:attrNameLst>
                                          <p:attrName>ppt_h</p:attrName>
                                        </p:attrNameLst>
                                      </p:cBhvr>
                                      <p:tavLst>
                                        <p:tav tm="0">
                                          <p:val>
                                            <p:fltVal val="0"/>
                                          </p:val>
                                        </p:tav>
                                        <p:tav tm="100000">
                                          <p:val>
                                            <p:strVal val="#ppt_h"/>
                                          </p:val>
                                        </p:tav>
                                      </p:tavLst>
                                    </p:anim>
                                    <p:animEffect transition="in" filter="fade">
                                      <p:cBhvr>
                                        <p:cTn id="27" dur="300"/>
                                        <p:tgtEl>
                                          <p:spTgt spid="113"/>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wipe(right)">
                                      <p:cBhvr>
                                        <p:cTn id="31" dur="300"/>
                                        <p:tgtEl>
                                          <p:spTgt spid="12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300"/>
                                        <p:tgtEl>
                                          <p:spTgt spid="120"/>
                                        </p:tgtEl>
                                      </p:cBhvr>
                                    </p:animEffect>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wipe(right)">
                                      <p:cBhvr>
                                        <p:cTn id="39" dur="300"/>
                                        <p:tgtEl>
                                          <p:spTgt spid="126"/>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fade">
                                      <p:cBhvr>
                                        <p:cTn id="43" dur="300"/>
                                        <p:tgtEl>
                                          <p:spTgt spid="122"/>
                                        </p:tgtEl>
                                      </p:cBhvr>
                                    </p:animEffect>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wipe(right)">
                                      <p:cBhvr>
                                        <p:cTn id="47" dur="300"/>
                                        <p:tgtEl>
                                          <p:spTgt spid="124"/>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fade">
                                      <p:cBhvr>
                                        <p:cTn id="51" dur="300"/>
                                        <p:tgtEl>
                                          <p:spTgt spid="119"/>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wipe(right)">
                                      <p:cBhvr>
                                        <p:cTn id="55" dur="300"/>
                                        <p:tgtEl>
                                          <p:spTgt spid="12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300"/>
                                        <p:tgtEl>
                                          <p:spTgt spid="121"/>
                                        </p:tgtEl>
                                      </p:cBhvr>
                                    </p:animEffect>
                                  </p:childTnLst>
                                </p:cTn>
                              </p:par>
                            </p:childTnLst>
                          </p:cTn>
                        </p:par>
                        <p:par>
                          <p:cTn id="60" fill="hold">
                            <p:stCondLst>
                              <p:cond delay="6000"/>
                            </p:stCondLst>
                            <p:childTnLst>
                              <p:par>
                                <p:cTn id="61" presetID="22" presetClass="entr" presetSubtype="4" fill="hold"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wipe(down)">
                                      <p:cBhvr>
                                        <p:cTn id="63" dur="300"/>
                                        <p:tgtEl>
                                          <p:spTgt spid="12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wipe(left)">
                                      <p:cBhvr>
                                        <p:cTn id="67" dur="300"/>
                                        <p:tgtEl>
                                          <p:spTgt spid="128"/>
                                        </p:tgtEl>
                                      </p:cBhvr>
                                    </p:animEffect>
                                  </p:childTnLst>
                                </p:cTn>
                              </p:par>
                            </p:childTnLst>
                          </p:cTn>
                        </p:par>
                        <p:par>
                          <p:cTn id="68" fill="hold">
                            <p:stCondLst>
                              <p:cond delay="7000"/>
                            </p:stCondLst>
                            <p:childTnLst>
                              <p:par>
                                <p:cTn id="69" presetID="22" presetClass="entr" presetSubtype="2" fill="hold" nodeType="afterEffect">
                                  <p:stCondLst>
                                    <p:cond delay="0"/>
                                  </p:stCondLst>
                                  <p:childTnLst>
                                    <p:set>
                                      <p:cBhvr>
                                        <p:cTn id="70" dur="1" fill="hold">
                                          <p:stCondLst>
                                            <p:cond delay="0"/>
                                          </p:stCondLst>
                                        </p:cTn>
                                        <p:tgtEl>
                                          <p:spTgt spid="130"/>
                                        </p:tgtEl>
                                        <p:attrNameLst>
                                          <p:attrName>style.visibility</p:attrName>
                                        </p:attrNameLst>
                                      </p:cBhvr>
                                      <p:to>
                                        <p:strVal val="visible"/>
                                      </p:to>
                                    </p:set>
                                    <p:animEffect transition="in" filter="wipe(right)">
                                      <p:cBhvr>
                                        <p:cTn id="71" dur="300"/>
                                        <p:tgtEl>
                                          <p:spTgt spid="130"/>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3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8" grpId="0" animBg="1"/>
      <p:bldP spid="1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7911568" y="1547697"/>
            <a:ext cx="3555372" cy="816633"/>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960306" y="1473052"/>
            <a:ext cx="951518" cy="738652"/>
          </a:xfrm>
          <a:prstGeom prst="rect">
            <a:avLst/>
          </a:prstGeom>
        </p:spPr>
        <p:txBody>
          <a:bodyPr wrap="none" lIns="121908" tIns="60954" rIns="121908" bIns="60954">
            <a:spAutoFit/>
          </a:bodyPr>
          <a:lstStyle/>
          <a:p>
            <a:pPr algn="ctr"/>
            <a:r>
              <a:rPr lang="en-US" altLang="zh-CN" sz="4000" dirty="0">
                <a:solidFill>
                  <a:schemeClr val="accent2"/>
                </a:solidFill>
                <a:latin typeface="Akzidenz-Grotesk BQ Condensed" pitchFamily="50" charset="0"/>
                <a:ea typeface="微软雅黑" panose="020B0503020204020204" pitchFamily="34" charset="-122"/>
              </a:rPr>
              <a:t>40%</a:t>
            </a:r>
            <a:endParaRPr lang="en-US" altLang="zh-CN" sz="4000" dirty="0">
              <a:solidFill>
                <a:schemeClr val="accent2"/>
              </a:solidFill>
              <a:latin typeface="Akzidenz-Grotesk BQ Condensed" pitchFamily="50" charset="0"/>
              <a:ea typeface="微软雅黑" panose="020B0503020204020204" pitchFamily="34" charset="-122"/>
            </a:endParaRPr>
          </a:p>
        </p:txBody>
      </p:sp>
      <p:sp>
        <p:nvSpPr>
          <p:cNvPr id="42" name="矩形 41"/>
          <p:cNvSpPr/>
          <p:nvPr/>
        </p:nvSpPr>
        <p:spPr>
          <a:xfrm>
            <a:off x="6869214" y="1480047"/>
            <a:ext cx="1180747" cy="938706"/>
          </a:xfrm>
          <a:prstGeom prst="rect">
            <a:avLst/>
          </a:prstGeom>
        </p:spPr>
        <p:txBody>
          <a:bodyPr wrap="none" lIns="121908" tIns="60954" rIns="121908" bIns="60954" anchor="ctr">
            <a:spAutoFit/>
          </a:bodyPr>
          <a:lstStyle/>
          <a:p>
            <a:pPr algn="ctr"/>
            <a:r>
              <a:rPr lang="en-US" altLang="zh-CN" sz="5300" dirty="0">
                <a:solidFill>
                  <a:schemeClr val="accent2"/>
                </a:solidFill>
                <a:latin typeface="Akzidenz-Grotesk BQ Condensed" pitchFamily="50" charset="0"/>
                <a:ea typeface="微软雅黑" panose="020B0503020204020204" pitchFamily="34" charset="-122"/>
              </a:rPr>
              <a:t>40%</a:t>
            </a:r>
            <a:endParaRPr lang="en-US" altLang="zh-CN" sz="5300" dirty="0">
              <a:solidFill>
                <a:schemeClr val="accent2"/>
              </a:solidFill>
              <a:latin typeface="Akzidenz-Grotesk BQ Condensed" pitchFamily="50" charset="0"/>
              <a:ea typeface="微软雅黑" panose="020B0503020204020204" pitchFamily="34" charset="-122"/>
            </a:endParaRPr>
          </a:p>
        </p:txBody>
      </p:sp>
      <p:sp>
        <p:nvSpPr>
          <p:cNvPr id="43" name="矩形 42"/>
          <p:cNvSpPr/>
          <p:nvPr/>
        </p:nvSpPr>
        <p:spPr>
          <a:xfrm>
            <a:off x="7911568" y="2661799"/>
            <a:ext cx="3555372" cy="816633"/>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7911568" y="3775902"/>
            <a:ext cx="3555372" cy="816633"/>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7911568" y="4890003"/>
            <a:ext cx="3555372" cy="816633"/>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2349095" y="1473052"/>
            <a:ext cx="951518" cy="738652"/>
          </a:xfrm>
          <a:prstGeom prst="rect">
            <a:avLst/>
          </a:prstGeom>
        </p:spPr>
        <p:txBody>
          <a:bodyPr wrap="none" lIns="121908" tIns="60954" rIns="121908" bIns="60954">
            <a:spAutoFit/>
          </a:bodyPr>
          <a:lstStyle/>
          <a:p>
            <a:pPr algn="ctr"/>
            <a:r>
              <a:rPr lang="en-US" altLang="zh-CN" sz="4000" dirty="0">
                <a:solidFill>
                  <a:schemeClr val="accent3"/>
                </a:solidFill>
                <a:latin typeface="Akzidenz-Grotesk BQ Condensed" pitchFamily="50" charset="0"/>
                <a:ea typeface="微软雅黑" panose="020B0503020204020204" pitchFamily="34" charset="-122"/>
              </a:rPr>
              <a:t>50%</a:t>
            </a:r>
            <a:endParaRPr lang="en-US" altLang="zh-CN" sz="4000" dirty="0">
              <a:solidFill>
                <a:schemeClr val="accent3"/>
              </a:solidFill>
              <a:latin typeface="Akzidenz-Grotesk BQ Condensed" pitchFamily="50" charset="0"/>
              <a:ea typeface="微软雅黑" panose="020B0503020204020204" pitchFamily="34" charset="-122"/>
            </a:endParaRPr>
          </a:p>
        </p:txBody>
      </p:sp>
      <p:sp>
        <p:nvSpPr>
          <p:cNvPr id="47" name="矩形 46"/>
          <p:cNvSpPr/>
          <p:nvPr/>
        </p:nvSpPr>
        <p:spPr>
          <a:xfrm>
            <a:off x="3737883" y="1473052"/>
            <a:ext cx="951518" cy="738652"/>
          </a:xfrm>
          <a:prstGeom prst="rect">
            <a:avLst/>
          </a:prstGeom>
        </p:spPr>
        <p:txBody>
          <a:bodyPr wrap="none" lIns="121908" tIns="60954" rIns="121908" bIns="60954">
            <a:spAutoFit/>
          </a:bodyPr>
          <a:lstStyle/>
          <a:p>
            <a:pPr algn="ctr"/>
            <a:r>
              <a:rPr lang="en-US" altLang="zh-CN" sz="4000" dirty="0">
                <a:solidFill>
                  <a:schemeClr val="accent4"/>
                </a:solidFill>
                <a:latin typeface="Akzidenz-Grotesk BQ Condensed" pitchFamily="50" charset="0"/>
                <a:ea typeface="微软雅黑" panose="020B0503020204020204" pitchFamily="34" charset="-122"/>
              </a:rPr>
              <a:t>70%</a:t>
            </a:r>
            <a:endParaRPr lang="en-US" altLang="zh-CN" sz="4000" dirty="0">
              <a:solidFill>
                <a:schemeClr val="accent4"/>
              </a:solidFill>
              <a:latin typeface="Akzidenz-Grotesk BQ Condensed" pitchFamily="50" charset="0"/>
              <a:ea typeface="微软雅黑" panose="020B0503020204020204" pitchFamily="34" charset="-122"/>
            </a:endParaRPr>
          </a:p>
        </p:txBody>
      </p:sp>
      <p:sp>
        <p:nvSpPr>
          <p:cNvPr id="48" name="矩形 47"/>
          <p:cNvSpPr/>
          <p:nvPr/>
        </p:nvSpPr>
        <p:spPr>
          <a:xfrm>
            <a:off x="5126670" y="1473052"/>
            <a:ext cx="951518" cy="738652"/>
          </a:xfrm>
          <a:prstGeom prst="rect">
            <a:avLst/>
          </a:prstGeom>
        </p:spPr>
        <p:txBody>
          <a:bodyPr wrap="none" lIns="121908" tIns="60954" rIns="121908" bIns="60954">
            <a:spAutoFit/>
          </a:bodyPr>
          <a:lstStyle/>
          <a:p>
            <a:pPr algn="ctr"/>
            <a:r>
              <a:rPr lang="en-US" altLang="zh-CN" sz="4000" dirty="0">
                <a:solidFill>
                  <a:schemeClr val="accent5"/>
                </a:solidFill>
                <a:latin typeface="Akzidenz-Grotesk BQ Condensed" pitchFamily="50" charset="0"/>
                <a:ea typeface="微软雅黑" panose="020B0503020204020204" pitchFamily="34" charset="-122"/>
              </a:rPr>
              <a:t>90%</a:t>
            </a:r>
            <a:endParaRPr lang="en-US" altLang="zh-CN" sz="4000" dirty="0">
              <a:solidFill>
                <a:schemeClr val="accent5"/>
              </a:solidFill>
              <a:latin typeface="Akzidenz-Grotesk BQ Condensed" pitchFamily="50" charset="0"/>
              <a:ea typeface="微软雅黑" panose="020B0503020204020204" pitchFamily="34" charset="-122"/>
            </a:endParaRPr>
          </a:p>
        </p:txBody>
      </p:sp>
      <p:sp>
        <p:nvSpPr>
          <p:cNvPr id="49" name="矩形 48"/>
          <p:cNvSpPr/>
          <p:nvPr/>
        </p:nvSpPr>
        <p:spPr>
          <a:xfrm>
            <a:off x="6869214" y="2598615"/>
            <a:ext cx="1180747" cy="938706"/>
          </a:xfrm>
          <a:prstGeom prst="rect">
            <a:avLst/>
          </a:prstGeom>
        </p:spPr>
        <p:txBody>
          <a:bodyPr wrap="none" lIns="121908" tIns="60954" rIns="121908" bIns="60954" anchor="ctr">
            <a:spAutoFit/>
          </a:bodyPr>
          <a:lstStyle/>
          <a:p>
            <a:pPr algn="ctr"/>
            <a:r>
              <a:rPr lang="en-US" altLang="zh-CN" sz="5300" dirty="0">
                <a:solidFill>
                  <a:schemeClr val="accent3"/>
                </a:solidFill>
                <a:latin typeface="Akzidenz-Grotesk BQ Condensed" pitchFamily="50" charset="0"/>
                <a:ea typeface="微软雅黑" panose="020B0503020204020204" pitchFamily="34" charset="-122"/>
              </a:rPr>
              <a:t>50%</a:t>
            </a:r>
            <a:endParaRPr lang="en-US" altLang="zh-CN" sz="5300" dirty="0">
              <a:solidFill>
                <a:schemeClr val="accent3"/>
              </a:solidFill>
              <a:latin typeface="Akzidenz-Grotesk BQ Condensed" pitchFamily="50" charset="0"/>
              <a:ea typeface="微软雅黑" panose="020B0503020204020204" pitchFamily="34" charset="-122"/>
            </a:endParaRPr>
          </a:p>
        </p:txBody>
      </p:sp>
      <p:sp>
        <p:nvSpPr>
          <p:cNvPr id="50" name="矩形 49"/>
          <p:cNvSpPr/>
          <p:nvPr/>
        </p:nvSpPr>
        <p:spPr>
          <a:xfrm>
            <a:off x="6869214" y="3717183"/>
            <a:ext cx="1180747" cy="938706"/>
          </a:xfrm>
          <a:prstGeom prst="rect">
            <a:avLst/>
          </a:prstGeom>
        </p:spPr>
        <p:txBody>
          <a:bodyPr wrap="none" lIns="121908" tIns="60954" rIns="121908" bIns="60954" anchor="ctr">
            <a:spAutoFit/>
          </a:bodyPr>
          <a:lstStyle/>
          <a:p>
            <a:pPr algn="ctr"/>
            <a:r>
              <a:rPr lang="en-US" altLang="zh-CN" sz="5300" dirty="0">
                <a:solidFill>
                  <a:schemeClr val="accent4"/>
                </a:solidFill>
                <a:latin typeface="Akzidenz-Grotesk BQ Condensed" pitchFamily="50" charset="0"/>
                <a:ea typeface="微软雅黑" panose="020B0503020204020204" pitchFamily="34" charset="-122"/>
              </a:rPr>
              <a:t>70%</a:t>
            </a:r>
            <a:endParaRPr lang="en-US" altLang="zh-CN" sz="5300" dirty="0">
              <a:solidFill>
                <a:schemeClr val="accent4"/>
              </a:solidFill>
              <a:latin typeface="Akzidenz-Grotesk BQ Condensed" pitchFamily="50" charset="0"/>
              <a:ea typeface="微软雅黑" panose="020B0503020204020204" pitchFamily="34" charset="-122"/>
            </a:endParaRPr>
          </a:p>
        </p:txBody>
      </p:sp>
      <p:sp>
        <p:nvSpPr>
          <p:cNvPr id="51" name="矩形 50"/>
          <p:cNvSpPr/>
          <p:nvPr/>
        </p:nvSpPr>
        <p:spPr>
          <a:xfrm>
            <a:off x="6869214" y="4835751"/>
            <a:ext cx="1180747" cy="938706"/>
          </a:xfrm>
          <a:prstGeom prst="rect">
            <a:avLst/>
          </a:prstGeom>
        </p:spPr>
        <p:txBody>
          <a:bodyPr wrap="none" lIns="121908" tIns="60954" rIns="121908" bIns="60954" anchor="ctr">
            <a:spAutoFit/>
          </a:bodyPr>
          <a:lstStyle/>
          <a:p>
            <a:pPr algn="ctr"/>
            <a:r>
              <a:rPr lang="en-US" altLang="zh-CN" sz="5300" dirty="0">
                <a:solidFill>
                  <a:schemeClr val="accent5"/>
                </a:solidFill>
                <a:latin typeface="Akzidenz-Grotesk BQ Condensed" pitchFamily="50" charset="0"/>
                <a:ea typeface="微软雅黑" panose="020B0503020204020204" pitchFamily="34" charset="-122"/>
              </a:rPr>
              <a:t>90%</a:t>
            </a:r>
            <a:endParaRPr lang="en-US" altLang="zh-CN" sz="5300" dirty="0">
              <a:solidFill>
                <a:schemeClr val="accent5"/>
              </a:solidFill>
              <a:latin typeface="Akzidenz-Grotesk BQ Condensed" pitchFamily="50" charset="0"/>
              <a:ea typeface="微软雅黑" panose="020B0503020204020204" pitchFamily="34" charset="-122"/>
            </a:endParaRPr>
          </a:p>
        </p:txBody>
      </p:sp>
      <p:grpSp>
        <p:nvGrpSpPr>
          <p:cNvPr id="52" name="组合 51"/>
          <p:cNvGrpSpPr/>
          <p:nvPr/>
        </p:nvGrpSpPr>
        <p:grpSpPr>
          <a:xfrm>
            <a:off x="926695" y="2299962"/>
            <a:ext cx="1023289" cy="3447779"/>
            <a:chOff x="2135188" y="9525"/>
            <a:chExt cx="1489075" cy="5016500"/>
          </a:xfrm>
        </p:grpSpPr>
        <p:sp>
          <p:nvSpPr>
            <p:cNvPr id="53" name="Freeform 154"/>
            <p:cNvSpPr/>
            <p:nvPr/>
          </p:nvSpPr>
          <p:spPr bwMode="auto">
            <a:xfrm>
              <a:off x="2135188" y="311150"/>
              <a:ext cx="1489075" cy="4714875"/>
            </a:xfrm>
            <a:custGeom>
              <a:avLst/>
              <a:gdLst>
                <a:gd name="T0" fmla="*/ 468 w 938"/>
                <a:gd name="T1" fmla="*/ 196 h 2970"/>
                <a:gd name="T2" fmla="*/ 374 w 938"/>
                <a:gd name="T3" fmla="*/ 192 h 2970"/>
                <a:gd name="T4" fmla="*/ 286 w 938"/>
                <a:gd name="T5" fmla="*/ 180 h 2970"/>
                <a:gd name="T6" fmla="*/ 206 w 938"/>
                <a:gd name="T7" fmla="*/ 162 h 2970"/>
                <a:gd name="T8" fmla="*/ 138 w 938"/>
                <a:gd name="T9" fmla="*/ 138 h 2970"/>
                <a:gd name="T10" fmla="*/ 80 w 938"/>
                <a:gd name="T11" fmla="*/ 110 h 2970"/>
                <a:gd name="T12" fmla="*/ 36 w 938"/>
                <a:gd name="T13" fmla="*/ 76 h 2970"/>
                <a:gd name="T14" fmla="*/ 10 w 938"/>
                <a:gd name="T15" fmla="*/ 40 h 2970"/>
                <a:gd name="T16" fmla="*/ 0 w 938"/>
                <a:gd name="T17" fmla="*/ 10 h 2970"/>
                <a:gd name="T18" fmla="*/ 0 w 938"/>
                <a:gd name="T19" fmla="*/ 2776 h 2970"/>
                <a:gd name="T20" fmla="*/ 0 w 938"/>
                <a:gd name="T21" fmla="*/ 2786 h 2970"/>
                <a:gd name="T22" fmla="*/ 10 w 938"/>
                <a:gd name="T23" fmla="*/ 2814 h 2970"/>
                <a:gd name="T24" fmla="*/ 36 w 938"/>
                <a:gd name="T25" fmla="*/ 2852 h 2970"/>
                <a:gd name="T26" fmla="*/ 80 w 938"/>
                <a:gd name="T27" fmla="*/ 2884 h 2970"/>
                <a:gd name="T28" fmla="*/ 138 w 938"/>
                <a:gd name="T29" fmla="*/ 2914 h 2970"/>
                <a:gd name="T30" fmla="*/ 206 w 938"/>
                <a:gd name="T31" fmla="*/ 2938 h 2970"/>
                <a:gd name="T32" fmla="*/ 286 w 938"/>
                <a:gd name="T33" fmla="*/ 2956 h 2970"/>
                <a:gd name="T34" fmla="*/ 374 w 938"/>
                <a:gd name="T35" fmla="*/ 2966 h 2970"/>
                <a:gd name="T36" fmla="*/ 468 w 938"/>
                <a:gd name="T37" fmla="*/ 2970 h 2970"/>
                <a:gd name="T38" fmla="*/ 516 w 938"/>
                <a:gd name="T39" fmla="*/ 2970 h 2970"/>
                <a:gd name="T40" fmla="*/ 608 w 938"/>
                <a:gd name="T41" fmla="*/ 2962 h 2970"/>
                <a:gd name="T42" fmla="*/ 692 w 938"/>
                <a:gd name="T43" fmla="*/ 2948 h 2970"/>
                <a:gd name="T44" fmla="*/ 768 w 938"/>
                <a:gd name="T45" fmla="*/ 2926 h 2970"/>
                <a:gd name="T46" fmla="*/ 830 w 938"/>
                <a:gd name="T47" fmla="*/ 2900 h 2970"/>
                <a:gd name="T48" fmla="*/ 882 w 938"/>
                <a:gd name="T49" fmla="*/ 2868 h 2970"/>
                <a:gd name="T50" fmla="*/ 916 w 938"/>
                <a:gd name="T51" fmla="*/ 2834 h 2970"/>
                <a:gd name="T52" fmla="*/ 936 w 938"/>
                <a:gd name="T53" fmla="*/ 2796 h 2970"/>
                <a:gd name="T54" fmla="*/ 938 w 938"/>
                <a:gd name="T55" fmla="*/ 2776 h 2970"/>
                <a:gd name="T56" fmla="*/ 938 w 938"/>
                <a:gd name="T57" fmla="*/ 0 h 2970"/>
                <a:gd name="T58" fmla="*/ 936 w 938"/>
                <a:gd name="T59" fmla="*/ 20 h 2970"/>
                <a:gd name="T60" fmla="*/ 916 w 938"/>
                <a:gd name="T61" fmla="*/ 58 h 2970"/>
                <a:gd name="T62" fmla="*/ 882 w 938"/>
                <a:gd name="T63" fmla="*/ 94 h 2970"/>
                <a:gd name="T64" fmla="*/ 830 w 938"/>
                <a:gd name="T65" fmla="*/ 124 h 2970"/>
                <a:gd name="T66" fmla="*/ 768 w 938"/>
                <a:gd name="T67" fmla="*/ 150 h 2970"/>
                <a:gd name="T68" fmla="*/ 692 w 938"/>
                <a:gd name="T69" fmla="*/ 172 h 2970"/>
                <a:gd name="T70" fmla="*/ 608 w 938"/>
                <a:gd name="T71" fmla="*/ 186 h 2970"/>
                <a:gd name="T72" fmla="*/ 516 w 938"/>
                <a:gd name="T73" fmla="*/ 194 h 2970"/>
                <a:gd name="T74" fmla="*/ 468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68" y="196"/>
                  </a:moveTo>
                  <a:lnTo>
                    <a:pt x="468" y="196"/>
                  </a:lnTo>
                  <a:lnTo>
                    <a:pt x="420" y="194"/>
                  </a:lnTo>
                  <a:lnTo>
                    <a:pt x="374" y="192"/>
                  </a:lnTo>
                  <a:lnTo>
                    <a:pt x="330" y="186"/>
                  </a:lnTo>
                  <a:lnTo>
                    <a:pt x="286" y="180"/>
                  </a:lnTo>
                  <a:lnTo>
                    <a:pt x="246" y="172"/>
                  </a:lnTo>
                  <a:lnTo>
                    <a:pt x="206" y="162"/>
                  </a:lnTo>
                  <a:lnTo>
                    <a:pt x="170" y="150"/>
                  </a:lnTo>
                  <a:lnTo>
                    <a:pt x="138" y="138"/>
                  </a:lnTo>
                  <a:lnTo>
                    <a:pt x="108" y="124"/>
                  </a:lnTo>
                  <a:lnTo>
                    <a:pt x="80" y="110"/>
                  </a:lnTo>
                  <a:lnTo>
                    <a:pt x="56" y="94"/>
                  </a:lnTo>
                  <a:lnTo>
                    <a:pt x="36" y="76"/>
                  </a:lnTo>
                  <a:lnTo>
                    <a:pt x="22" y="58"/>
                  </a:lnTo>
                  <a:lnTo>
                    <a:pt x="10" y="40"/>
                  </a:lnTo>
                  <a:lnTo>
                    <a:pt x="2" y="20"/>
                  </a:lnTo>
                  <a:lnTo>
                    <a:pt x="0" y="10"/>
                  </a:lnTo>
                  <a:lnTo>
                    <a:pt x="0" y="0"/>
                  </a:lnTo>
                  <a:lnTo>
                    <a:pt x="0" y="2776"/>
                  </a:lnTo>
                  <a:lnTo>
                    <a:pt x="0" y="2776"/>
                  </a:lnTo>
                  <a:lnTo>
                    <a:pt x="0" y="2786"/>
                  </a:lnTo>
                  <a:lnTo>
                    <a:pt x="2" y="2796"/>
                  </a:lnTo>
                  <a:lnTo>
                    <a:pt x="10" y="2814"/>
                  </a:lnTo>
                  <a:lnTo>
                    <a:pt x="22" y="2834"/>
                  </a:lnTo>
                  <a:lnTo>
                    <a:pt x="36" y="2852"/>
                  </a:lnTo>
                  <a:lnTo>
                    <a:pt x="56" y="2868"/>
                  </a:lnTo>
                  <a:lnTo>
                    <a:pt x="80" y="2884"/>
                  </a:lnTo>
                  <a:lnTo>
                    <a:pt x="108" y="2900"/>
                  </a:lnTo>
                  <a:lnTo>
                    <a:pt x="138" y="2914"/>
                  </a:lnTo>
                  <a:lnTo>
                    <a:pt x="170" y="2926"/>
                  </a:lnTo>
                  <a:lnTo>
                    <a:pt x="206" y="2938"/>
                  </a:lnTo>
                  <a:lnTo>
                    <a:pt x="246" y="2948"/>
                  </a:lnTo>
                  <a:lnTo>
                    <a:pt x="286" y="2956"/>
                  </a:lnTo>
                  <a:lnTo>
                    <a:pt x="330" y="2962"/>
                  </a:lnTo>
                  <a:lnTo>
                    <a:pt x="374" y="2966"/>
                  </a:lnTo>
                  <a:lnTo>
                    <a:pt x="420" y="2970"/>
                  </a:lnTo>
                  <a:lnTo>
                    <a:pt x="468" y="2970"/>
                  </a:lnTo>
                  <a:lnTo>
                    <a:pt x="468" y="2970"/>
                  </a:lnTo>
                  <a:lnTo>
                    <a:pt x="516" y="2970"/>
                  </a:lnTo>
                  <a:lnTo>
                    <a:pt x="564" y="2966"/>
                  </a:lnTo>
                  <a:lnTo>
                    <a:pt x="608" y="2962"/>
                  </a:lnTo>
                  <a:lnTo>
                    <a:pt x="652" y="2956"/>
                  </a:lnTo>
                  <a:lnTo>
                    <a:pt x="692" y="2948"/>
                  </a:lnTo>
                  <a:lnTo>
                    <a:pt x="732" y="2938"/>
                  </a:lnTo>
                  <a:lnTo>
                    <a:pt x="768" y="2926"/>
                  </a:lnTo>
                  <a:lnTo>
                    <a:pt x="800" y="2914"/>
                  </a:lnTo>
                  <a:lnTo>
                    <a:pt x="830" y="2900"/>
                  </a:lnTo>
                  <a:lnTo>
                    <a:pt x="858" y="2884"/>
                  </a:lnTo>
                  <a:lnTo>
                    <a:pt x="882" y="2868"/>
                  </a:lnTo>
                  <a:lnTo>
                    <a:pt x="900" y="2852"/>
                  </a:lnTo>
                  <a:lnTo>
                    <a:pt x="916" y="2834"/>
                  </a:lnTo>
                  <a:lnTo>
                    <a:pt x="928" y="2814"/>
                  </a:lnTo>
                  <a:lnTo>
                    <a:pt x="936" y="2796"/>
                  </a:lnTo>
                  <a:lnTo>
                    <a:pt x="938" y="2786"/>
                  </a:lnTo>
                  <a:lnTo>
                    <a:pt x="938" y="2776"/>
                  </a:lnTo>
                  <a:lnTo>
                    <a:pt x="938" y="0"/>
                  </a:lnTo>
                  <a:lnTo>
                    <a:pt x="938" y="0"/>
                  </a:lnTo>
                  <a:lnTo>
                    <a:pt x="938" y="10"/>
                  </a:lnTo>
                  <a:lnTo>
                    <a:pt x="936" y="20"/>
                  </a:lnTo>
                  <a:lnTo>
                    <a:pt x="928" y="40"/>
                  </a:lnTo>
                  <a:lnTo>
                    <a:pt x="916" y="58"/>
                  </a:lnTo>
                  <a:lnTo>
                    <a:pt x="900" y="76"/>
                  </a:lnTo>
                  <a:lnTo>
                    <a:pt x="882" y="94"/>
                  </a:lnTo>
                  <a:lnTo>
                    <a:pt x="858" y="110"/>
                  </a:lnTo>
                  <a:lnTo>
                    <a:pt x="830" y="124"/>
                  </a:lnTo>
                  <a:lnTo>
                    <a:pt x="800" y="138"/>
                  </a:lnTo>
                  <a:lnTo>
                    <a:pt x="768" y="150"/>
                  </a:lnTo>
                  <a:lnTo>
                    <a:pt x="732" y="162"/>
                  </a:lnTo>
                  <a:lnTo>
                    <a:pt x="692" y="172"/>
                  </a:lnTo>
                  <a:lnTo>
                    <a:pt x="652" y="180"/>
                  </a:lnTo>
                  <a:lnTo>
                    <a:pt x="608" y="186"/>
                  </a:lnTo>
                  <a:lnTo>
                    <a:pt x="564" y="192"/>
                  </a:lnTo>
                  <a:lnTo>
                    <a:pt x="516" y="194"/>
                  </a:lnTo>
                  <a:lnTo>
                    <a:pt x="468" y="196"/>
                  </a:lnTo>
                  <a:lnTo>
                    <a:pt x="468"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54" name="Freeform 152"/>
            <p:cNvSpPr/>
            <p:nvPr/>
          </p:nvSpPr>
          <p:spPr bwMode="auto">
            <a:xfrm>
              <a:off x="2135188" y="9525"/>
              <a:ext cx="1489075" cy="622300"/>
            </a:xfrm>
            <a:custGeom>
              <a:avLst/>
              <a:gdLst>
                <a:gd name="T0" fmla="*/ 938 w 938"/>
                <a:gd name="T1" fmla="*/ 196 h 392"/>
                <a:gd name="T2" fmla="*/ 936 w 938"/>
                <a:gd name="T3" fmla="*/ 216 h 392"/>
                <a:gd name="T4" fmla="*/ 916 w 938"/>
                <a:gd name="T5" fmla="*/ 254 h 392"/>
                <a:gd name="T6" fmla="*/ 882 w 938"/>
                <a:gd name="T7" fmla="*/ 290 h 392"/>
                <a:gd name="T8" fmla="*/ 830 w 938"/>
                <a:gd name="T9" fmla="*/ 320 h 392"/>
                <a:gd name="T10" fmla="*/ 768 w 938"/>
                <a:gd name="T11" fmla="*/ 346 h 392"/>
                <a:gd name="T12" fmla="*/ 692 w 938"/>
                <a:gd name="T13" fmla="*/ 368 h 392"/>
                <a:gd name="T14" fmla="*/ 608 w 938"/>
                <a:gd name="T15" fmla="*/ 382 h 392"/>
                <a:gd name="T16" fmla="*/ 516 w 938"/>
                <a:gd name="T17" fmla="*/ 390 h 392"/>
                <a:gd name="T18" fmla="*/ 468 w 938"/>
                <a:gd name="T19" fmla="*/ 392 h 392"/>
                <a:gd name="T20" fmla="*/ 374 w 938"/>
                <a:gd name="T21" fmla="*/ 388 h 392"/>
                <a:gd name="T22" fmla="*/ 286 w 938"/>
                <a:gd name="T23" fmla="*/ 376 h 392"/>
                <a:gd name="T24" fmla="*/ 206 w 938"/>
                <a:gd name="T25" fmla="*/ 358 h 392"/>
                <a:gd name="T26" fmla="*/ 138 w 938"/>
                <a:gd name="T27" fmla="*/ 334 h 392"/>
                <a:gd name="T28" fmla="*/ 80 w 938"/>
                <a:gd name="T29" fmla="*/ 306 h 392"/>
                <a:gd name="T30" fmla="*/ 36 w 938"/>
                <a:gd name="T31" fmla="*/ 272 h 392"/>
                <a:gd name="T32" fmla="*/ 10 w 938"/>
                <a:gd name="T33" fmla="*/ 236 h 392"/>
                <a:gd name="T34" fmla="*/ 0 w 938"/>
                <a:gd name="T35" fmla="*/ 206 h 392"/>
                <a:gd name="T36" fmla="*/ 0 w 938"/>
                <a:gd name="T37" fmla="*/ 196 h 392"/>
                <a:gd name="T38" fmla="*/ 2 w 938"/>
                <a:gd name="T39" fmla="*/ 176 h 392"/>
                <a:gd name="T40" fmla="*/ 22 w 938"/>
                <a:gd name="T41" fmla="*/ 138 h 392"/>
                <a:gd name="T42" fmla="*/ 56 w 938"/>
                <a:gd name="T43" fmla="*/ 104 h 392"/>
                <a:gd name="T44" fmla="*/ 108 w 938"/>
                <a:gd name="T45" fmla="*/ 72 h 392"/>
                <a:gd name="T46" fmla="*/ 170 w 938"/>
                <a:gd name="T47" fmla="*/ 46 h 392"/>
                <a:gd name="T48" fmla="*/ 246 w 938"/>
                <a:gd name="T49" fmla="*/ 24 h 392"/>
                <a:gd name="T50" fmla="*/ 330 w 938"/>
                <a:gd name="T51" fmla="*/ 10 h 392"/>
                <a:gd name="T52" fmla="*/ 420 w 938"/>
                <a:gd name="T53" fmla="*/ 2 h 392"/>
                <a:gd name="T54" fmla="*/ 468 w 938"/>
                <a:gd name="T55" fmla="*/ 0 h 392"/>
                <a:gd name="T56" fmla="*/ 564 w 938"/>
                <a:gd name="T57" fmla="*/ 4 h 392"/>
                <a:gd name="T58" fmla="*/ 652 w 938"/>
                <a:gd name="T59" fmla="*/ 16 h 392"/>
                <a:gd name="T60" fmla="*/ 732 w 938"/>
                <a:gd name="T61" fmla="*/ 34 h 392"/>
                <a:gd name="T62" fmla="*/ 800 w 938"/>
                <a:gd name="T63" fmla="*/ 58 h 392"/>
                <a:gd name="T64" fmla="*/ 858 w 938"/>
                <a:gd name="T65" fmla="*/ 86 h 392"/>
                <a:gd name="T66" fmla="*/ 900 w 938"/>
                <a:gd name="T67" fmla="*/ 120 h 392"/>
                <a:gd name="T68" fmla="*/ 928 w 938"/>
                <a:gd name="T69" fmla="*/ 156 h 392"/>
                <a:gd name="T70" fmla="*/ 938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8" y="206"/>
                  </a:lnTo>
                  <a:lnTo>
                    <a:pt x="936" y="216"/>
                  </a:lnTo>
                  <a:lnTo>
                    <a:pt x="928" y="236"/>
                  </a:lnTo>
                  <a:lnTo>
                    <a:pt x="916" y="254"/>
                  </a:lnTo>
                  <a:lnTo>
                    <a:pt x="900" y="272"/>
                  </a:lnTo>
                  <a:lnTo>
                    <a:pt x="882" y="290"/>
                  </a:lnTo>
                  <a:lnTo>
                    <a:pt x="858" y="306"/>
                  </a:lnTo>
                  <a:lnTo>
                    <a:pt x="830" y="320"/>
                  </a:lnTo>
                  <a:lnTo>
                    <a:pt x="800" y="334"/>
                  </a:lnTo>
                  <a:lnTo>
                    <a:pt x="768" y="346"/>
                  </a:lnTo>
                  <a:lnTo>
                    <a:pt x="732" y="358"/>
                  </a:lnTo>
                  <a:lnTo>
                    <a:pt x="692" y="368"/>
                  </a:lnTo>
                  <a:lnTo>
                    <a:pt x="652" y="376"/>
                  </a:lnTo>
                  <a:lnTo>
                    <a:pt x="608" y="382"/>
                  </a:lnTo>
                  <a:lnTo>
                    <a:pt x="564" y="388"/>
                  </a:lnTo>
                  <a:lnTo>
                    <a:pt x="516" y="390"/>
                  </a:lnTo>
                  <a:lnTo>
                    <a:pt x="468" y="392"/>
                  </a:lnTo>
                  <a:lnTo>
                    <a:pt x="468" y="392"/>
                  </a:lnTo>
                  <a:lnTo>
                    <a:pt x="420" y="390"/>
                  </a:lnTo>
                  <a:lnTo>
                    <a:pt x="374" y="388"/>
                  </a:lnTo>
                  <a:lnTo>
                    <a:pt x="330" y="382"/>
                  </a:lnTo>
                  <a:lnTo>
                    <a:pt x="286" y="376"/>
                  </a:lnTo>
                  <a:lnTo>
                    <a:pt x="246" y="368"/>
                  </a:lnTo>
                  <a:lnTo>
                    <a:pt x="206" y="358"/>
                  </a:lnTo>
                  <a:lnTo>
                    <a:pt x="170" y="346"/>
                  </a:lnTo>
                  <a:lnTo>
                    <a:pt x="138" y="334"/>
                  </a:lnTo>
                  <a:lnTo>
                    <a:pt x="108" y="320"/>
                  </a:lnTo>
                  <a:lnTo>
                    <a:pt x="80" y="306"/>
                  </a:lnTo>
                  <a:lnTo>
                    <a:pt x="56" y="290"/>
                  </a:lnTo>
                  <a:lnTo>
                    <a:pt x="36" y="272"/>
                  </a:lnTo>
                  <a:lnTo>
                    <a:pt x="22" y="254"/>
                  </a:lnTo>
                  <a:lnTo>
                    <a:pt x="10" y="236"/>
                  </a:lnTo>
                  <a:lnTo>
                    <a:pt x="2" y="216"/>
                  </a:lnTo>
                  <a:lnTo>
                    <a:pt x="0" y="206"/>
                  </a:lnTo>
                  <a:lnTo>
                    <a:pt x="0" y="196"/>
                  </a:lnTo>
                  <a:lnTo>
                    <a:pt x="0" y="196"/>
                  </a:lnTo>
                  <a:lnTo>
                    <a:pt x="0" y="186"/>
                  </a:lnTo>
                  <a:lnTo>
                    <a:pt x="2" y="176"/>
                  </a:lnTo>
                  <a:lnTo>
                    <a:pt x="10" y="156"/>
                  </a:lnTo>
                  <a:lnTo>
                    <a:pt x="22" y="138"/>
                  </a:lnTo>
                  <a:lnTo>
                    <a:pt x="36" y="120"/>
                  </a:lnTo>
                  <a:lnTo>
                    <a:pt x="56" y="104"/>
                  </a:lnTo>
                  <a:lnTo>
                    <a:pt x="80" y="86"/>
                  </a:lnTo>
                  <a:lnTo>
                    <a:pt x="108" y="72"/>
                  </a:lnTo>
                  <a:lnTo>
                    <a:pt x="138" y="58"/>
                  </a:lnTo>
                  <a:lnTo>
                    <a:pt x="170" y="46"/>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2" y="34"/>
                  </a:lnTo>
                  <a:lnTo>
                    <a:pt x="768" y="46"/>
                  </a:lnTo>
                  <a:lnTo>
                    <a:pt x="800" y="58"/>
                  </a:lnTo>
                  <a:lnTo>
                    <a:pt x="830" y="72"/>
                  </a:lnTo>
                  <a:lnTo>
                    <a:pt x="858" y="86"/>
                  </a:lnTo>
                  <a:lnTo>
                    <a:pt x="882" y="104"/>
                  </a:lnTo>
                  <a:lnTo>
                    <a:pt x="900" y="120"/>
                  </a:lnTo>
                  <a:lnTo>
                    <a:pt x="916" y="138"/>
                  </a:lnTo>
                  <a:lnTo>
                    <a:pt x="928"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55" name="Freeform 153"/>
            <p:cNvSpPr/>
            <p:nvPr/>
          </p:nvSpPr>
          <p:spPr bwMode="auto">
            <a:xfrm>
              <a:off x="2135188" y="4406900"/>
              <a:ext cx="1489075" cy="619125"/>
            </a:xfrm>
            <a:custGeom>
              <a:avLst/>
              <a:gdLst>
                <a:gd name="T0" fmla="*/ 938 w 938"/>
                <a:gd name="T1" fmla="*/ 196 h 390"/>
                <a:gd name="T2" fmla="*/ 936 w 938"/>
                <a:gd name="T3" fmla="*/ 216 h 390"/>
                <a:gd name="T4" fmla="*/ 916 w 938"/>
                <a:gd name="T5" fmla="*/ 254 h 390"/>
                <a:gd name="T6" fmla="*/ 882 w 938"/>
                <a:gd name="T7" fmla="*/ 288 h 390"/>
                <a:gd name="T8" fmla="*/ 830 w 938"/>
                <a:gd name="T9" fmla="*/ 320 h 390"/>
                <a:gd name="T10" fmla="*/ 768 w 938"/>
                <a:gd name="T11" fmla="*/ 346 h 390"/>
                <a:gd name="T12" fmla="*/ 692 w 938"/>
                <a:gd name="T13" fmla="*/ 368 h 390"/>
                <a:gd name="T14" fmla="*/ 608 w 938"/>
                <a:gd name="T15" fmla="*/ 382 h 390"/>
                <a:gd name="T16" fmla="*/ 516 w 938"/>
                <a:gd name="T17" fmla="*/ 390 h 390"/>
                <a:gd name="T18" fmla="*/ 468 w 938"/>
                <a:gd name="T19" fmla="*/ 390 h 390"/>
                <a:gd name="T20" fmla="*/ 374 w 938"/>
                <a:gd name="T21" fmla="*/ 386 h 390"/>
                <a:gd name="T22" fmla="*/ 286 w 938"/>
                <a:gd name="T23" fmla="*/ 376 h 390"/>
                <a:gd name="T24" fmla="*/ 206 w 938"/>
                <a:gd name="T25" fmla="*/ 358 h 390"/>
                <a:gd name="T26" fmla="*/ 138 w 938"/>
                <a:gd name="T27" fmla="*/ 334 h 390"/>
                <a:gd name="T28" fmla="*/ 80 w 938"/>
                <a:gd name="T29" fmla="*/ 304 h 390"/>
                <a:gd name="T30" fmla="*/ 36 w 938"/>
                <a:gd name="T31" fmla="*/ 272 h 390"/>
                <a:gd name="T32" fmla="*/ 10 w 938"/>
                <a:gd name="T33" fmla="*/ 234 h 390"/>
                <a:gd name="T34" fmla="*/ 0 w 938"/>
                <a:gd name="T35" fmla="*/ 206 h 390"/>
                <a:gd name="T36" fmla="*/ 0 w 938"/>
                <a:gd name="T37" fmla="*/ 196 h 390"/>
                <a:gd name="T38" fmla="*/ 2 w 938"/>
                <a:gd name="T39" fmla="*/ 176 h 390"/>
                <a:gd name="T40" fmla="*/ 22 w 938"/>
                <a:gd name="T41" fmla="*/ 138 h 390"/>
                <a:gd name="T42" fmla="*/ 56 w 938"/>
                <a:gd name="T43" fmla="*/ 102 h 390"/>
                <a:gd name="T44" fmla="*/ 108 w 938"/>
                <a:gd name="T45" fmla="*/ 72 h 390"/>
                <a:gd name="T46" fmla="*/ 170 w 938"/>
                <a:gd name="T47" fmla="*/ 44 h 390"/>
                <a:gd name="T48" fmla="*/ 246 w 938"/>
                <a:gd name="T49" fmla="*/ 24 h 390"/>
                <a:gd name="T50" fmla="*/ 330 w 938"/>
                <a:gd name="T51" fmla="*/ 10 h 390"/>
                <a:gd name="T52" fmla="*/ 420 w 938"/>
                <a:gd name="T53" fmla="*/ 2 h 390"/>
                <a:gd name="T54" fmla="*/ 468 w 938"/>
                <a:gd name="T55" fmla="*/ 0 h 390"/>
                <a:gd name="T56" fmla="*/ 564 w 938"/>
                <a:gd name="T57" fmla="*/ 4 h 390"/>
                <a:gd name="T58" fmla="*/ 652 w 938"/>
                <a:gd name="T59" fmla="*/ 16 h 390"/>
                <a:gd name="T60" fmla="*/ 732 w 938"/>
                <a:gd name="T61" fmla="*/ 34 h 390"/>
                <a:gd name="T62" fmla="*/ 800 w 938"/>
                <a:gd name="T63" fmla="*/ 58 h 390"/>
                <a:gd name="T64" fmla="*/ 858 w 938"/>
                <a:gd name="T65" fmla="*/ 86 h 390"/>
                <a:gd name="T66" fmla="*/ 900 w 938"/>
                <a:gd name="T67" fmla="*/ 120 h 390"/>
                <a:gd name="T68" fmla="*/ 928 w 938"/>
                <a:gd name="T69" fmla="*/ 156 h 390"/>
                <a:gd name="T70" fmla="*/ 938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8" y="206"/>
                  </a:lnTo>
                  <a:lnTo>
                    <a:pt x="936" y="216"/>
                  </a:lnTo>
                  <a:lnTo>
                    <a:pt x="928" y="234"/>
                  </a:lnTo>
                  <a:lnTo>
                    <a:pt x="916" y="254"/>
                  </a:lnTo>
                  <a:lnTo>
                    <a:pt x="900" y="272"/>
                  </a:lnTo>
                  <a:lnTo>
                    <a:pt x="882" y="288"/>
                  </a:lnTo>
                  <a:lnTo>
                    <a:pt x="858" y="304"/>
                  </a:lnTo>
                  <a:lnTo>
                    <a:pt x="830" y="320"/>
                  </a:lnTo>
                  <a:lnTo>
                    <a:pt x="800" y="334"/>
                  </a:lnTo>
                  <a:lnTo>
                    <a:pt x="768" y="346"/>
                  </a:lnTo>
                  <a:lnTo>
                    <a:pt x="732" y="358"/>
                  </a:lnTo>
                  <a:lnTo>
                    <a:pt x="692" y="368"/>
                  </a:lnTo>
                  <a:lnTo>
                    <a:pt x="652" y="376"/>
                  </a:lnTo>
                  <a:lnTo>
                    <a:pt x="608" y="382"/>
                  </a:lnTo>
                  <a:lnTo>
                    <a:pt x="564" y="386"/>
                  </a:lnTo>
                  <a:lnTo>
                    <a:pt x="516" y="390"/>
                  </a:lnTo>
                  <a:lnTo>
                    <a:pt x="468" y="390"/>
                  </a:lnTo>
                  <a:lnTo>
                    <a:pt x="468" y="390"/>
                  </a:lnTo>
                  <a:lnTo>
                    <a:pt x="420" y="390"/>
                  </a:lnTo>
                  <a:lnTo>
                    <a:pt x="374" y="386"/>
                  </a:lnTo>
                  <a:lnTo>
                    <a:pt x="330" y="382"/>
                  </a:lnTo>
                  <a:lnTo>
                    <a:pt x="286" y="376"/>
                  </a:lnTo>
                  <a:lnTo>
                    <a:pt x="246" y="368"/>
                  </a:lnTo>
                  <a:lnTo>
                    <a:pt x="206" y="358"/>
                  </a:lnTo>
                  <a:lnTo>
                    <a:pt x="170" y="346"/>
                  </a:lnTo>
                  <a:lnTo>
                    <a:pt x="138" y="334"/>
                  </a:lnTo>
                  <a:lnTo>
                    <a:pt x="108" y="320"/>
                  </a:lnTo>
                  <a:lnTo>
                    <a:pt x="80" y="304"/>
                  </a:lnTo>
                  <a:lnTo>
                    <a:pt x="56" y="288"/>
                  </a:lnTo>
                  <a:lnTo>
                    <a:pt x="36" y="272"/>
                  </a:lnTo>
                  <a:lnTo>
                    <a:pt x="22" y="254"/>
                  </a:lnTo>
                  <a:lnTo>
                    <a:pt x="10" y="234"/>
                  </a:lnTo>
                  <a:lnTo>
                    <a:pt x="2" y="216"/>
                  </a:lnTo>
                  <a:lnTo>
                    <a:pt x="0" y="206"/>
                  </a:lnTo>
                  <a:lnTo>
                    <a:pt x="0" y="196"/>
                  </a:lnTo>
                  <a:lnTo>
                    <a:pt x="0" y="196"/>
                  </a:lnTo>
                  <a:lnTo>
                    <a:pt x="0" y="186"/>
                  </a:lnTo>
                  <a:lnTo>
                    <a:pt x="2" y="176"/>
                  </a:lnTo>
                  <a:lnTo>
                    <a:pt x="10" y="156"/>
                  </a:lnTo>
                  <a:lnTo>
                    <a:pt x="22" y="138"/>
                  </a:lnTo>
                  <a:lnTo>
                    <a:pt x="36" y="120"/>
                  </a:lnTo>
                  <a:lnTo>
                    <a:pt x="56" y="102"/>
                  </a:lnTo>
                  <a:lnTo>
                    <a:pt x="80" y="86"/>
                  </a:lnTo>
                  <a:lnTo>
                    <a:pt x="108" y="72"/>
                  </a:lnTo>
                  <a:lnTo>
                    <a:pt x="138" y="58"/>
                  </a:lnTo>
                  <a:lnTo>
                    <a:pt x="170" y="44"/>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2" y="34"/>
                  </a:lnTo>
                  <a:lnTo>
                    <a:pt x="768" y="44"/>
                  </a:lnTo>
                  <a:lnTo>
                    <a:pt x="800" y="58"/>
                  </a:lnTo>
                  <a:lnTo>
                    <a:pt x="830" y="72"/>
                  </a:lnTo>
                  <a:lnTo>
                    <a:pt x="858" y="86"/>
                  </a:lnTo>
                  <a:lnTo>
                    <a:pt x="882" y="102"/>
                  </a:lnTo>
                  <a:lnTo>
                    <a:pt x="900" y="120"/>
                  </a:lnTo>
                  <a:lnTo>
                    <a:pt x="916" y="138"/>
                  </a:lnTo>
                  <a:lnTo>
                    <a:pt x="928" y="156"/>
                  </a:lnTo>
                  <a:lnTo>
                    <a:pt x="936" y="176"/>
                  </a:lnTo>
                  <a:lnTo>
                    <a:pt x="938"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987787" y="3953135"/>
            <a:ext cx="901105" cy="1711685"/>
            <a:chOff x="2224088" y="2414881"/>
            <a:chExt cx="1311275" cy="2490494"/>
          </a:xfrm>
        </p:grpSpPr>
        <p:sp>
          <p:nvSpPr>
            <p:cNvPr id="57" name="Freeform 155"/>
            <p:cNvSpPr/>
            <p:nvPr/>
          </p:nvSpPr>
          <p:spPr bwMode="auto">
            <a:xfrm>
              <a:off x="2224088" y="2414881"/>
              <a:ext cx="1311275" cy="546100"/>
            </a:xfrm>
            <a:custGeom>
              <a:avLst/>
              <a:gdLst>
                <a:gd name="T0" fmla="*/ 826 w 826"/>
                <a:gd name="T1" fmla="*/ 172 h 344"/>
                <a:gd name="T2" fmla="*/ 818 w 826"/>
                <a:gd name="T3" fmla="*/ 206 h 344"/>
                <a:gd name="T4" fmla="*/ 794 w 826"/>
                <a:gd name="T5" fmla="*/ 238 h 344"/>
                <a:gd name="T6" fmla="*/ 756 w 826"/>
                <a:gd name="T7" fmla="*/ 268 h 344"/>
                <a:gd name="T8" fmla="*/ 704 w 826"/>
                <a:gd name="T9" fmla="*/ 292 h 344"/>
                <a:gd name="T10" fmla="*/ 644 w 826"/>
                <a:gd name="T11" fmla="*/ 314 h 344"/>
                <a:gd name="T12" fmla="*/ 574 w 826"/>
                <a:gd name="T13" fmla="*/ 330 h 344"/>
                <a:gd name="T14" fmla="*/ 496 w 826"/>
                <a:gd name="T15" fmla="*/ 340 h 344"/>
                <a:gd name="T16" fmla="*/ 412 w 826"/>
                <a:gd name="T17" fmla="*/ 344 h 344"/>
                <a:gd name="T18" fmla="*/ 370 w 826"/>
                <a:gd name="T19" fmla="*/ 342 h 344"/>
                <a:gd name="T20" fmla="*/ 290 w 826"/>
                <a:gd name="T21" fmla="*/ 336 h 344"/>
                <a:gd name="T22" fmla="*/ 216 w 826"/>
                <a:gd name="T23" fmla="*/ 322 h 344"/>
                <a:gd name="T24" fmla="*/ 150 w 826"/>
                <a:gd name="T25" fmla="*/ 304 h 344"/>
                <a:gd name="T26" fmla="*/ 94 w 826"/>
                <a:gd name="T27" fmla="*/ 280 h 344"/>
                <a:gd name="T28" fmla="*/ 50 w 826"/>
                <a:gd name="T29" fmla="*/ 254 h 344"/>
                <a:gd name="T30" fmla="*/ 18 w 826"/>
                <a:gd name="T31" fmla="*/ 222 h 344"/>
                <a:gd name="T32" fmla="*/ 2 w 826"/>
                <a:gd name="T33" fmla="*/ 188 h 344"/>
                <a:gd name="T34" fmla="*/ 0 w 826"/>
                <a:gd name="T35" fmla="*/ 172 h 344"/>
                <a:gd name="T36" fmla="*/ 8 w 826"/>
                <a:gd name="T37" fmla="*/ 136 h 344"/>
                <a:gd name="T38" fmla="*/ 32 w 826"/>
                <a:gd name="T39" fmla="*/ 104 h 344"/>
                <a:gd name="T40" fmla="*/ 70 w 826"/>
                <a:gd name="T41" fmla="*/ 76 h 344"/>
                <a:gd name="T42" fmla="*/ 122 w 826"/>
                <a:gd name="T43" fmla="*/ 50 h 344"/>
                <a:gd name="T44" fmla="*/ 182 w 826"/>
                <a:gd name="T45" fmla="*/ 28 h 344"/>
                <a:gd name="T46" fmla="*/ 252 w 826"/>
                <a:gd name="T47" fmla="*/ 14 h 344"/>
                <a:gd name="T48" fmla="*/ 330 w 826"/>
                <a:gd name="T49" fmla="*/ 4 h 344"/>
                <a:gd name="T50" fmla="*/ 412 w 826"/>
                <a:gd name="T51" fmla="*/ 0 h 344"/>
                <a:gd name="T52" fmla="*/ 456 w 826"/>
                <a:gd name="T53" fmla="*/ 0 h 344"/>
                <a:gd name="T54" fmla="*/ 536 w 826"/>
                <a:gd name="T55" fmla="*/ 8 h 344"/>
                <a:gd name="T56" fmla="*/ 610 w 826"/>
                <a:gd name="T57" fmla="*/ 20 h 344"/>
                <a:gd name="T58" fmla="*/ 676 w 826"/>
                <a:gd name="T59" fmla="*/ 38 h 344"/>
                <a:gd name="T60" fmla="*/ 732 w 826"/>
                <a:gd name="T61" fmla="*/ 62 h 344"/>
                <a:gd name="T62" fmla="*/ 776 w 826"/>
                <a:gd name="T63" fmla="*/ 90 h 344"/>
                <a:gd name="T64" fmla="*/ 808 w 826"/>
                <a:gd name="T65" fmla="*/ 120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88"/>
                  </a:lnTo>
                  <a:lnTo>
                    <a:pt x="818" y="206"/>
                  </a:lnTo>
                  <a:lnTo>
                    <a:pt x="808" y="222"/>
                  </a:lnTo>
                  <a:lnTo>
                    <a:pt x="794" y="238"/>
                  </a:lnTo>
                  <a:lnTo>
                    <a:pt x="776" y="254"/>
                  </a:lnTo>
                  <a:lnTo>
                    <a:pt x="756" y="268"/>
                  </a:lnTo>
                  <a:lnTo>
                    <a:pt x="732" y="280"/>
                  </a:lnTo>
                  <a:lnTo>
                    <a:pt x="704" y="292"/>
                  </a:lnTo>
                  <a:lnTo>
                    <a:pt x="676" y="304"/>
                  </a:lnTo>
                  <a:lnTo>
                    <a:pt x="644" y="314"/>
                  </a:lnTo>
                  <a:lnTo>
                    <a:pt x="610" y="322"/>
                  </a:lnTo>
                  <a:lnTo>
                    <a:pt x="574" y="330"/>
                  </a:lnTo>
                  <a:lnTo>
                    <a:pt x="536" y="336"/>
                  </a:lnTo>
                  <a:lnTo>
                    <a:pt x="496" y="340"/>
                  </a:lnTo>
                  <a:lnTo>
                    <a:pt x="456" y="342"/>
                  </a:lnTo>
                  <a:lnTo>
                    <a:pt x="412" y="344"/>
                  </a:lnTo>
                  <a:lnTo>
                    <a:pt x="412" y="344"/>
                  </a:lnTo>
                  <a:lnTo>
                    <a:pt x="370" y="342"/>
                  </a:lnTo>
                  <a:lnTo>
                    <a:pt x="330" y="340"/>
                  </a:lnTo>
                  <a:lnTo>
                    <a:pt x="290" y="336"/>
                  </a:lnTo>
                  <a:lnTo>
                    <a:pt x="252" y="330"/>
                  </a:lnTo>
                  <a:lnTo>
                    <a:pt x="216" y="322"/>
                  </a:lnTo>
                  <a:lnTo>
                    <a:pt x="182" y="314"/>
                  </a:lnTo>
                  <a:lnTo>
                    <a:pt x="150" y="304"/>
                  </a:lnTo>
                  <a:lnTo>
                    <a:pt x="122" y="292"/>
                  </a:lnTo>
                  <a:lnTo>
                    <a:pt x="94" y="280"/>
                  </a:lnTo>
                  <a:lnTo>
                    <a:pt x="70" y="268"/>
                  </a:lnTo>
                  <a:lnTo>
                    <a:pt x="50" y="254"/>
                  </a:lnTo>
                  <a:lnTo>
                    <a:pt x="32" y="238"/>
                  </a:lnTo>
                  <a:lnTo>
                    <a:pt x="18" y="222"/>
                  </a:lnTo>
                  <a:lnTo>
                    <a:pt x="8" y="206"/>
                  </a:lnTo>
                  <a:lnTo>
                    <a:pt x="2" y="188"/>
                  </a:lnTo>
                  <a:lnTo>
                    <a:pt x="0" y="172"/>
                  </a:lnTo>
                  <a:lnTo>
                    <a:pt x="0" y="172"/>
                  </a:lnTo>
                  <a:lnTo>
                    <a:pt x="2" y="154"/>
                  </a:lnTo>
                  <a:lnTo>
                    <a:pt x="8" y="136"/>
                  </a:lnTo>
                  <a:lnTo>
                    <a:pt x="18" y="120"/>
                  </a:lnTo>
                  <a:lnTo>
                    <a:pt x="32" y="104"/>
                  </a:lnTo>
                  <a:lnTo>
                    <a:pt x="50" y="90"/>
                  </a:lnTo>
                  <a:lnTo>
                    <a:pt x="70" y="76"/>
                  </a:lnTo>
                  <a:lnTo>
                    <a:pt x="94" y="62"/>
                  </a:lnTo>
                  <a:lnTo>
                    <a:pt x="122" y="50"/>
                  </a:lnTo>
                  <a:lnTo>
                    <a:pt x="150" y="38"/>
                  </a:lnTo>
                  <a:lnTo>
                    <a:pt x="182" y="28"/>
                  </a:lnTo>
                  <a:lnTo>
                    <a:pt x="216" y="20"/>
                  </a:lnTo>
                  <a:lnTo>
                    <a:pt x="252" y="14"/>
                  </a:lnTo>
                  <a:lnTo>
                    <a:pt x="290" y="8"/>
                  </a:lnTo>
                  <a:lnTo>
                    <a:pt x="330" y="4"/>
                  </a:lnTo>
                  <a:lnTo>
                    <a:pt x="370" y="0"/>
                  </a:lnTo>
                  <a:lnTo>
                    <a:pt x="412" y="0"/>
                  </a:lnTo>
                  <a:lnTo>
                    <a:pt x="412" y="0"/>
                  </a:lnTo>
                  <a:lnTo>
                    <a:pt x="456" y="0"/>
                  </a:lnTo>
                  <a:lnTo>
                    <a:pt x="496" y="4"/>
                  </a:lnTo>
                  <a:lnTo>
                    <a:pt x="536" y="8"/>
                  </a:lnTo>
                  <a:lnTo>
                    <a:pt x="574" y="14"/>
                  </a:lnTo>
                  <a:lnTo>
                    <a:pt x="610" y="20"/>
                  </a:lnTo>
                  <a:lnTo>
                    <a:pt x="644" y="28"/>
                  </a:lnTo>
                  <a:lnTo>
                    <a:pt x="676" y="38"/>
                  </a:lnTo>
                  <a:lnTo>
                    <a:pt x="704" y="50"/>
                  </a:lnTo>
                  <a:lnTo>
                    <a:pt x="732" y="62"/>
                  </a:lnTo>
                  <a:lnTo>
                    <a:pt x="756" y="76"/>
                  </a:lnTo>
                  <a:lnTo>
                    <a:pt x="776" y="90"/>
                  </a:lnTo>
                  <a:lnTo>
                    <a:pt x="794" y="104"/>
                  </a:lnTo>
                  <a:lnTo>
                    <a:pt x="808" y="120"/>
                  </a:lnTo>
                  <a:lnTo>
                    <a:pt x="818" y="136"/>
                  </a:lnTo>
                  <a:lnTo>
                    <a:pt x="824" y="154"/>
                  </a:lnTo>
                  <a:lnTo>
                    <a:pt x="826" y="172"/>
                  </a:lnTo>
                  <a:lnTo>
                    <a:pt x="826" y="172"/>
                  </a:lnTo>
                  <a:close/>
                </a:path>
              </a:pathLst>
            </a:custGeom>
            <a:gradFill flip="none" rotWithShape="1">
              <a:gsLst>
                <a:gs pos="0">
                  <a:schemeClr val="accent2">
                    <a:lumMod val="40000"/>
                    <a:lumOff val="60000"/>
                  </a:schemeClr>
                </a:gs>
                <a:gs pos="100000">
                  <a:schemeClr val="accent2"/>
                </a:gs>
              </a:gsLst>
              <a:lin ang="2700000" scaled="1"/>
              <a:tileRect/>
            </a:gradFill>
            <a:ln>
              <a:noFill/>
            </a:ln>
          </p:spPr>
          <p:txBody>
            <a:bodyPr vert="horz" wrap="square" lIns="91440" tIns="45720" rIns="91440" bIns="45720" numCol="1" anchor="t" anchorCtr="0" compatLnSpc="1"/>
            <a:lstStyle/>
            <a:p>
              <a:endParaRPr lang="zh-CN" altLang="en-US"/>
            </a:p>
          </p:txBody>
        </p:sp>
        <p:sp>
          <p:nvSpPr>
            <p:cNvPr id="58" name="Freeform 157"/>
            <p:cNvSpPr/>
            <p:nvPr/>
          </p:nvSpPr>
          <p:spPr bwMode="auto">
            <a:xfrm>
              <a:off x="2224088" y="2670175"/>
              <a:ext cx="1311275" cy="2235200"/>
            </a:xfrm>
            <a:custGeom>
              <a:avLst/>
              <a:gdLst>
                <a:gd name="T0" fmla="*/ 412 w 826"/>
                <a:gd name="T1" fmla="*/ 172 h 1408"/>
                <a:gd name="T2" fmla="*/ 330 w 826"/>
                <a:gd name="T3" fmla="*/ 168 h 1408"/>
                <a:gd name="T4" fmla="*/ 252 w 826"/>
                <a:gd name="T5" fmla="*/ 158 h 1408"/>
                <a:gd name="T6" fmla="*/ 182 w 826"/>
                <a:gd name="T7" fmla="*/ 142 h 1408"/>
                <a:gd name="T8" fmla="*/ 122 w 826"/>
                <a:gd name="T9" fmla="*/ 120 h 1408"/>
                <a:gd name="T10" fmla="*/ 70 w 826"/>
                <a:gd name="T11" fmla="*/ 96 h 1408"/>
                <a:gd name="T12" fmla="*/ 32 w 826"/>
                <a:gd name="T13" fmla="*/ 66 h 1408"/>
                <a:gd name="T14" fmla="*/ 8 w 826"/>
                <a:gd name="T15" fmla="*/ 34 h 1408"/>
                <a:gd name="T16" fmla="*/ 0 w 826"/>
                <a:gd name="T17" fmla="*/ 0 h 1408"/>
                <a:gd name="T18" fmla="*/ 0 w 826"/>
                <a:gd name="T19" fmla="*/ 1236 h 1408"/>
                <a:gd name="T20" fmla="*/ 8 w 826"/>
                <a:gd name="T21" fmla="*/ 1272 h 1408"/>
                <a:gd name="T22" fmla="*/ 32 w 826"/>
                <a:gd name="T23" fmla="*/ 1304 h 1408"/>
                <a:gd name="T24" fmla="*/ 70 w 826"/>
                <a:gd name="T25" fmla="*/ 1332 h 1408"/>
                <a:gd name="T26" fmla="*/ 122 w 826"/>
                <a:gd name="T27" fmla="*/ 1358 h 1408"/>
                <a:gd name="T28" fmla="*/ 182 w 826"/>
                <a:gd name="T29" fmla="*/ 1378 h 1408"/>
                <a:gd name="T30" fmla="*/ 252 w 826"/>
                <a:gd name="T31" fmla="*/ 1394 h 1408"/>
                <a:gd name="T32" fmla="*/ 330 w 826"/>
                <a:gd name="T33" fmla="*/ 1404 h 1408"/>
                <a:gd name="T34" fmla="*/ 412 w 826"/>
                <a:gd name="T35" fmla="*/ 1408 h 1408"/>
                <a:gd name="T36" fmla="*/ 456 w 826"/>
                <a:gd name="T37" fmla="*/ 1408 h 1408"/>
                <a:gd name="T38" fmla="*/ 536 w 826"/>
                <a:gd name="T39" fmla="*/ 1400 h 1408"/>
                <a:gd name="T40" fmla="*/ 610 w 826"/>
                <a:gd name="T41" fmla="*/ 1388 h 1408"/>
                <a:gd name="T42" fmla="*/ 676 w 826"/>
                <a:gd name="T43" fmla="*/ 1368 h 1408"/>
                <a:gd name="T44" fmla="*/ 732 w 826"/>
                <a:gd name="T45" fmla="*/ 1346 h 1408"/>
                <a:gd name="T46" fmla="*/ 776 w 826"/>
                <a:gd name="T47" fmla="*/ 1318 h 1408"/>
                <a:gd name="T48" fmla="*/ 808 w 826"/>
                <a:gd name="T49" fmla="*/ 1288 h 1408"/>
                <a:gd name="T50" fmla="*/ 824 w 826"/>
                <a:gd name="T51" fmla="*/ 1254 h 1408"/>
                <a:gd name="T52" fmla="*/ 826 w 826"/>
                <a:gd name="T53" fmla="*/ 0 h 1408"/>
                <a:gd name="T54" fmla="*/ 824 w 826"/>
                <a:gd name="T55" fmla="*/ 16 h 1408"/>
                <a:gd name="T56" fmla="*/ 808 w 826"/>
                <a:gd name="T57" fmla="*/ 50 h 1408"/>
                <a:gd name="T58" fmla="*/ 776 w 826"/>
                <a:gd name="T59" fmla="*/ 82 h 1408"/>
                <a:gd name="T60" fmla="*/ 732 w 826"/>
                <a:gd name="T61" fmla="*/ 108 h 1408"/>
                <a:gd name="T62" fmla="*/ 676 w 826"/>
                <a:gd name="T63" fmla="*/ 132 h 1408"/>
                <a:gd name="T64" fmla="*/ 610 w 826"/>
                <a:gd name="T65" fmla="*/ 150 h 1408"/>
                <a:gd name="T66" fmla="*/ 536 w 826"/>
                <a:gd name="T67" fmla="*/ 164 h 1408"/>
                <a:gd name="T68" fmla="*/ 456 w 826"/>
                <a:gd name="T69" fmla="*/ 170 h 1408"/>
                <a:gd name="T70" fmla="*/ 412 w 826"/>
                <a:gd name="T71" fmla="*/ 172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1408">
                  <a:moveTo>
                    <a:pt x="412" y="172"/>
                  </a:moveTo>
                  <a:lnTo>
                    <a:pt x="412" y="172"/>
                  </a:lnTo>
                  <a:lnTo>
                    <a:pt x="370" y="170"/>
                  </a:lnTo>
                  <a:lnTo>
                    <a:pt x="330" y="168"/>
                  </a:lnTo>
                  <a:lnTo>
                    <a:pt x="290" y="164"/>
                  </a:lnTo>
                  <a:lnTo>
                    <a:pt x="252" y="158"/>
                  </a:lnTo>
                  <a:lnTo>
                    <a:pt x="216" y="150"/>
                  </a:lnTo>
                  <a:lnTo>
                    <a:pt x="182" y="142"/>
                  </a:lnTo>
                  <a:lnTo>
                    <a:pt x="150" y="132"/>
                  </a:lnTo>
                  <a:lnTo>
                    <a:pt x="122" y="120"/>
                  </a:lnTo>
                  <a:lnTo>
                    <a:pt x="94" y="108"/>
                  </a:lnTo>
                  <a:lnTo>
                    <a:pt x="70" y="96"/>
                  </a:lnTo>
                  <a:lnTo>
                    <a:pt x="50" y="82"/>
                  </a:lnTo>
                  <a:lnTo>
                    <a:pt x="32" y="66"/>
                  </a:lnTo>
                  <a:lnTo>
                    <a:pt x="18" y="50"/>
                  </a:lnTo>
                  <a:lnTo>
                    <a:pt x="8" y="34"/>
                  </a:lnTo>
                  <a:lnTo>
                    <a:pt x="2" y="16"/>
                  </a:lnTo>
                  <a:lnTo>
                    <a:pt x="0" y="0"/>
                  </a:lnTo>
                  <a:lnTo>
                    <a:pt x="0" y="1236"/>
                  </a:lnTo>
                  <a:lnTo>
                    <a:pt x="0" y="1236"/>
                  </a:lnTo>
                  <a:lnTo>
                    <a:pt x="2" y="1254"/>
                  </a:lnTo>
                  <a:lnTo>
                    <a:pt x="8" y="1272"/>
                  </a:lnTo>
                  <a:lnTo>
                    <a:pt x="18" y="1288"/>
                  </a:lnTo>
                  <a:lnTo>
                    <a:pt x="32" y="1304"/>
                  </a:lnTo>
                  <a:lnTo>
                    <a:pt x="50" y="1318"/>
                  </a:lnTo>
                  <a:lnTo>
                    <a:pt x="70" y="1332"/>
                  </a:lnTo>
                  <a:lnTo>
                    <a:pt x="94" y="1346"/>
                  </a:lnTo>
                  <a:lnTo>
                    <a:pt x="122" y="1358"/>
                  </a:lnTo>
                  <a:lnTo>
                    <a:pt x="150" y="1368"/>
                  </a:lnTo>
                  <a:lnTo>
                    <a:pt x="182" y="1378"/>
                  </a:lnTo>
                  <a:lnTo>
                    <a:pt x="216" y="1388"/>
                  </a:lnTo>
                  <a:lnTo>
                    <a:pt x="252" y="1394"/>
                  </a:lnTo>
                  <a:lnTo>
                    <a:pt x="290" y="1400"/>
                  </a:lnTo>
                  <a:lnTo>
                    <a:pt x="330" y="1404"/>
                  </a:lnTo>
                  <a:lnTo>
                    <a:pt x="370" y="1408"/>
                  </a:lnTo>
                  <a:lnTo>
                    <a:pt x="412" y="1408"/>
                  </a:lnTo>
                  <a:lnTo>
                    <a:pt x="412" y="1408"/>
                  </a:lnTo>
                  <a:lnTo>
                    <a:pt x="456" y="1408"/>
                  </a:lnTo>
                  <a:lnTo>
                    <a:pt x="496" y="1404"/>
                  </a:lnTo>
                  <a:lnTo>
                    <a:pt x="536" y="1400"/>
                  </a:lnTo>
                  <a:lnTo>
                    <a:pt x="574" y="1394"/>
                  </a:lnTo>
                  <a:lnTo>
                    <a:pt x="610" y="1388"/>
                  </a:lnTo>
                  <a:lnTo>
                    <a:pt x="644" y="1378"/>
                  </a:lnTo>
                  <a:lnTo>
                    <a:pt x="676" y="1368"/>
                  </a:lnTo>
                  <a:lnTo>
                    <a:pt x="704" y="1358"/>
                  </a:lnTo>
                  <a:lnTo>
                    <a:pt x="732" y="1346"/>
                  </a:lnTo>
                  <a:lnTo>
                    <a:pt x="756" y="1332"/>
                  </a:lnTo>
                  <a:lnTo>
                    <a:pt x="776" y="1318"/>
                  </a:lnTo>
                  <a:lnTo>
                    <a:pt x="794" y="1304"/>
                  </a:lnTo>
                  <a:lnTo>
                    <a:pt x="808" y="1288"/>
                  </a:lnTo>
                  <a:lnTo>
                    <a:pt x="818" y="1272"/>
                  </a:lnTo>
                  <a:lnTo>
                    <a:pt x="824" y="1254"/>
                  </a:lnTo>
                  <a:lnTo>
                    <a:pt x="826" y="1236"/>
                  </a:lnTo>
                  <a:lnTo>
                    <a:pt x="826" y="0"/>
                  </a:lnTo>
                  <a:lnTo>
                    <a:pt x="826" y="0"/>
                  </a:lnTo>
                  <a:lnTo>
                    <a:pt x="824" y="16"/>
                  </a:lnTo>
                  <a:lnTo>
                    <a:pt x="818" y="34"/>
                  </a:lnTo>
                  <a:lnTo>
                    <a:pt x="808" y="50"/>
                  </a:lnTo>
                  <a:lnTo>
                    <a:pt x="794" y="66"/>
                  </a:lnTo>
                  <a:lnTo>
                    <a:pt x="776" y="82"/>
                  </a:lnTo>
                  <a:lnTo>
                    <a:pt x="756" y="96"/>
                  </a:lnTo>
                  <a:lnTo>
                    <a:pt x="732" y="108"/>
                  </a:lnTo>
                  <a:lnTo>
                    <a:pt x="704" y="120"/>
                  </a:lnTo>
                  <a:lnTo>
                    <a:pt x="676" y="132"/>
                  </a:lnTo>
                  <a:lnTo>
                    <a:pt x="644" y="142"/>
                  </a:lnTo>
                  <a:lnTo>
                    <a:pt x="610" y="150"/>
                  </a:lnTo>
                  <a:lnTo>
                    <a:pt x="574" y="158"/>
                  </a:lnTo>
                  <a:lnTo>
                    <a:pt x="536" y="164"/>
                  </a:lnTo>
                  <a:lnTo>
                    <a:pt x="496" y="168"/>
                  </a:lnTo>
                  <a:lnTo>
                    <a:pt x="456" y="170"/>
                  </a:lnTo>
                  <a:lnTo>
                    <a:pt x="412" y="172"/>
                  </a:lnTo>
                  <a:lnTo>
                    <a:pt x="412" y="172"/>
                  </a:lnTo>
                  <a:close/>
                </a:path>
              </a:pathLst>
            </a:custGeom>
            <a:gradFill flip="none" rotWithShape="1">
              <a:gsLst>
                <a:gs pos="26000">
                  <a:schemeClr val="accent2">
                    <a:lumMod val="40000"/>
                    <a:lumOff val="60000"/>
                  </a:schemeClr>
                </a:gs>
                <a:gs pos="0">
                  <a:schemeClr val="accent2">
                    <a:lumMod val="60000"/>
                    <a:lumOff val="40000"/>
                  </a:schemeClr>
                </a:gs>
                <a:gs pos="64000">
                  <a:schemeClr val="accent2"/>
                </a:gs>
                <a:gs pos="100000">
                  <a:schemeClr val="accent2">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59" name="Freeform 156"/>
            <p:cNvSpPr/>
            <p:nvPr/>
          </p:nvSpPr>
          <p:spPr bwMode="auto">
            <a:xfrm>
              <a:off x="2224088" y="4359275"/>
              <a:ext cx="1311275" cy="546100"/>
            </a:xfrm>
            <a:custGeom>
              <a:avLst/>
              <a:gdLst>
                <a:gd name="T0" fmla="*/ 826 w 826"/>
                <a:gd name="T1" fmla="*/ 172 h 344"/>
                <a:gd name="T2" fmla="*/ 818 w 826"/>
                <a:gd name="T3" fmla="*/ 208 h 344"/>
                <a:gd name="T4" fmla="*/ 794 w 826"/>
                <a:gd name="T5" fmla="*/ 240 h 344"/>
                <a:gd name="T6" fmla="*/ 756 w 826"/>
                <a:gd name="T7" fmla="*/ 268 h 344"/>
                <a:gd name="T8" fmla="*/ 704 w 826"/>
                <a:gd name="T9" fmla="*/ 294 h 344"/>
                <a:gd name="T10" fmla="*/ 644 w 826"/>
                <a:gd name="T11" fmla="*/ 314 h 344"/>
                <a:gd name="T12" fmla="*/ 574 w 826"/>
                <a:gd name="T13" fmla="*/ 330 h 344"/>
                <a:gd name="T14" fmla="*/ 496 w 826"/>
                <a:gd name="T15" fmla="*/ 340 h 344"/>
                <a:gd name="T16" fmla="*/ 412 w 826"/>
                <a:gd name="T17" fmla="*/ 344 h 344"/>
                <a:gd name="T18" fmla="*/ 370 w 826"/>
                <a:gd name="T19" fmla="*/ 344 h 344"/>
                <a:gd name="T20" fmla="*/ 290 w 826"/>
                <a:gd name="T21" fmla="*/ 336 h 344"/>
                <a:gd name="T22" fmla="*/ 216 w 826"/>
                <a:gd name="T23" fmla="*/ 324 h 344"/>
                <a:gd name="T24" fmla="*/ 150 w 826"/>
                <a:gd name="T25" fmla="*/ 304 h 344"/>
                <a:gd name="T26" fmla="*/ 94 w 826"/>
                <a:gd name="T27" fmla="*/ 282 h 344"/>
                <a:gd name="T28" fmla="*/ 50 w 826"/>
                <a:gd name="T29" fmla="*/ 254 h 344"/>
                <a:gd name="T30" fmla="*/ 18 w 826"/>
                <a:gd name="T31" fmla="*/ 224 h 344"/>
                <a:gd name="T32" fmla="*/ 2 w 826"/>
                <a:gd name="T33" fmla="*/ 190 h 344"/>
                <a:gd name="T34" fmla="*/ 0 w 826"/>
                <a:gd name="T35" fmla="*/ 172 h 344"/>
                <a:gd name="T36" fmla="*/ 8 w 826"/>
                <a:gd name="T37" fmla="*/ 138 h 344"/>
                <a:gd name="T38" fmla="*/ 32 w 826"/>
                <a:gd name="T39" fmla="*/ 106 h 344"/>
                <a:gd name="T40" fmla="*/ 70 w 826"/>
                <a:gd name="T41" fmla="*/ 76 h 344"/>
                <a:gd name="T42" fmla="*/ 122 w 826"/>
                <a:gd name="T43" fmla="*/ 50 h 344"/>
                <a:gd name="T44" fmla="*/ 182 w 826"/>
                <a:gd name="T45" fmla="*/ 30 h 344"/>
                <a:gd name="T46" fmla="*/ 252 w 826"/>
                <a:gd name="T47" fmla="*/ 14 h 344"/>
                <a:gd name="T48" fmla="*/ 330 w 826"/>
                <a:gd name="T49" fmla="*/ 4 h 344"/>
                <a:gd name="T50" fmla="*/ 412 w 826"/>
                <a:gd name="T51" fmla="*/ 0 h 344"/>
                <a:gd name="T52" fmla="*/ 456 w 826"/>
                <a:gd name="T53" fmla="*/ 2 h 344"/>
                <a:gd name="T54" fmla="*/ 536 w 826"/>
                <a:gd name="T55" fmla="*/ 8 h 344"/>
                <a:gd name="T56" fmla="*/ 610 w 826"/>
                <a:gd name="T57" fmla="*/ 22 h 344"/>
                <a:gd name="T58" fmla="*/ 676 w 826"/>
                <a:gd name="T59" fmla="*/ 40 h 344"/>
                <a:gd name="T60" fmla="*/ 732 w 826"/>
                <a:gd name="T61" fmla="*/ 64 h 344"/>
                <a:gd name="T62" fmla="*/ 776 w 826"/>
                <a:gd name="T63" fmla="*/ 90 h 344"/>
                <a:gd name="T64" fmla="*/ 808 w 826"/>
                <a:gd name="T65" fmla="*/ 122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8" y="208"/>
                  </a:lnTo>
                  <a:lnTo>
                    <a:pt x="808" y="224"/>
                  </a:lnTo>
                  <a:lnTo>
                    <a:pt x="794" y="240"/>
                  </a:lnTo>
                  <a:lnTo>
                    <a:pt x="776" y="254"/>
                  </a:lnTo>
                  <a:lnTo>
                    <a:pt x="756" y="268"/>
                  </a:lnTo>
                  <a:lnTo>
                    <a:pt x="732" y="282"/>
                  </a:lnTo>
                  <a:lnTo>
                    <a:pt x="704" y="294"/>
                  </a:lnTo>
                  <a:lnTo>
                    <a:pt x="676" y="304"/>
                  </a:lnTo>
                  <a:lnTo>
                    <a:pt x="644" y="314"/>
                  </a:lnTo>
                  <a:lnTo>
                    <a:pt x="610" y="324"/>
                  </a:lnTo>
                  <a:lnTo>
                    <a:pt x="574" y="330"/>
                  </a:lnTo>
                  <a:lnTo>
                    <a:pt x="536" y="336"/>
                  </a:lnTo>
                  <a:lnTo>
                    <a:pt x="496" y="340"/>
                  </a:lnTo>
                  <a:lnTo>
                    <a:pt x="456" y="344"/>
                  </a:lnTo>
                  <a:lnTo>
                    <a:pt x="412" y="344"/>
                  </a:lnTo>
                  <a:lnTo>
                    <a:pt x="412" y="344"/>
                  </a:lnTo>
                  <a:lnTo>
                    <a:pt x="370" y="344"/>
                  </a:lnTo>
                  <a:lnTo>
                    <a:pt x="330" y="340"/>
                  </a:lnTo>
                  <a:lnTo>
                    <a:pt x="290" y="336"/>
                  </a:lnTo>
                  <a:lnTo>
                    <a:pt x="252" y="330"/>
                  </a:lnTo>
                  <a:lnTo>
                    <a:pt x="216" y="324"/>
                  </a:lnTo>
                  <a:lnTo>
                    <a:pt x="182" y="314"/>
                  </a:lnTo>
                  <a:lnTo>
                    <a:pt x="150" y="304"/>
                  </a:lnTo>
                  <a:lnTo>
                    <a:pt x="122" y="294"/>
                  </a:lnTo>
                  <a:lnTo>
                    <a:pt x="94" y="282"/>
                  </a:lnTo>
                  <a:lnTo>
                    <a:pt x="70" y="268"/>
                  </a:lnTo>
                  <a:lnTo>
                    <a:pt x="50" y="254"/>
                  </a:lnTo>
                  <a:lnTo>
                    <a:pt x="32" y="240"/>
                  </a:lnTo>
                  <a:lnTo>
                    <a:pt x="18" y="224"/>
                  </a:lnTo>
                  <a:lnTo>
                    <a:pt x="8" y="208"/>
                  </a:lnTo>
                  <a:lnTo>
                    <a:pt x="2" y="190"/>
                  </a:lnTo>
                  <a:lnTo>
                    <a:pt x="0" y="172"/>
                  </a:lnTo>
                  <a:lnTo>
                    <a:pt x="0" y="172"/>
                  </a:lnTo>
                  <a:lnTo>
                    <a:pt x="2" y="154"/>
                  </a:lnTo>
                  <a:lnTo>
                    <a:pt x="8" y="138"/>
                  </a:lnTo>
                  <a:lnTo>
                    <a:pt x="18" y="122"/>
                  </a:lnTo>
                  <a:lnTo>
                    <a:pt x="32" y="106"/>
                  </a:lnTo>
                  <a:lnTo>
                    <a:pt x="50" y="90"/>
                  </a:lnTo>
                  <a:lnTo>
                    <a:pt x="70" y="76"/>
                  </a:lnTo>
                  <a:lnTo>
                    <a:pt x="94" y="64"/>
                  </a:lnTo>
                  <a:lnTo>
                    <a:pt x="122" y="50"/>
                  </a:lnTo>
                  <a:lnTo>
                    <a:pt x="150" y="40"/>
                  </a:lnTo>
                  <a:lnTo>
                    <a:pt x="182" y="30"/>
                  </a:lnTo>
                  <a:lnTo>
                    <a:pt x="216" y="22"/>
                  </a:lnTo>
                  <a:lnTo>
                    <a:pt x="252" y="14"/>
                  </a:lnTo>
                  <a:lnTo>
                    <a:pt x="290" y="8"/>
                  </a:lnTo>
                  <a:lnTo>
                    <a:pt x="330" y="4"/>
                  </a:lnTo>
                  <a:lnTo>
                    <a:pt x="370" y="2"/>
                  </a:lnTo>
                  <a:lnTo>
                    <a:pt x="412" y="0"/>
                  </a:lnTo>
                  <a:lnTo>
                    <a:pt x="412" y="0"/>
                  </a:lnTo>
                  <a:lnTo>
                    <a:pt x="456" y="2"/>
                  </a:lnTo>
                  <a:lnTo>
                    <a:pt x="496" y="4"/>
                  </a:lnTo>
                  <a:lnTo>
                    <a:pt x="536" y="8"/>
                  </a:lnTo>
                  <a:lnTo>
                    <a:pt x="574" y="14"/>
                  </a:lnTo>
                  <a:lnTo>
                    <a:pt x="610" y="22"/>
                  </a:lnTo>
                  <a:lnTo>
                    <a:pt x="644" y="30"/>
                  </a:lnTo>
                  <a:lnTo>
                    <a:pt x="676" y="40"/>
                  </a:lnTo>
                  <a:lnTo>
                    <a:pt x="704" y="50"/>
                  </a:lnTo>
                  <a:lnTo>
                    <a:pt x="732" y="64"/>
                  </a:lnTo>
                  <a:lnTo>
                    <a:pt x="756" y="76"/>
                  </a:lnTo>
                  <a:lnTo>
                    <a:pt x="776" y="90"/>
                  </a:lnTo>
                  <a:lnTo>
                    <a:pt x="794" y="106"/>
                  </a:lnTo>
                  <a:lnTo>
                    <a:pt x="808" y="122"/>
                  </a:lnTo>
                  <a:lnTo>
                    <a:pt x="818"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2314725" y="2299962"/>
            <a:ext cx="1023289" cy="3447779"/>
            <a:chOff x="3763963" y="9525"/>
            <a:chExt cx="1489075" cy="5016500"/>
          </a:xfrm>
        </p:grpSpPr>
        <p:sp>
          <p:nvSpPr>
            <p:cNvPr id="61" name="Freeform 160"/>
            <p:cNvSpPr/>
            <p:nvPr/>
          </p:nvSpPr>
          <p:spPr bwMode="auto">
            <a:xfrm>
              <a:off x="3763963" y="311150"/>
              <a:ext cx="1489075" cy="4714875"/>
            </a:xfrm>
            <a:custGeom>
              <a:avLst/>
              <a:gdLst>
                <a:gd name="T0" fmla="*/ 470 w 938"/>
                <a:gd name="T1" fmla="*/ 196 h 2970"/>
                <a:gd name="T2" fmla="*/ 376 w 938"/>
                <a:gd name="T3" fmla="*/ 192 h 2970"/>
                <a:gd name="T4" fmla="*/ 288 w 938"/>
                <a:gd name="T5" fmla="*/ 180 h 2970"/>
                <a:gd name="T6" fmla="*/ 208 w 938"/>
                <a:gd name="T7" fmla="*/ 162 h 2970"/>
                <a:gd name="T8" fmla="*/ 138 w 938"/>
                <a:gd name="T9" fmla="*/ 138 h 2970"/>
                <a:gd name="T10" fmla="*/ 80 w 938"/>
                <a:gd name="T11" fmla="*/ 110 h 2970"/>
                <a:gd name="T12" fmla="*/ 38 w 938"/>
                <a:gd name="T13" fmla="*/ 76 h 2970"/>
                <a:gd name="T14" fmla="*/ 10 w 938"/>
                <a:gd name="T15" fmla="*/ 40 h 2970"/>
                <a:gd name="T16" fmla="*/ 2 w 938"/>
                <a:gd name="T17" fmla="*/ 10 h 2970"/>
                <a:gd name="T18" fmla="*/ 0 w 938"/>
                <a:gd name="T19" fmla="*/ 2776 h 2970"/>
                <a:gd name="T20" fmla="*/ 2 w 938"/>
                <a:gd name="T21" fmla="*/ 2786 h 2970"/>
                <a:gd name="T22" fmla="*/ 10 w 938"/>
                <a:gd name="T23" fmla="*/ 2814 h 2970"/>
                <a:gd name="T24" fmla="*/ 38 w 938"/>
                <a:gd name="T25" fmla="*/ 2852 h 2970"/>
                <a:gd name="T26" fmla="*/ 80 w 938"/>
                <a:gd name="T27" fmla="*/ 2884 h 2970"/>
                <a:gd name="T28" fmla="*/ 138 w 938"/>
                <a:gd name="T29" fmla="*/ 2914 h 2970"/>
                <a:gd name="T30" fmla="*/ 208 w 938"/>
                <a:gd name="T31" fmla="*/ 2938 h 2970"/>
                <a:gd name="T32" fmla="*/ 288 w 938"/>
                <a:gd name="T33" fmla="*/ 2956 h 2970"/>
                <a:gd name="T34" fmla="*/ 376 w 938"/>
                <a:gd name="T35" fmla="*/ 2966 h 2970"/>
                <a:gd name="T36" fmla="*/ 470 w 938"/>
                <a:gd name="T37" fmla="*/ 2970 h 2970"/>
                <a:gd name="T38" fmla="*/ 518 w 938"/>
                <a:gd name="T39" fmla="*/ 2970 h 2970"/>
                <a:gd name="T40" fmla="*/ 610 w 938"/>
                <a:gd name="T41" fmla="*/ 2962 h 2970"/>
                <a:gd name="T42" fmla="*/ 694 w 938"/>
                <a:gd name="T43" fmla="*/ 2948 h 2970"/>
                <a:gd name="T44" fmla="*/ 768 w 938"/>
                <a:gd name="T45" fmla="*/ 2926 h 2970"/>
                <a:gd name="T46" fmla="*/ 832 w 938"/>
                <a:gd name="T47" fmla="*/ 2900 h 2970"/>
                <a:gd name="T48" fmla="*/ 882 w 938"/>
                <a:gd name="T49" fmla="*/ 2868 h 2970"/>
                <a:gd name="T50" fmla="*/ 918 w 938"/>
                <a:gd name="T51" fmla="*/ 2834 h 2970"/>
                <a:gd name="T52" fmla="*/ 936 w 938"/>
                <a:gd name="T53" fmla="*/ 2796 h 2970"/>
                <a:gd name="T54" fmla="*/ 938 w 938"/>
                <a:gd name="T55" fmla="*/ 2776 h 2970"/>
                <a:gd name="T56" fmla="*/ 938 w 938"/>
                <a:gd name="T57" fmla="*/ 0 h 2970"/>
                <a:gd name="T58" fmla="*/ 936 w 938"/>
                <a:gd name="T59" fmla="*/ 20 h 2970"/>
                <a:gd name="T60" fmla="*/ 918 w 938"/>
                <a:gd name="T61" fmla="*/ 58 h 2970"/>
                <a:gd name="T62" fmla="*/ 882 w 938"/>
                <a:gd name="T63" fmla="*/ 94 h 2970"/>
                <a:gd name="T64" fmla="*/ 832 w 938"/>
                <a:gd name="T65" fmla="*/ 124 h 2970"/>
                <a:gd name="T66" fmla="*/ 768 w 938"/>
                <a:gd name="T67" fmla="*/ 150 h 2970"/>
                <a:gd name="T68" fmla="*/ 694 w 938"/>
                <a:gd name="T69" fmla="*/ 172 h 2970"/>
                <a:gd name="T70" fmla="*/ 610 w 938"/>
                <a:gd name="T71" fmla="*/ 186 h 2970"/>
                <a:gd name="T72" fmla="*/ 518 w 938"/>
                <a:gd name="T73" fmla="*/ 194 h 2970"/>
                <a:gd name="T74" fmla="*/ 470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70" y="196"/>
                  </a:moveTo>
                  <a:lnTo>
                    <a:pt x="470" y="196"/>
                  </a:lnTo>
                  <a:lnTo>
                    <a:pt x="422" y="194"/>
                  </a:lnTo>
                  <a:lnTo>
                    <a:pt x="376" y="192"/>
                  </a:lnTo>
                  <a:lnTo>
                    <a:pt x="330" y="186"/>
                  </a:lnTo>
                  <a:lnTo>
                    <a:pt x="288" y="180"/>
                  </a:lnTo>
                  <a:lnTo>
                    <a:pt x="246" y="172"/>
                  </a:lnTo>
                  <a:lnTo>
                    <a:pt x="208" y="162"/>
                  </a:lnTo>
                  <a:lnTo>
                    <a:pt x="172" y="150"/>
                  </a:lnTo>
                  <a:lnTo>
                    <a:pt x="138" y="138"/>
                  </a:lnTo>
                  <a:lnTo>
                    <a:pt x="108" y="124"/>
                  </a:lnTo>
                  <a:lnTo>
                    <a:pt x="80" y="110"/>
                  </a:lnTo>
                  <a:lnTo>
                    <a:pt x="58" y="94"/>
                  </a:lnTo>
                  <a:lnTo>
                    <a:pt x="38" y="76"/>
                  </a:lnTo>
                  <a:lnTo>
                    <a:pt x="22" y="58"/>
                  </a:lnTo>
                  <a:lnTo>
                    <a:pt x="10" y="40"/>
                  </a:lnTo>
                  <a:lnTo>
                    <a:pt x="4" y="20"/>
                  </a:lnTo>
                  <a:lnTo>
                    <a:pt x="2" y="10"/>
                  </a:lnTo>
                  <a:lnTo>
                    <a:pt x="0" y="0"/>
                  </a:lnTo>
                  <a:lnTo>
                    <a:pt x="0" y="2776"/>
                  </a:lnTo>
                  <a:lnTo>
                    <a:pt x="0" y="2776"/>
                  </a:lnTo>
                  <a:lnTo>
                    <a:pt x="2" y="2786"/>
                  </a:lnTo>
                  <a:lnTo>
                    <a:pt x="4" y="2796"/>
                  </a:lnTo>
                  <a:lnTo>
                    <a:pt x="10" y="2814"/>
                  </a:lnTo>
                  <a:lnTo>
                    <a:pt x="22" y="2834"/>
                  </a:lnTo>
                  <a:lnTo>
                    <a:pt x="38" y="2852"/>
                  </a:lnTo>
                  <a:lnTo>
                    <a:pt x="58" y="2868"/>
                  </a:lnTo>
                  <a:lnTo>
                    <a:pt x="80" y="2884"/>
                  </a:lnTo>
                  <a:lnTo>
                    <a:pt x="108" y="2900"/>
                  </a:lnTo>
                  <a:lnTo>
                    <a:pt x="138" y="2914"/>
                  </a:lnTo>
                  <a:lnTo>
                    <a:pt x="172" y="2926"/>
                  </a:lnTo>
                  <a:lnTo>
                    <a:pt x="208" y="2938"/>
                  </a:lnTo>
                  <a:lnTo>
                    <a:pt x="246" y="2948"/>
                  </a:lnTo>
                  <a:lnTo>
                    <a:pt x="288" y="2956"/>
                  </a:lnTo>
                  <a:lnTo>
                    <a:pt x="330" y="2962"/>
                  </a:lnTo>
                  <a:lnTo>
                    <a:pt x="376" y="2966"/>
                  </a:lnTo>
                  <a:lnTo>
                    <a:pt x="422" y="2970"/>
                  </a:lnTo>
                  <a:lnTo>
                    <a:pt x="470" y="2970"/>
                  </a:lnTo>
                  <a:lnTo>
                    <a:pt x="470" y="2970"/>
                  </a:lnTo>
                  <a:lnTo>
                    <a:pt x="518" y="2970"/>
                  </a:lnTo>
                  <a:lnTo>
                    <a:pt x="564" y="2966"/>
                  </a:lnTo>
                  <a:lnTo>
                    <a:pt x="610" y="2962"/>
                  </a:lnTo>
                  <a:lnTo>
                    <a:pt x="652" y="2956"/>
                  </a:lnTo>
                  <a:lnTo>
                    <a:pt x="694" y="2948"/>
                  </a:lnTo>
                  <a:lnTo>
                    <a:pt x="732" y="2938"/>
                  </a:lnTo>
                  <a:lnTo>
                    <a:pt x="768" y="2926"/>
                  </a:lnTo>
                  <a:lnTo>
                    <a:pt x="802" y="2914"/>
                  </a:lnTo>
                  <a:lnTo>
                    <a:pt x="832" y="2900"/>
                  </a:lnTo>
                  <a:lnTo>
                    <a:pt x="858" y="2884"/>
                  </a:lnTo>
                  <a:lnTo>
                    <a:pt x="882" y="2868"/>
                  </a:lnTo>
                  <a:lnTo>
                    <a:pt x="902" y="2852"/>
                  </a:lnTo>
                  <a:lnTo>
                    <a:pt x="918" y="2834"/>
                  </a:lnTo>
                  <a:lnTo>
                    <a:pt x="930" y="2814"/>
                  </a:lnTo>
                  <a:lnTo>
                    <a:pt x="936" y="2796"/>
                  </a:lnTo>
                  <a:lnTo>
                    <a:pt x="938" y="2786"/>
                  </a:lnTo>
                  <a:lnTo>
                    <a:pt x="938" y="2776"/>
                  </a:lnTo>
                  <a:lnTo>
                    <a:pt x="938" y="0"/>
                  </a:lnTo>
                  <a:lnTo>
                    <a:pt x="938" y="0"/>
                  </a:lnTo>
                  <a:lnTo>
                    <a:pt x="938" y="10"/>
                  </a:lnTo>
                  <a:lnTo>
                    <a:pt x="936" y="20"/>
                  </a:lnTo>
                  <a:lnTo>
                    <a:pt x="930" y="40"/>
                  </a:lnTo>
                  <a:lnTo>
                    <a:pt x="918" y="58"/>
                  </a:lnTo>
                  <a:lnTo>
                    <a:pt x="902" y="76"/>
                  </a:lnTo>
                  <a:lnTo>
                    <a:pt x="882" y="94"/>
                  </a:lnTo>
                  <a:lnTo>
                    <a:pt x="858" y="110"/>
                  </a:lnTo>
                  <a:lnTo>
                    <a:pt x="832" y="124"/>
                  </a:lnTo>
                  <a:lnTo>
                    <a:pt x="802" y="138"/>
                  </a:lnTo>
                  <a:lnTo>
                    <a:pt x="768" y="150"/>
                  </a:lnTo>
                  <a:lnTo>
                    <a:pt x="732" y="162"/>
                  </a:lnTo>
                  <a:lnTo>
                    <a:pt x="694" y="172"/>
                  </a:lnTo>
                  <a:lnTo>
                    <a:pt x="652" y="180"/>
                  </a:lnTo>
                  <a:lnTo>
                    <a:pt x="610" y="186"/>
                  </a:lnTo>
                  <a:lnTo>
                    <a:pt x="564" y="192"/>
                  </a:lnTo>
                  <a:lnTo>
                    <a:pt x="518" y="194"/>
                  </a:lnTo>
                  <a:lnTo>
                    <a:pt x="470" y="196"/>
                  </a:lnTo>
                  <a:lnTo>
                    <a:pt x="470"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62" name="Freeform 158"/>
            <p:cNvSpPr/>
            <p:nvPr/>
          </p:nvSpPr>
          <p:spPr bwMode="auto">
            <a:xfrm>
              <a:off x="3763963" y="9525"/>
              <a:ext cx="1489075" cy="622300"/>
            </a:xfrm>
            <a:custGeom>
              <a:avLst/>
              <a:gdLst>
                <a:gd name="T0" fmla="*/ 938 w 938"/>
                <a:gd name="T1" fmla="*/ 196 h 392"/>
                <a:gd name="T2" fmla="*/ 936 w 938"/>
                <a:gd name="T3" fmla="*/ 216 h 392"/>
                <a:gd name="T4" fmla="*/ 918 w 938"/>
                <a:gd name="T5" fmla="*/ 254 h 392"/>
                <a:gd name="T6" fmla="*/ 882 w 938"/>
                <a:gd name="T7" fmla="*/ 290 h 392"/>
                <a:gd name="T8" fmla="*/ 832 w 938"/>
                <a:gd name="T9" fmla="*/ 320 h 392"/>
                <a:gd name="T10" fmla="*/ 768 w 938"/>
                <a:gd name="T11" fmla="*/ 346 h 392"/>
                <a:gd name="T12" fmla="*/ 694 w 938"/>
                <a:gd name="T13" fmla="*/ 368 h 392"/>
                <a:gd name="T14" fmla="*/ 610 w 938"/>
                <a:gd name="T15" fmla="*/ 382 h 392"/>
                <a:gd name="T16" fmla="*/ 518 w 938"/>
                <a:gd name="T17" fmla="*/ 390 h 392"/>
                <a:gd name="T18" fmla="*/ 470 w 938"/>
                <a:gd name="T19" fmla="*/ 392 h 392"/>
                <a:gd name="T20" fmla="*/ 376 w 938"/>
                <a:gd name="T21" fmla="*/ 388 h 392"/>
                <a:gd name="T22" fmla="*/ 288 w 938"/>
                <a:gd name="T23" fmla="*/ 376 h 392"/>
                <a:gd name="T24" fmla="*/ 208 w 938"/>
                <a:gd name="T25" fmla="*/ 358 h 392"/>
                <a:gd name="T26" fmla="*/ 138 w 938"/>
                <a:gd name="T27" fmla="*/ 334 h 392"/>
                <a:gd name="T28" fmla="*/ 80 w 938"/>
                <a:gd name="T29" fmla="*/ 306 h 392"/>
                <a:gd name="T30" fmla="*/ 38 w 938"/>
                <a:gd name="T31" fmla="*/ 272 h 392"/>
                <a:gd name="T32" fmla="*/ 10 w 938"/>
                <a:gd name="T33" fmla="*/ 236 h 392"/>
                <a:gd name="T34" fmla="*/ 2 w 938"/>
                <a:gd name="T35" fmla="*/ 206 h 392"/>
                <a:gd name="T36" fmla="*/ 0 w 938"/>
                <a:gd name="T37" fmla="*/ 196 h 392"/>
                <a:gd name="T38" fmla="*/ 4 w 938"/>
                <a:gd name="T39" fmla="*/ 176 h 392"/>
                <a:gd name="T40" fmla="*/ 22 w 938"/>
                <a:gd name="T41" fmla="*/ 138 h 392"/>
                <a:gd name="T42" fmla="*/ 58 w 938"/>
                <a:gd name="T43" fmla="*/ 104 h 392"/>
                <a:gd name="T44" fmla="*/ 108 w 938"/>
                <a:gd name="T45" fmla="*/ 72 h 392"/>
                <a:gd name="T46" fmla="*/ 172 w 938"/>
                <a:gd name="T47" fmla="*/ 46 h 392"/>
                <a:gd name="T48" fmla="*/ 246 w 938"/>
                <a:gd name="T49" fmla="*/ 24 h 392"/>
                <a:gd name="T50" fmla="*/ 330 w 938"/>
                <a:gd name="T51" fmla="*/ 10 h 392"/>
                <a:gd name="T52" fmla="*/ 422 w 938"/>
                <a:gd name="T53" fmla="*/ 2 h 392"/>
                <a:gd name="T54" fmla="*/ 470 w 938"/>
                <a:gd name="T55" fmla="*/ 0 h 392"/>
                <a:gd name="T56" fmla="*/ 564 w 938"/>
                <a:gd name="T57" fmla="*/ 4 h 392"/>
                <a:gd name="T58" fmla="*/ 652 w 938"/>
                <a:gd name="T59" fmla="*/ 16 h 392"/>
                <a:gd name="T60" fmla="*/ 732 w 938"/>
                <a:gd name="T61" fmla="*/ 34 h 392"/>
                <a:gd name="T62" fmla="*/ 802 w 938"/>
                <a:gd name="T63" fmla="*/ 58 h 392"/>
                <a:gd name="T64" fmla="*/ 858 w 938"/>
                <a:gd name="T65" fmla="*/ 86 h 392"/>
                <a:gd name="T66" fmla="*/ 902 w 938"/>
                <a:gd name="T67" fmla="*/ 120 h 392"/>
                <a:gd name="T68" fmla="*/ 930 w 938"/>
                <a:gd name="T69" fmla="*/ 156 h 392"/>
                <a:gd name="T70" fmla="*/ 938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8" y="206"/>
                  </a:lnTo>
                  <a:lnTo>
                    <a:pt x="936" y="216"/>
                  </a:lnTo>
                  <a:lnTo>
                    <a:pt x="930" y="236"/>
                  </a:lnTo>
                  <a:lnTo>
                    <a:pt x="918" y="254"/>
                  </a:lnTo>
                  <a:lnTo>
                    <a:pt x="902" y="272"/>
                  </a:lnTo>
                  <a:lnTo>
                    <a:pt x="882" y="290"/>
                  </a:lnTo>
                  <a:lnTo>
                    <a:pt x="858" y="306"/>
                  </a:lnTo>
                  <a:lnTo>
                    <a:pt x="832" y="320"/>
                  </a:lnTo>
                  <a:lnTo>
                    <a:pt x="802" y="334"/>
                  </a:lnTo>
                  <a:lnTo>
                    <a:pt x="768" y="346"/>
                  </a:lnTo>
                  <a:lnTo>
                    <a:pt x="732" y="358"/>
                  </a:lnTo>
                  <a:lnTo>
                    <a:pt x="694" y="368"/>
                  </a:lnTo>
                  <a:lnTo>
                    <a:pt x="652" y="376"/>
                  </a:lnTo>
                  <a:lnTo>
                    <a:pt x="610" y="382"/>
                  </a:lnTo>
                  <a:lnTo>
                    <a:pt x="564" y="388"/>
                  </a:lnTo>
                  <a:lnTo>
                    <a:pt x="518" y="390"/>
                  </a:lnTo>
                  <a:lnTo>
                    <a:pt x="470" y="392"/>
                  </a:lnTo>
                  <a:lnTo>
                    <a:pt x="470" y="392"/>
                  </a:lnTo>
                  <a:lnTo>
                    <a:pt x="422" y="390"/>
                  </a:lnTo>
                  <a:lnTo>
                    <a:pt x="376" y="388"/>
                  </a:lnTo>
                  <a:lnTo>
                    <a:pt x="330" y="382"/>
                  </a:lnTo>
                  <a:lnTo>
                    <a:pt x="288" y="376"/>
                  </a:lnTo>
                  <a:lnTo>
                    <a:pt x="246" y="368"/>
                  </a:lnTo>
                  <a:lnTo>
                    <a:pt x="208" y="358"/>
                  </a:lnTo>
                  <a:lnTo>
                    <a:pt x="172" y="346"/>
                  </a:lnTo>
                  <a:lnTo>
                    <a:pt x="138" y="334"/>
                  </a:lnTo>
                  <a:lnTo>
                    <a:pt x="108" y="320"/>
                  </a:lnTo>
                  <a:lnTo>
                    <a:pt x="80" y="306"/>
                  </a:lnTo>
                  <a:lnTo>
                    <a:pt x="58" y="290"/>
                  </a:lnTo>
                  <a:lnTo>
                    <a:pt x="38" y="272"/>
                  </a:lnTo>
                  <a:lnTo>
                    <a:pt x="22" y="254"/>
                  </a:lnTo>
                  <a:lnTo>
                    <a:pt x="10" y="236"/>
                  </a:lnTo>
                  <a:lnTo>
                    <a:pt x="4" y="216"/>
                  </a:lnTo>
                  <a:lnTo>
                    <a:pt x="2" y="206"/>
                  </a:lnTo>
                  <a:lnTo>
                    <a:pt x="0" y="196"/>
                  </a:lnTo>
                  <a:lnTo>
                    <a:pt x="0" y="196"/>
                  </a:lnTo>
                  <a:lnTo>
                    <a:pt x="2" y="186"/>
                  </a:lnTo>
                  <a:lnTo>
                    <a:pt x="4" y="176"/>
                  </a:lnTo>
                  <a:lnTo>
                    <a:pt x="10" y="156"/>
                  </a:lnTo>
                  <a:lnTo>
                    <a:pt x="22" y="138"/>
                  </a:lnTo>
                  <a:lnTo>
                    <a:pt x="38" y="120"/>
                  </a:lnTo>
                  <a:lnTo>
                    <a:pt x="58" y="104"/>
                  </a:lnTo>
                  <a:lnTo>
                    <a:pt x="80" y="86"/>
                  </a:lnTo>
                  <a:lnTo>
                    <a:pt x="108" y="72"/>
                  </a:lnTo>
                  <a:lnTo>
                    <a:pt x="138" y="58"/>
                  </a:lnTo>
                  <a:lnTo>
                    <a:pt x="172" y="46"/>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6"/>
                  </a:lnTo>
                  <a:lnTo>
                    <a:pt x="802" y="58"/>
                  </a:lnTo>
                  <a:lnTo>
                    <a:pt x="832" y="72"/>
                  </a:lnTo>
                  <a:lnTo>
                    <a:pt x="858" y="86"/>
                  </a:lnTo>
                  <a:lnTo>
                    <a:pt x="882" y="104"/>
                  </a:lnTo>
                  <a:lnTo>
                    <a:pt x="902" y="120"/>
                  </a:lnTo>
                  <a:lnTo>
                    <a:pt x="918" y="138"/>
                  </a:lnTo>
                  <a:lnTo>
                    <a:pt x="930"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63" name="Freeform 159"/>
            <p:cNvSpPr/>
            <p:nvPr/>
          </p:nvSpPr>
          <p:spPr bwMode="auto">
            <a:xfrm>
              <a:off x="3763963" y="4406900"/>
              <a:ext cx="1489075" cy="619125"/>
            </a:xfrm>
            <a:custGeom>
              <a:avLst/>
              <a:gdLst>
                <a:gd name="T0" fmla="*/ 938 w 938"/>
                <a:gd name="T1" fmla="*/ 196 h 390"/>
                <a:gd name="T2" fmla="*/ 936 w 938"/>
                <a:gd name="T3" fmla="*/ 216 h 390"/>
                <a:gd name="T4" fmla="*/ 918 w 938"/>
                <a:gd name="T5" fmla="*/ 254 h 390"/>
                <a:gd name="T6" fmla="*/ 882 w 938"/>
                <a:gd name="T7" fmla="*/ 288 h 390"/>
                <a:gd name="T8" fmla="*/ 832 w 938"/>
                <a:gd name="T9" fmla="*/ 320 h 390"/>
                <a:gd name="T10" fmla="*/ 768 w 938"/>
                <a:gd name="T11" fmla="*/ 346 h 390"/>
                <a:gd name="T12" fmla="*/ 694 w 938"/>
                <a:gd name="T13" fmla="*/ 368 h 390"/>
                <a:gd name="T14" fmla="*/ 610 w 938"/>
                <a:gd name="T15" fmla="*/ 382 h 390"/>
                <a:gd name="T16" fmla="*/ 518 w 938"/>
                <a:gd name="T17" fmla="*/ 390 h 390"/>
                <a:gd name="T18" fmla="*/ 470 w 938"/>
                <a:gd name="T19" fmla="*/ 390 h 390"/>
                <a:gd name="T20" fmla="*/ 376 w 938"/>
                <a:gd name="T21" fmla="*/ 386 h 390"/>
                <a:gd name="T22" fmla="*/ 288 w 938"/>
                <a:gd name="T23" fmla="*/ 376 h 390"/>
                <a:gd name="T24" fmla="*/ 208 w 938"/>
                <a:gd name="T25" fmla="*/ 358 h 390"/>
                <a:gd name="T26" fmla="*/ 138 w 938"/>
                <a:gd name="T27" fmla="*/ 334 h 390"/>
                <a:gd name="T28" fmla="*/ 80 w 938"/>
                <a:gd name="T29" fmla="*/ 304 h 390"/>
                <a:gd name="T30" fmla="*/ 38 w 938"/>
                <a:gd name="T31" fmla="*/ 272 h 390"/>
                <a:gd name="T32" fmla="*/ 10 w 938"/>
                <a:gd name="T33" fmla="*/ 234 h 390"/>
                <a:gd name="T34" fmla="*/ 2 w 938"/>
                <a:gd name="T35" fmla="*/ 206 h 390"/>
                <a:gd name="T36" fmla="*/ 0 w 938"/>
                <a:gd name="T37" fmla="*/ 196 h 390"/>
                <a:gd name="T38" fmla="*/ 4 w 938"/>
                <a:gd name="T39" fmla="*/ 176 h 390"/>
                <a:gd name="T40" fmla="*/ 22 w 938"/>
                <a:gd name="T41" fmla="*/ 138 h 390"/>
                <a:gd name="T42" fmla="*/ 58 w 938"/>
                <a:gd name="T43" fmla="*/ 102 h 390"/>
                <a:gd name="T44" fmla="*/ 108 w 938"/>
                <a:gd name="T45" fmla="*/ 72 h 390"/>
                <a:gd name="T46" fmla="*/ 172 w 938"/>
                <a:gd name="T47" fmla="*/ 44 h 390"/>
                <a:gd name="T48" fmla="*/ 246 w 938"/>
                <a:gd name="T49" fmla="*/ 24 h 390"/>
                <a:gd name="T50" fmla="*/ 330 w 938"/>
                <a:gd name="T51" fmla="*/ 10 h 390"/>
                <a:gd name="T52" fmla="*/ 422 w 938"/>
                <a:gd name="T53" fmla="*/ 2 h 390"/>
                <a:gd name="T54" fmla="*/ 470 w 938"/>
                <a:gd name="T55" fmla="*/ 0 h 390"/>
                <a:gd name="T56" fmla="*/ 564 w 938"/>
                <a:gd name="T57" fmla="*/ 4 h 390"/>
                <a:gd name="T58" fmla="*/ 652 w 938"/>
                <a:gd name="T59" fmla="*/ 16 h 390"/>
                <a:gd name="T60" fmla="*/ 732 w 938"/>
                <a:gd name="T61" fmla="*/ 34 h 390"/>
                <a:gd name="T62" fmla="*/ 802 w 938"/>
                <a:gd name="T63" fmla="*/ 58 h 390"/>
                <a:gd name="T64" fmla="*/ 858 w 938"/>
                <a:gd name="T65" fmla="*/ 86 h 390"/>
                <a:gd name="T66" fmla="*/ 902 w 938"/>
                <a:gd name="T67" fmla="*/ 120 h 390"/>
                <a:gd name="T68" fmla="*/ 930 w 938"/>
                <a:gd name="T69" fmla="*/ 156 h 390"/>
                <a:gd name="T70" fmla="*/ 938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8" y="206"/>
                  </a:lnTo>
                  <a:lnTo>
                    <a:pt x="936" y="216"/>
                  </a:lnTo>
                  <a:lnTo>
                    <a:pt x="930" y="234"/>
                  </a:lnTo>
                  <a:lnTo>
                    <a:pt x="918" y="254"/>
                  </a:lnTo>
                  <a:lnTo>
                    <a:pt x="902" y="272"/>
                  </a:lnTo>
                  <a:lnTo>
                    <a:pt x="882" y="288"/>
                  </a:lnTo>
                  <a:lnTo>
                    <a:pt x="858" y="304"/>
                  </a:lnTo>
                  <a:lnTo>
                    <a:pt x="832" y="320"/>
                  </a:lnTo>
                  <a:lnTo>
                    <a:pt x="802" y="334"/>
                  </a:lnTo>
                  <a:lnTo>
                    <a:pt x="768" y="346"/>
                  </a:lnTo>
                  <a:lnTo>
                    <a:pt x="732" y="358"/>
                  </a:lnTo>
                  <a:lnTo>
                    <a:pt x="694" y="368"/>
                  </a:lnTo>
                  <a:lnTo>
                    <a:pt x="652" y="376"/>
                  </a:lnTo>
                  <a:lnTo>
                    <a:pt x="610" y="382"/>
                  </a:lnTo>
                  <a:lnTo>
                    <a:pt x="564" y="386"/>
                  </a:lnTo>
                  <a:lnTo>
                    <a:pt x="518" y="390"/>
                  </a:lnTo>
                  <a:lnTo>
                    <a:pt x="470" y="390"/>
                  </a:lnTo>
                  <a:lnTo>
                    <a:pt x="470" y="390"/>
                  </a:lnTo>
                  <a:lnTo>
                    <a:pt x="422" y="390"/>
                  </a:lnTo>
                  <a:lnTo>
                    <a:pt x="376" y="386"/>
                  </a:lnTo>
                  <a:lnTo>
                    <a:pt x="330" y="382"/>
                  </a:lnTo>
                  <a:lnTo>
                    <a:pt x="288" y="376"/>
                  </a:lnTo>
                  <a:lnTo>
                    <a:pt x="246" y="368"/>
                  </a:lnTo>
                  <a:lnTo>
                    <a:pt x="208" y="358"/>
                  </a:lnTo>
                  <a:lnTo>
                    <a:pt x="172" y="346"/>
                  </a:lnTo>
                  <a:lnTo>
                    <a:pt x="138" y="334"/>
                  </a:lnTo>
                  <a:lnTo>
                    <a:pt x="108" y="320"/>
                  </a:lnTo>
                  <a:lnTo>
                    <a:pt x="80" y="304"/>
                  </a:lnTo>
                  <a:lnTo>
                    <a:pt x="58" y="288"/>
                  </a:lnTo>
                  <a:lnTo>
                    <a:pt x="38" y="272"/>
                  </a:lnTo>
                  <a:lnTo>
                    <a:pt x="22" y="254"/>
                  </a:lnTo>
                  <a:lnTo>
                    <a:pt x="10" y="234"/>
                  </a:lnTo>
                  <a:lnTo>
                    <a:pt x="4" y="216"/>
                  </a:lnTo>
                  <a:lnTo>
                    <a:pt x="2" y="206"/>
                  </a:lnTo>
                  <a:lnTo>
                    <a:pt x="0" y="196"/>
                  </a:lnTo>
                  <a:lnTo>
                    <a:pt x="0" y="196"/>
                  </a:lnTo>
                  <a:lnTo>
                    <a:pt x="2" y="186"/>
                  </a:lnTo>
                  <a:lnTo>
                    <a:pt x="4" y="176"/>
                  </a:lnTo>
                  <a:lnTo>
                    <a:pt x="10" y="156"/>
                  </a:lnTo>
                  <a:lnTo>
                    <a:pt x="22" y="138"/>
                  </a:lnTo>
                  <a:lnTo>
                    <a:pt x="38" y="120"/>
                  </a:lnTo>
                  <a:lnTo>
                    <a:pt x="58" y="102"/>
                  </a:lnTo>
                  <a:lnTo>
                    <a:pt x="80" y="86"/>
                  </a:lnTo>
                  <a:lnTo>
                    <a:pt x="108" y="72"/>
                  </a:lnTo>
                  <a:lnTo>
                    <a:pt x="138" y="58"/>
                  </a:lnTo>
                  <a:lnTo>
                    <a:pt x="172" y="44"/>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4"/>
                  </a:lnTo>
                  <a:lnTo>
                    <a:pt x="802" y="58"/>
                  </a:lnTo>
                  <a:lnTo>
                    <a:pt x="832" y="72"/>
                  </a:lnTo>
                  <a:lnTo>
                    <a:pt x="858" y="86"/>
                  </a:lnTo>
                  <a:lnTo>
                    <a:pt x="882" y="102"/>
                  </a:lnTo>
                  <a:lnTo>
                    <a:pt x="902" y="120"/>
                  </a:lnTo>
                  <a:lnTo>
                    <a:pt x="918" y="138"/>
                  </a:lnTo>
                  <a:lnTo>
                    <a:pt x="930" y="156"/>
                  </a:lnTo>
                  <a:lnTo>
                    <a:pt x="936" y="176"/>
                  </a:lnTo>
                  <a:lnTo>
                    <a:pt x="938"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2377997" y="3549439"/>
            <a:ext cx="898924" cy="2115381"/>
            <a:chOff x="3856038" y="1827506"/>
            <a:chExt cx="1308100" cy="3077869"/>
          </a:xfrm>
        </p:grpSpPr>
        <p:sp>
          <p:nvSpPr>
            <p:cNvPr id="65" name="Freeform 161"/>
            <p:cNvSpPr/>
            <p:nvPr/>
          </p:nvSpPr>
          <p:spPr bwMode="auto">
            <a:xfrm>
              <a:off x="3856038" y="1827506"/>
              <a:ext cx="1308100" cy="546100"/>
            </a:xfrm>
            <a:custGeom>
              <a:avLst/>
              <a:gdLst>
                <a:gd name="T0" fmla="*/ 824 w 824"/>
                <a:gd name="T1" fmla="*/ 172 h 344"/>
                <a:gd name="T2" fmla="*/ 816 w 824"/>
                <a:gd name="T3" fmla="*/ 206 h 344"/>
                <a:gd name="T4" fmla="*/ 792 w 824"/>
                <a:gd name="T5" fmla="*/ 238 h 344"/>
                <a:gd name="T6" fmla="*/ 754 w 824"/>
                <a:gd name="T7" fmla="*/ 268 h 344"/>
                <a:gd name="T8" fmla="*/ 704 w 824"/>
                <a:gd name="T9" fmla="*/ 294 h 344"/>
                <a:gd name="T10" fmla="*/ 642 w 824"/>
                <a:gd name="T11" fmla="*/ 314 h 344"/>
                <a:gd name="T12" fmla="*/ 572 w 824"/>
                <a:gd name="T13" fmla="*/ 330 h 344"/>
                <a:gd name="T14" fmla="*/ 496 w 824"/>
                <a:gd name="T15" fmla="*/ 340 h 344"/>
                <a:gd name="T16" fmla="*/ 412 w 824"/>
                <a:gd name="T17" fmla="*/ 344 h 344"/>
                <a:gd name="T18" fmla="*/ 370 w 824"/>
                <a:gd name="T19" fmla="*/ 342 h 344"/>
                <a:gd name="T20" fmla="*/ 290 w 824"/>
                <a:gd name="T21" fmla="*/ 336 h 344"/>
                <a:gd name="T22" fmla="*/ 216 w 824"/>
                <a:gd name="T23" fmla="*/ 322 h 344"/>
                <a:gd name="T24" fmla="*/ 150 w 824"/>
                <a:gd name="T25" fmla="*/ 304 h 344"/>
                <a:gd name="T26" fmla="*/ 94 w 824"/>
                <a:gd name="T27" fmla="*/ 282 h 344"/>
                <a:gd name="T28" fmla="*/ 48 w 824"/>
                <a:gd name="T29" fmla="*/ 254 h 344"/>
                <a:gd name="T30" fmla="*/ 18 w 824"/>
                <a:gd name="T31" fmla="*/ 224 h 344"/>
                <a:gd name="T32" fmla="*/ 2 w 824"/>
                <a:gd name="T33" fmla="*/ 190 h 344"/>
                <a:gd name="T34" fmla="*/ 0 w 824"/>
                <a:gd name="T35" fmla="*/ 172 h 344"/>
                <a:gd name="T36" fmla="*/ 8 w 824"/>
                <a:gd name="T37" fmla="*/ 138 h 344"/>
                <a:gd name="T38" fmla="*/ 32 w 824"/>
                <a:gd name="T39" fmla="*/ 106 h 344"/>
                <a:gd name="T40" fmla="*/ 70 w 824"/>
                <a:gd name="T41" fmla="*/ 76 h 344"/>
                <a:gd name="T42" fmla="*/ 120 w 824"/>
                <a:gd name="T43" fmla="*/ 50 h 344"/>
                <a:gd name="T44" fmla="*/ 182 w 824"/>
                <a:gd name="T45" fmla="*/ 30 h 344"/>
                <a:gd name="T46" fmla="*/ 252 w 824"/>
                <a:gd name="T47" fmla="*/ 14 h 344"/>
                <a:gd name="T48" fmla="*/ 328 w 824"/>
                <a:gd name="T49" fmla="*/ 4 h 344"/>
                <a:gd name="T50" fmla="*/ 412 w 824"/>
                <a:gd name="T51" fmla="*/ 0 h 344"/>
                <a:gd name="T52" fmla="*/ 454 w 824"/>
                <a:gd name="T53" fmla="*/ 2 h 344"/>
                <a:gd name="T54" fmla="*/ 534 w 824"/>
                <a:gd name="T55" fmla="*/ 8 h 344"/>
                <a:gd name="T56" fmla="*/ 608 w 824"/>
                <a:gd name="T57" fmla="*/ 22 h 344"/>
                <a:gd name="T58" fmla="*/ 674 w 824"/>
                <a:gd name="T59" fmla="*/ 40 h 344"/>
                <a:gd name="T60" fmla="*/ 730 w 824"/>
                <a:gd name="T61" fmla="*/ 62 h 344"/>
                <a:gd name="T62" fmla="*/ 774 w 824"/>
                <a:gd name="T63" fmla="*/ 90 h 344"/>
                <a:gd name="T64" fmla="*/ 806 w 824"/>
                <a:gd name="T65" fmla="*/ 120 h 344"/>
                <a:gd name="T66" fmla="*/ 822 w 824"/>
                <a:gd name="T67" fmla="*/ 154 h 344"/>
                <a:gd name="T68" fmla="*/ 824 w 82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4" h="344">
                  <a:moveTo>
                    <a:pt x="824" y="172"/>
                  </a:moveTo>
                  <a:lnTo>
                    <a:pt x="824" y="172"/>
                  </a:lnTo>
                  <a:lnTo>
                    <a:pt x="822" y="190"/>
                  </a:lnTo>
                  <a:lnTo>
                    <a:pt x="816" y="206"/>
                  </a:lnTo>
                  <a:lnTo>
                    <a:pt x="806" y="224"/>
                  </a:lnTo>
                  <a:lnTo>
                    <a:pt x="792" y="238"/>
                  </a:lnTo>
                  <a:lnTo>
                    <a:pt x="774" y="254"/>
                  </a:lnTo>
                  <a:lnTo>
                    <a:pt x="754" y="268"/>
                  </a:lnTo>
                  <a:lnTo>
                    <a:pt x="730" y="282"/>
                  </a:lnTo>
                  <a:lnTo>
                    <a:pt x="704" y="294"/>
                  </a:lnTo>
                  <a:lnTo>
                    <a:pt x="674" y="304"/>
                  </a:lnTo>
                  <a:lnTo>
                    <a:pt x="642" y="314"/>
                  </a:lnTo>
                  <a:lnTo>
                    <a:pt x="608" y="322"/>
                  </a:lnTo>
                  <a:lnTo>
                    <a:pt x="572" y="330"/>
                  </a:lnTo>
                  <a:lnTo>
                    <a:pt x="534" y="336"/>
                  </a:lnTo>
                  <a:lnTo>
                    <a:pt x="496" y="340"/>
                  </a:lnTo>
                  <a:lnTo>
                    <a:pt x="454" y="342"/>
                  </a:lnTo>
                  <a:lnTo>
                    <a:pt x="412" y="344"/>
                  </a:lnTo>
                  <a:lnTo>
                    <a:pt x="412" y="344"/>
                  </a:lnTo>
                  <a:lnTo>
                    <a:pt x="370" y="342"/>
                  </a:lnTo>
                  <a:lnTo>
                    <a:pt x="328" y="340"/>
                  </a:lnTo>
                  <a:lnTo>
                    <a:pt x="290" y="336"/>
                  </a:lnTo>
                  <a:lnTo>
                    <a:pt x="252" y="330"/>
                  </a:lnTo>
                  <a:lnTo>
                    <a:pt x="216" y="322"/>
                  </a:lnTo>
                  <a:lnTo>
                    <a:pt x="182" y="314"/>
                  </a:lnTo>
                  <a:lnTo>
                    <a:pt x="150" y="304"/>
                  </a:lnTo>
                  <a:lnTo>
                    <a:pt x="120" y="294"/>
                  </a:lnTo>
                  <a:lnTo>
                    <a:pt x="94" y="282"/>
                  </a:lnTo>
                  <a:lnTo>
                    <a:pt x="70" y="268"/>
                  </a:lnTo>
                  <a:lnTo>
                    <a:pt x="48" y="254"/>
                  </a:lnTo>
                  <a:lnTo>
                    <a:pt x="32" y="238"/>
                  </a:lnTo>
                  <a:lnTo>
                    <a:pt x="18" y="224"/>
                  </a:lnTo>
                  <a:lnTo>
                    <a:pt x="8" y="206"/>
                  </a:lnTo>
                  <a:lnTo>
                    <a:pt x="2" y="190"/>
                  </a:lnTo>
                  <a:lnTo>
                    <a:pt x="0" y="172"/>
                  </a:lnTo>
                  <a:lnTo>
                    <a:pt x="0" y="172"/>
                  </a:lnTo>
                  <a:lnTo>
                    <a:pt x="2" y="154"/>
                  </a:lnTo>
                  <a:lnTo>
                    <a:pt x="8" y="138"/>
                  </a:lnTo>
                  <a:lnTo>
                    <a:pt x="18" y="120"/>
                  </a:lnTo>
                  <a:lnTo>
                    <a:pt x="32" y="106"/>
                  </a:lnTo>
                  <a:lnTo>
                    <a:pt x="48" y="90"/>
                  </a:lnTo>
                  <a:lnTo>
                    <a:pt x="70" y="76"/>
                  </a:lnTo>
                  <a:lnTo>
                    <a:pt x="94" y="62"/>
                  </a:lnTo>
                  <a:lnTo>
                    <a:pt x="120" y="50"/>
                  </a:lnTo>
                  <a:lnTo>
                    <a:pt x="150" y="40"/>
                  </a:lnTo>
                  <a:lnTo>
                    <a:pt x="182" y="30"/>
                  </a:lnTo>
                  <a:lnTo>
                    <a:pt x="216" y="22"/>
                  </a:lnTo>
                  <a:lnTo>
                    <a:pt x="252" y="14"/>
                  </a:lnTo>
                  <a:lnTo>
                    <a:pt x="290" y="8"/>
                  </a:lnTo>
                  <a:lnTo>
                    <a:pt x="328" y="4"/>
                  </a:lnTo>
                  <a:lnTo>
                    <a:pt x="370" y="2"/>
                  </a:lnTo>
                  <a:lnTo>
                    <a:pt x="412" y="0"/>
                  </a:lnTo>
                  <a:lnTo>
                    <a:pt x="412" y="0"/>
                  </a:lnTo>
                  <a:lnTo>
                    <a:pt x="454" y="2"/>
                  </a:lnTo>
                  <a:lnTo>
                    <a:pt x="496" y="4"/>
                  </a:lnTo>
                  <a:lnTo>
                    <a:pt x="534" y="8"/>
                  </a:lnTo>
                  <a:lnTo>
                    <a:pt x="572" y="14"/>
                  </a:lnTo>
                  <a:lnTo>
                    <a:pt x="608" y="22"/>
                  </a:lnTo>
                  <a:lnTo>
                    <a:pt x="642" y="30"/>
                  </a:lnTo>
                  <a:lnTo>
                    <a:pt x="674" y="40"/>
                  </a:lnTo>
                  <a:lnTo>
                    <a:pt x="704" y="50"/>
                  </a:lnTo>
                  <a:lnTo>
                    <a:pt x="730" y="62"/>
                  </a:lnTo>
                  <a:lnTo>
                    <a:pt x="754" y="76"/>
                  </a:lnTo>
                  <a:lnTo>
                    <a:pt x="774" y="90"/>
                  </a:lnTo>
                  <a:lnTo>
                    <a:pt x="792" y="106"/>
                  </a:lnTo>
                  <a:lnTo>
                    <a:pt x="806" y="120"/>
                  </a:lnTo>
                  <a:lnTo>
                    <a:pt x="816" y="138"/>
                  </a:lnTo>
                  <a:lnTo>
                    <a:pt x="822" y="154"/>
                  </a:lnTo>
                  <a:lnTo>
                    <a:pt x="824" y="172"/>
                  </a:lnTo>
                  <a:lnTo>
                    <a:pt x="824" y="172"/>
                  </a:lnTo>
                  <a:close/>
                </a:path>
              </a:pathLst>
            </a:custGeom>
            <a:gradFill flip="none" rotWithShape="1">
              <a:gsLst>
                <a:gs pos="0">
                  <a:schemeClr val="accent3">
                    <a:lumMod val="40000"/>
                    <a:lumOff val="60000"/>
                  </a:schemeClr>
                </a:gs>
                <a:gs pos="100000">
                  <a:schemeClr val="accent3"/>
                </a:gs>
              </a:gsLst>
              <a:lin ang="2700000" scaled="1"/>
              <a:tileRect/>
            </a:gradFill>
            <a:ln>
              <a:noFill/>
            </a:ln>
          </p:spPr>
          <p:txBody>
            <a:bodyPr vert="horz" wrap="square" lIns="91440" tIns="45720" rIns="91440" bIns="45720" numCol="1" anchor="t" anchorCtr="0" compatLnSpc="1"/>
            <a:lstStyle/>
            <a:p>
              <a:endParaRPr lang="zh-CN" altLang="en-US"/>
            </a:p>
          </p:txBody>
        </p:sp>
        <p:sp>
          <p:nvSpPr>
            <p:cNvPr id="66" name="Freeform 163"/>
            <p:cNvSpPr/>
            <p:nvPr/>
          </p:nvSpPr>
          <p:spPr bwMode="auto">
            <a:xfrm>
              <a:off x="3856038" y="2082800"/>
              <a:ext cx="1308100" cy="2822575"/>
            </a:xfrm>
            <a:custGeom>
              <a:avLst/>
              <a:gdLst>
                <a:gd name="T0" fmla="*/ 412 w 824"/>
                <a:gd name="T1" fmla="*/ 172 h 1778"/>
                <a:gd name="T2" fmla="*/ 328 w 824"/>
                <a:gd name="T3" fmla="*/ 168 h 1778"/>
                <a:gd name="T4" fmla="*/ 252 w 824"/>
                <a:gd name="T5" fmla="*/ 158 h 1778"/>
                <a:gd name="T6" fmla="*/ 182 w 824"/>
                <a:gd name="T7" fmla="*/ 142 h 1778"/>
                <a:gd name="T8" fmla="*/ 120 w 824"/>
                <a:gd name="T9" fmla="*/ 122 h 1778"/>
                <a:gd name="T10" fmla="*/ 70 w 824"/>
                <a:gd name="T11" fmla="*/ 96 h 1778"/>
                <a:gd name="T12" fmla="*/ 32 w 824"/>
                <a:gd name="T13" fmla="*/ 66 h 1778"/>
                <a:gd name="T14" fmla="*/ 8 w 824"/>
                <a:gd name="T15" fmla="*/ 34 h 1778"/>
                <a:gd name="T16" fmla="*/ 0 w 824"/>
                <a:gd name="T17" fmla="*/ 0 h 1778"/>
                <a:gd name="T18" fmla="*/ 0 w 824"/>
                <a:gd name="T19" fmla="*/ 1606 h 1778"/>
                <a:gd name="T20" fmla="*/ 8 w 824"/>
                <a:gd name="T21" fmla="*/ 1642 h 1778"/>
                <a:gd name="T22" fmla="*/ 32 w 824"/>
                <a:gd name="T23" fmla="*/ 1674 h 1778"/>
                <a:gd name="T24" fmla="*/ 70 w 824"/>
                <a:gd name="T25" fmla="*/ 1702 h 1778"/>
                <a:gd name="T26" fmla="*/ 120 w 824"/>
                <a:gd name="T27" fmla="*/ 1728 h 1778"/>
                <a:gd name="T28" fmla="*/ 182 w 824"/>
                <a:gd name="T29" fmla="*/ 1748 h 1778"/>
                <a:gd name="T30" fmla="*/ 252 w 824"/>
                <a:gd name="T31" fmla="*/ 1764 h 1778"/>
                <a:gd name="T32" fmla="*/ 328 w 824"/>
                <a:gd name="T33" fmla="*/ 1774 h 1778"/>
                <a:gd name="T34" fmla="*/ 412 w 824"/>
                <a:gd name="T35" fmla="*/ 1778 h 1778"/>
                <a:gd name="T36" fmla="*/ 454 w 824"/>
                <a:gd name="T37" fmla="*/ 1778 h 1778"/>
                <a:gd name="T38" fmla="*/ 534 w 824"/>
                <a:gd name="T39" fmla="*/ 1770 h 1778"/>
                <a:gd name="T40" fmla="*/ 608 w 824"/>
                <a:gd name="T41" fmla="*/ 1758 h 1778"/>
                <a:gd name="T42" fmla="*/ 674 w 824"/>
                <a:gd name="T43" fmla="*/ 1738 h 1778"/>
                <a:gd name="T44" fmla="*/ 730 w 824"/>
                <a:gd name="T45" fmla="*/ 1716 h 1778"/>
                <a:gd name="T46" fmla="*/ 774 w 824"/>
                <a:gd name="T47" fmla="*/ 1688 h 1778"/>
                <a:gd name="T48" fmla="*/ 806 w 824"/>
                <a:gd name="T49" fmla="*/ 1658 h 1778"/>
                <a:gd name="T50" fmla="*/ 822 w 824"/>
                <a:gd name="T51" fmla="*/ 1624 h 1778"/>
                <a:gd name="T52" fmla="*/ 824 w 824"/>
                <a:gd name="T53" fmla="*/ 0 h 1778"/>
                <a:gd name="T54" fmla="*/ 822 w 824"/>
                <a:gd name="T55" fmla="*/ 18 h 1778"/>
                <a:gd name="T56" fmla="*/ 806 w 824"/>
                <a:gd name="T57" fmla="*/ 52 h 1778"/>
                <a:gd name="T58" fmla="*/ 774 w 824"/>
                <a:gd name="T59" fmla="*/ 82 h 1778"/>
                <a:gd name="T60" fmla="*/ 730 w 824"/>
                <a:gd name="T61" fmla="*/ 110 h 1778"/>
                <a:gd name="T62" fmla="*/ 674 w 824"/>
                <a:gd name="T63" fmla="*/ 132 h 1778"/>
                <a:gd name="T64" fmla="*/ 608 w 824"/>
                <a:gd name="T65" fmla="*/ 150 h 1778"/>
                <a:gd name="T66" fmla="*/ 534 w 824"/>
                <a:gd name="T67" fmla="*/ 164 h 1778"/>
                <a:gd name="T68" fmla="*/ 454 w 824"/>
                <a:gd name="T69" fmla="*/ 170 h 1778"/>
                <a:gd name="T70" fmla="*/ 412 w 824"/>
                <a:gd name="T71" fmla="*/ 172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4" h="1778">
                  <a:moveTo>
                    <a:pt x="412" y="172"/>
                  </a:moveTo>
                  <a:lnTo>
                    <a:pt x="412" y="172"/>
                  </a:lnTo>
                  <a:lnTo>
                    <a:pt x="370" y="170"/>
                  </a:lnTo>
                  <a:lnTo>
                    <a:pt x="328" y="168"/>
                  </a:lnTo>
                  <a:lnTo>
                    <a:pt x="290" y="164"/>
                  </a:lnTo>
                  <a:lnTo>
                    <a:pt x="252" y="158"/>
                  </a:lnTo>
                  <a:lnTo>
                    <a:pt x="216" y="150"/>
                  </a:lnTo>
                  <a:lnTo>
                    <a:pt x="182" y="142"/>
                  </a:lnTo>
                  <a:lnTo>
                    <a:pt x="150" y="132"/>
                  </a:lnTo>
                  <a:lnTo>
                    <a:pt x="120" y="122"/>
                  </a:lnTo>
                  <a:lnTo>
                    <a:pt x="94" y="110"/>
                  </a:lnTo>
                  <a:lnTo>
                    <a:pt x="70" y="96"/>
                  </a:lnTo>
                  <a:lnTo>
                    <a:pt x="48" y="82"/>
                  </a:lnTo>
                  <a:lnTo>
                    <a:pt x="32" y="66"/>
                  </a:lnTo>
                  <a:lnTo>
                    <a:pt x="18" y="52"/>
                  </a:lnTo>
                  <a:lnTo>
                    <a:pt x="8" y="34"/>
                  </a:lnTo>
                  <a:lnTo>
                    <a:pt x="2" y="18"/>
                  </a:lnTo>
                  <a:lnTo>
                    <a:pt x="0" y="0"/>
                  </a:lnTo>
                  <a:lnTo>
                    <a:pt x="0" y="1606"/>
                  </a:lnTo>
                  <a:lnTo>
                    <a:pt x="0" y="1606"/>
                  </a:lnTo>
                  <a:lnTo>
                    <a:pt x="2" y="1624"/>
                  </a:lnTo>
                  <a:lnTo>
                    <a:pt x="8" y="1642"/>
                  </a:lnTo>
                  <a:lnTo>
                    <a:pt x="18" y="1658"/>
                  </a:lnTo>
                  <a:lnTo>
                    <a:pt x="32" y="1674"/>
                  </a:lnTo>
                  <a:lnTo>
                    <a:pt x="48" y="1688"/>
                  </a:lnTo>
                  <a:lnTo>
                    <a:pt x="70" y="1702"/>
                  </a:lnTo>
                  <a:lnTo>
                    <a:pt x="94" y="1716"/>
                  </a:lnTo>
                  <a:lnTo>
                    <a:pt x="120" y="1728"/>
                  </a:lnTo>
                  <a:lnTo>
                    <a:pt x="150" y="1738"/>
                  </a:lnTo>
                  <a:lnTo>
                    <a:pt x="182" y="1748"/>
                  </a:lnTo>
                  <a:lnTo>
                    <a:pt x="216" y="1758"/>
                  </a:lnTo>
                  <a:lnTo>
                    <a:pt x="252" y="1764"/>
                  </a:lnTo>
                  <a:lnTo>
                    <a:pt x="290" y="1770"/>
                  </a:lnTo>
                  <a:lnTo>
                    <a:pt x="328" y="1774"/>
                  </a:lnTo>
                  <a:lnTo>
                    <a:pt x="370" y="1778"/>
                  </a:lnTo>
                  <a:lnTo>
                    <a:pt x="412" y="1778"/>
                  </a:lnTo>
                  <a:lnTo>
                    <a:pt x="412" y="1778"/>
                  </a:lnTo>
                  <a:lnTo>
                    <a:pt x="454" y="1778"/>
                  </a:lnTo>
                  <a:lnTo>
                    <a:pt x="496" y="1774"/>
                  </a:lnTo>
                  <a:lnTo>
                    <a:pt x="534" y="1770"/>
                  </a:lnTo>
                  <a:lnTo>
                    <a:pt x="572" y="1764"/>
                  </a:lnTo>
                  <a:lnTo>
                    <a:pt x="608" y="1758"/>
                  </a:lnTo>
                  <a:lnTo>
                    <a:pt x="642" y="1748"/>
                  </a:lnTo>
                  <a:lnTo>
                    <a:pt x="674" y="1738"/>
                  </a:lnTo>
                  <a:lnTo>
                    <a:pt x="704" y="1728"/>
                  </a:lnTo>
                  <a:lnTo>
                    <a:pt x="730" y="1716"/>
                  </a:lnTo>
                  <a:lnTo>
                    <a:pt x="754" y="1702"/>
                  </a:lnTo>
                  <a:lnTo>
                    <a:pt x="774" y="1688"/>
                  </a:lnTo>
                  <a:lnTo>
                    <a:pt x="792" y="1674"/>
                  </a:lnTo>
                  <a:lnTo>
                    <a:pt x="806" y="1658"/>
                  </a:lnTo>
                  <a:lnTo>
                    <a:pt x="816" y="1642"/>
                  </a:lnTo>
                  <a:lnTo>
                    <a:pt x="822" y="1624"/>
                  </a:lnTo>
                  <a:lnTo>
                    <a:pt x="824" y="1606"/>
                  </a:lnTo>
                  <a:lnTo>
                    <a:pt x="824" y="0"/>
                  </a:lnTo>
                  <a:lnTo>
                    <a:pt x="824" y="0"/>
                  </a:lnTo>
                  <a:lnTo>
                    <a:pt x="822" y="18"/>
                  </a:lnTo>
                  <a:lnTo>
                    <a:pt x="816" y="34"/>
                  </a:lnTo>
                  <a:lnTo>
                    <a:pt x="806" y="52"/>
                  </a:lnTo>
                  <a:lnTo>
                    <a:pt x="792" y="66"/>
                  </a:lnTo>
                  <a:lnTo>
                    <a:pt x="774" y="82"/>
                  </a:lnTo>
                  <a:lnTo>
                    <a:pt x="754" y="96"/>
                  </a:lnTo>
                  <a:lnTo>
                    <a:pt x="730" y="110"/>
                  </a:lnTo>
                  <a:lnTo>
                    <a:pt x="704" y="122"/>
                  </a:lnTo>
                  <a:lnTo>
                    <a:pt x="674" y="132"/>
                  </a:lnTo>
                  <a:lnTo>
                    <a:pt x="642" y="142"/>
                  </a:lnTo>
                  <a:lnTo>
                    <a:pt x="608" y="150"/>
                  </a:lnTo>
                  <a:lnTo>
                    <a:pt x="572" y="158"/>
                  </a:lnTo>
                  <a:lnTo>
                    <a:pt x="534" y="164"/>
                  </a:lnTo>
                  <a:lnTo>
                    <a:pt x="496" y="168"/>
                  </a:lnTo>
                  <a:lnTo>
                    <a:pt x="454" y="170"/>
                  </a:lnTo>
                  <a:lnTo>
                    <a:pt x="412" y="172"/>
                  </a:lnTo>
                  <a:lnTo>
                    <a:pt x="412" y="172"/>
                  </a:lnTo>
                  <a:close/>
                </a:path>
              </a:pathLst>
            </a:custGeom>
            <a:gradFill flip="none" rotWithShape="1">
              <a:gsLst>
                <a:gs pos="26000">
                  <a:schemeClr val="accent3">
                    <a:lumMod val="40000"/>
                    <a:lumOff val="60000"/>
                  </a:schemeClr>
                </a:gs>
                <a:gs pos="0">
                  <a:schemeClr val="accent3">
                    <a:lumMod val="60000"/>
                    <a:lumOff val="40000"/>
                  </a:schemeClr>
                </a:gs>
                <a:gs pos="64000">
                  <a:schemeClr val="accent3"/>
                </a:gs>
                <a:gs pos="100000">
                  <a:schemeClr val="accent3">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67" name="Freeform 162"/>
            <p:cNvSpPr/>
            <p:nvPr/>
          </p:nvSpPr>
          <p:spPr bwMode="auto">
            <a:xfrm>
              <a:off x="3856038" y="4359275"/>
              <a:ext cx="1308100" cy="546100"/>
            </a:xfrm>
            <a:custGeom>
              <a:avLst/>
              <a:gdLst>
                <a:gd name="T0" fmla="*/ 824 w 824"/>
                <a:gd name="T1" fmla="*/ 172 h 344"/>
                <a:gd name="T2" fmla="*/ 816 w 824"/>
                <a:gd name="T3" fmla="*/ 208 h 344"/>
                <a:gd name="T4" fmla="*/ 792 w 824"/>
                <a:gd name="T5" fmla="*/ 240 h 344"/>
                <a:gd name="T6" fmla="*/ 754 w 824"/>
                <a:gd name="T7" fmla="*/ 268 h 344"/>
                <a:gd name="T8" fmla="*/ 704 w 824"/>
                <a:gd name="T9" fmla="*/ 294 h 344"/>
                <a:gd name="T10" fmla="*/ 642 w 824"/>
                <a:gd name="T11" fmla="*/ 314 h 344"/>
                <a:gd name="T12" fmla="*/ 572 w 824"/>
                <a:gd name="T13" fmla="*/ 330 h 344"/>
                <a:gd name="T14" fmla="*/ 496 w 824"/>
                <a:gd name="T15" fmla="*/ 340 h 344"/>
                <a:gd name="T16" fmla="*/ 412 w 824"/>
                <a:gd name="T17" fmla="*/ 344 h 344"/>
                <a:gd name="T18" fmla="*/ 370 w 824"/>
                <a:gd name="T19" fmla="*/ 344 h 344"/>
                <a:gd name="T20" fmla="*/ 290 w 824"/>
                <a:gd name="T21" fmla="*/ 336 h 344"/>
                <a:gd name="T22" fmla="*/ 216 w 824"/>
                <a:gd name="T23" fmla="*/ 324 h 344"/>
                <a:gd name="T24" fmla="*/ 150 w 824"/>
                <a:gd name="T25" fmla="*/ 304 h 344"/>
                <a:gd name="T26" fmla="*/ 94 w 824"/>
                <a:gd name="T27" fmla="*/ 282 h 344"/>
                <a:gd name="T28" fmla="*/ 48 w 824"/>
                <a:gd name="T29" fmla="*/ 254 h 344"/>
                <a:gd name="T30" fmla="*/ 18 w 824"/>
                <a:gd name="T31" fmla="*/ 224 h 344"/>
                <a:gd name="T32" fmla="*/ 2 w 824"/>
                <a:gd name="T33" fmla="*/ 190 h 344"/>
                <a:gd name="T34" fmla="*/ 0 w 824"/>
                <a:gd name="T35" fmla="*/ 172 h 344"/>
                <a:gd name="T36" fmla="*/ 8 w 824"/>
                <a:gd name="T37" fmla="*/ 138 h 344"/>
                <a:gd name="T38" fmla="*/ 32 w 824"/>
                <a:gd name="T39" fmla="*/ 106 h 344"/>
                <a:gd name="T40" fmla="*/ 70 w 824"/>
                <a:gd name="T41" fmla="*/ 76 h 344"/>
                <a:gd name="T42" fmla="*/ 120 w 824"/>
                <a:gd name="T43" fmla="*/ 50 h 344"/>
                <a:gd name="T44" fmla="*/ 182 w 824"/>
                <a:gd name="T45" fmla="*/ 30 h 344"/>
                <a:gd name="T46" fmla="*/ 252 w 824"/>
                <a:gd name="T47" fmla="*/ 14 h 344"/>
                <a:gd name="T48" fmla="*/ 328 w 824"/>
                <a:gd name="T49" fmla="*/ 4 h 344"/>
                <a:gd name="T50" fmla="*/ 412 w 824"/>
                <a:gd name="T51" fmla="*/ 0 h 344"/>
                <a:gd name="T52" fmla="*/ 454 w 824"/>
                <a:gd name="T53" fmla="*/ 2 h 344"/>
                <a:gd name="T54" fmla="*/ 534 w 824"/>
                <a:gd name="T55" fmla="*/ 8 h 344"/>
                <a:gd name="T56" fmla="*/ 608 w 824"/>
                <a:gd name="T57" fmla="*/ 22 h 344"/>
                <a:gd name="T58" fmla="*/ 674 w 824"/>
                <a:gd name="T59" fmla="*/ 40 h 344"/>
                <a:gd name="T60" fmla="*/ 730 w 824"/>
                <a:gd name="T61" fmla="*/ 64 h 344"/>
                <a:gd name="T62" fmla="*/ 774 w 824"/>
                <a:gd name="T63" fmla="*/ 90 h 344"/>
                <a:gd name="T64" fmla="*/ 806 w 824"/>
                <a:gd name="T65" fmla="*/ 122 h 344"/>
                <a:gd name="T66" fmla="*/ 822 w 824"/>
                <a:gd name="T67" fmla="*/ 154 h 344"/>
                <a:gd name="T68" fmla="*/ 824 w 82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4" h="344">
                  <a:moveTo>
                    <a:pt x="824" y="172"/>
                  </a:moveTo>
                  <a:lnTo>
                    <a:pt x="824" y="172"/>
                  </a:lnTo>
                  <a:lnTo>
                    <a:pt x="822" y="190"/>
                  </a:lnTo>
                  <a:lnTo>
                    <a:pt x="816" y="208"/>
                  </a:lnTo>
                  <a:lnTo>
                    <a:pt x="806" y="224"/>
                  </a:lnTo>
                  <a:lnTo>
                    <a:pt x="792" y="240"/>
                  </a:lnTo>
                  <a:lnTo>
                    <a:pt x="774" y="254"/>
                  </a:lnTo>
                  <a:lnTo>
                    <a:pt x="754" y="268"/>
                  </a:lnTo>
                  <a:lnTo>
                    <a:pt x="730" y="282"/>
                  </a:lnTo>
                  <a:lnTo>
                    <a:pt x="704" y="294"/>
                  </a:lnTo>
                  <a:lnTo>
                    <a:pt x="674" y="304"/>
                  </a:lnTo>
                  <a:lnTo>
                    <a:pt x="642" y="314"/>
                  </a:lnTo>
                  <a:lnTo>
                    <a:pt x="608" y="324"/>
                  </a:lnTo>
                  <a:lnTo>
                    <a:pt x="572" y="330"/>
                  </a:lnTo>
                  <a:lnTo>
                    <a:pt x="534" y="336"/>
                  </a:lnTo>
                  <a:lnTo>
                    <a:pt x="496" y="340"/>
                  </a:lnTo>
                  <a:lnTo>
                    <a:pt x="454" y="344"/>
                  </a:lnTo>
                  <a:lnTo>
                    <a:pt x="412" y="344"/>
                  </a:lnTo>
                  <a:lnTo>
                    <a:pt x="412" y="344"/>
                  </a:lnTo>
                  <a:lnTo>
                    <a:pt x="370" y="344"/>
                  </a:lnTo>
                  <a:lnTo>
                    <a:pt x="328" y="340"/>
                  </a:lnTo>
                  <a:lnTo>
                    <a:pt x="290" y="336"/>
                  </a:lnTo>
                  <a:lnTo>
                    <a:pt x="252" y="330"/>
                  </a:lnTo>
                  <a:lnTo>
                    <a:pt x="216" y="324"/>
                  </a:lnTo>
                  <a:lnTo>
                    <a:pt x="182" y="314"/>
                  </a:lnTo>
                  <a:lnTo>
                    <a:pt x="150" y="304"/>
                  </a:lnTo>
                  <a:lnTo>
                    <a:pt x="120" y="294"/>
                  </a:lnTo>
                  <a:lnTo>
                    <a:pt x="94" y="282"/>
                  </a:lnTo>
                  <a:lnTo>
                    <a:pt x="70" y="268"/>
                  </a:lnTo>
                  <a:lnTo>
                    <a:pt x="48" y="254"/>
                  </a:lnTo>
                  <a:lnTo>
                    <a:pt x="32" y="240"/>
                  </a:lnTo>
                  <a:lnTo>
                    <a:pt x="18" y="224"/>
                  </a:lnTo>
                  <a:lnTo>
                    <a:pt x="8" y="208"/>
                  </a:lnTo>
                  <a:lnTo>
                    <a:pt x="2" y="190"/>
                  </a:lnTo>
                  <a:lnTo>
                    <a:pt x="0" y="172"/>
                  </a:lnTo>
                  <a:lnTo>
                    <a:pt x="0" y="172"/>
                  </a:lnTo>
                  <a:lnTo>
                    <a:pt x="2" y="154"/>
                  </a:lnTo>
                  <a:lnTo>
                    <a:pt x="8" y="138"/>
                  </a:lnTo>
                  <a:lnTo>
                    <a:pt x="18" y="122"/>
                  </a:lnTo>
                  <a:lnTo>
                    <a:pt x="32" y="106"/>
                  </a:lnTo>
                  <a:lnTo>
                    <a:pt x="48" y="90"/>
                  </a:lnTo>
                  <a:lnTo>
                    <a:pt x="70" y="76"/>
                  </a:lnTo>
                  <a:lnTo>
                    <a:pt x="94" y="64"/>
                  </a:lnTo>
                  <a:lnTo>
                    <a:pt x="120" y="50"/>
                  </a:lnTo>
                  <a:lnTo>
                    <a:pt x="150" y="40"/>
                  </a:lnTo>
                  <a:lnTo>
                    <a:pt x="182" y="30"/>
                  </a:lnTo>
                  <a:lnTo>
                    <a:pt x="216" y="22"/>
                  </a:lnTo>
                  <a:lnTo>
                    <a:pt x="252" y="14"/>
                  </a:lnTo>
                  <a:lnTo>
                    <a:pt x="290" y="8"/>
                  </a:lnTo>
                  <a:lnTo>
                    <a:pt x="328" y="4"/>
                  </a:lnTo>
                  <a:lnTo>
                    <a:pt x="370" y="2"/>
                  </a:lnTo>
                  <a:lnTo>
                    <a:pt x="412" y="0"/>
                  </a:lnTo>
                  <a:lnTo>
                    <a:pt x="412" y="0"/>
                  </a:lnTo>
                  <a:lnTo>
                    <a:pt x="454" y="2"/>
                  </a:lnTo>
                  <a:lnTo>
                    <a:pt x="496" y="4"/>
                  </a:lnTo>
                  <a:lnTo>
                    <a:pt x="534" y="8"/>
                  </a:lnTo>
                  <a:lnTo>
                    <a:pt x="572" y="14"/>
                  </a:lnTo>
                  <a:lnTo>
                    <a:pt x="608" y="22"/>
                  </a:lnTo>
                  <a:lnTo>
                    <a:pt x="642" y="30"/>
                  </a:lnTo>
                  <a:lnTo>
                    <a:pt x="674" y="40"/>
                  </a:lnTo>
                  <a:lnTo>
                    <a:pt x="704" y="50"/>
                  </a:lnTo>
                  <a:lnTo>
                    <a:pt x="730" y="64"/>
                  </a:lnTo>
                  <a:lnTo>
                    <a:pt x="754" y="76"/>
                  </a:lnTo>
                  <a:lnTo>
                    <a:pt x="774" y="90"/>
                  </a:lnTo>
                  <a:lnTo>
                    <a:pt x="792" y="106"/>
                  </a:lnTo>
                  <a:lnTo>
                    <a:pt x="806" y="122"/>
                  </a:lnTo>
                  <a:lnTo>
                    <a:pt x="816" y="138"/>
                  </a:lnTo>
                  <a:lnTo>
                    <a:pt x="822" y="154"/>
                  </a:lnTo>
                  <a:lnTo>
                    <a:pt x="824" y="172"/>
                  </a:lnTo>
                  <a:lnTo>
                    <a:pt x="824"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3702755" y="2299962"/>
            <a:ext cx="1023289" cy="3447779"/>
            <a:chOff x="5468938" y="9525"/>
            <a:chExt cx="1489075" cy="5016500"/>
          </a:xfrm>
        </p:grpSpPr>
        <p:sp>
          <p:nvSpPr>
            <p:cNvPr id="69" name="Freeform 166"/>
            <p:cNvSpPr/>
            <p:nvPr/>
          </p:nvSpPr>
          <p:spPr bwMode="auto">
            <a:xfrm>
              <a:off x="5468938" y="311150"/>
              <a:ext cx="1489075" cy="4714875"/>
            </a:xfrm>
            <a:custGeom>
              <a:avLst/>
              <a:gdLst>
                <a:gd name="T0" fmla="*/ 468 w 938"/>
                <a:gd name="T1" fmla="*/ 196 h 2970"/>
                <a:gd name="T2" fmla="*/ 374 w 938"/>
                <a:gd name="T3" fmla="*/ 192 h 2970"/>
                <a:gd name="T4" fmla="*/ 286 w 938"/>
                <a:gd name="T5" fmla="*/ 180 h 2970"/>
                <a:gd name="T6" fmla="*/ 206 w 938"/>
                <a:gd name="T7" fmla="*/ 162 h 2970"/>
                <a:gd name="T8" fmla="*/ 136 w 938"/>
                <a:gd name="T9" fmla="*/ 138 h 2970"/>
                <a:gd name="T10" fmla="*/ 80 w 938"/>
                <a:gd name="T11" fmla="*/ 110 h 2970"/>
                <a:gd name="T12" fmla="*/ 36 w 938"/>
                <a:gd name="T13" fmla="*/ 76 h 2970"/>
                <a:gd name="T14" fmla="*/ 10 w 938"/>
                <a:gd name="T15" fmla="*/ 40 h 2970"/>
                <a:gd name="T16" fmla="*/ 0 w 938"/>
                <a:gd name="T17" fmla="*/ 10 h 2970"/>
                <a:gd name="T18" fmla="*/ 0 w 938"/>
                <a:gd name="T19" fmla="*/ 2776 h 2970"/>
                <a:gd name="T20" fmla="*/ 0 w 938"/>
                <a:gd name="T21" fmla="*/ 2786 h 2970"/>
                <a:gd name="T22" fmla="*/ 10 w 938"/>
                <a:gd name="T23" fmla="*/ 2814 h 2970"/>
                <a:gd name="T24" fmla="*/ 36 w 938"/>
                <a:gd name="T25" fmla="*/ 2852 h 2970"/>
                <a:gd name="T26" fmla="*/ 80 w 938"/>
                <a:gd name="T27" fmla="*/ 2884 h 2970"/>
                <a:gd name="T28" fmla="*/ 136 w 938"/>
                <a:gd name="T29" fmla="*/ 2914 h 2970"/>
                <a:gd name="T30" fmla="*/ 206 w 938"/>
                <a:gd name="T31" fmla="*/ 2938 h 2970"/>
                <a:gd name="T32" fmla="*/ 286 w 938"/>
                <a:gd name="T33" fmla="*/ 2956 h 2970"/>
                <a:gd name="T34" fmla="*/ 374 w 938"/>
                <a:gd name="T35" fmla="*/ 2966 h 2970"/>
                <a:gd name="T36" fmla="*/ 468 w 938"/>
                <a:gd name="T37" fmla="*/ 2970 h 2970"/>
                <a:gd name="T38" fmla="*/ 516 w 938"/>
                <a:gd name="T39" fmla="*/ 2970 h 2970"/>
                <a:gd name="T40" fmla="*/ 608 w 938"/>
                <a:gd name="T41" fmla="*/ 2962 h 2970"/>
                <a:gd name="T42" fmla="*/ 692 w 938"/>
                <a:gd name="T43" fmla="*/ 2948 h 2970"/>
                <a:gd name="T44" fmla="*/ 766 w 938"/>
                <a:gd name="T45" fmla="*/ 2926 h 2970"/>
                <a:gd name="T46" fmla="*/ 830 w 938"/>
                <a:gd name="T47" fmla="*/ 2900 h 2970"/>
                <a:gd name="T48" fmla="*/ 880 w 938"/>
                <a:gd name="T49" fmla="*/ 2868 h 2970"/>
                <a:gd name="T50" fmla="*/ 916 w 938"/>
                <a:gd name="T51" fmla="*/ 2834 h 2970"/>
                <a:gd name="T52" fmla="*/ 936 w 938"/>
                <a:gd name="T53" fmla="*/ 2796 h 2970"/>
                <a:gd name="T54" fmla="*/ 938 w 938"/>
                <a:gd name="T55" fmla="*/ 2776 h 2970"/>
                <a:gd name="T56" fmla="*/ 938 w 938"/>
                <a:gd name="T57" fmla="*/ 0 h 2970"/>
                <a:gd name="T58" fmla="*/ 936 w 938"/>
                <a:gd name="T59" fmla="*/ 20 h 2970"/>
                <a:gd name="T60" fmla="*/ 916 w 938"/>
                <a:gd name="T61" fmla="*/ 58 h 2970"/>
                <a:gd name="T62" fmla="*/ 880 w 938"/>
                <a:gd name="T63" fmla="*/ 94 h 2970"/>
                <a:gd name="T64" fmla="*/ 830 w 938"/>
                <a:gd name="T65" fmla="*/ 124 h 2970"/>
                <a:gd name="T66" fmla="*/ 766 w 938"/>
                <a:gd name="T67" fmla="*/ 150 h 2970"/>
                <a:gd name="T68" fmla="*/ 692 w 938"/>
                <a:gd name="T69" fmla="*/ 172 h 2970"/>
                <a:gd name="T70" fmla="*/ 608 w 938"/>
                <a:gd name="T71" fmla="*/ 186 h 2970"/>
                <a:gd name="T72" fmla="*/ 516 w 938"/>
                <a:gd name="T73" fmla="*/ 194 h 2970"/>
                <a:gd name="T74" fmla="*/ 468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68" y="196"/>
                  </a:moveTo>
                  <a:lnTo>
                    <a:pt x="468" y="196"/>
                  </a:lnTo>
                  <a:lnTo>
                    <a:pt x="420" y="194"/>
                  </a:lnTo>
                  <a:lnTo>
                    <a:pt x="374" y="192"/>
                  </a:lnTo>
                  <a:lnTo>
                    <a:pt x="330" y="186"/>
                  </a:lnTo>
                  <a:lnTo>
                    <a:pt x="286" y="180"/>
                  </a:lnTo>
                  <a:lnTo>
                    <a:pt x="246" y="172"/>
                  </a:lnTo>
                  <a:lnTo>
                    <a:pt x="206" y="162"/>
                  </a:lnTo>
                  <a:lnTo>
                    <a:pt x="170" y="150"/>
                  </a:lnTo>
                  <a:lnTo>
                    <a:pt x="136" y="138"/>
                  </a:lnTo>
                  <a:lnTo>
                    <a:pt x="106" y="124"/>
                  </a:lnTo>
                  <a:lnTo>
                    <a:pt x="80" y="110"/>
                  </a:lnTo>
                  <a:lnTo>
                    <a:pt x="56" y="94"/>
                  </a:lnTo>
                  <a:lnTo>
                    <a:pt x="36" y="76"/>
                  </a:lnTo>
                  <a:lnTo>
                    <a:pt x="20" y="58"/>
                  </a:lnTo>
                  <a:lnTo>
                    <a:pt x="10" y="40"/>
                  </a:lnTo>
                  <a:lnTo>
                    <a:pt x="2" y="20"/>
                  </a:lnTo>
                  <a:lnTo>
                    <a:pt x="0" y="10"/>
                  </a:lnTo>
                  <a:lnTo>
                    <a:pt x="0" y="0"/>
                  </a:lnTo>
                  <a:lnTo>
                    <a:pt x="0" y="2776"/>
                  </a:lnTo>
                  <a:lnTo>
                    <a:pt x="0" y="2776"/>
                  </a:lnTo>
                  <a:lnTo>
                    <a:pt x="0" y="2786"/>
                  </a:lnTo>
                  <a:lnTo>
                    <a:pt x="2" y="2796"/>
                  </a:lnTo>
                  <a:lnTo>
                    <a:pt x="10" y="2814"/>
                  </a:lnTo>
                  <a:lnTo>
                    <a:pt x="20" y="2834"/>
                  </a:lnTo>
                  <a:lnTo>
                    <a:pt x="36" y="2852"/>
                  </a:lnTo>
                  <a:lnTo>
                    <a:pt x="56" y="2868"/>
                  </a:lnTo>
                  <a:lnTo>
                    <a:pt x="80" y="2884"/>
                  </a:lnTo>
                  <a:lnTo>
                    <a:pt x="106" y="2900"/>
                  </a:lnTo>
                  <a:lnTo>
                    <a:pt x="136" y="2914"/>
                  </a:lnTo>
                  <a:lnTo>
                    <a:pt x="170" y="2926"/>
                  </a:lnTo>
                  <a:lnTo>
                    <a:pt x="206" y="2938"/>
                  </a:lnTo>
                  <a:lnTo>
                    <a:pt x="246" y="2948"/>
                  </a:lnTo>
                  <a:lnTo>
                    <a:pt x="286" y="2956"/>
                  </a:lnTo>
                  <a:lnTo>
                    <a:pt x="330" y="2962"/>
                  </a:lnTo>
                  <a:lnTo>
                    <a:pt x="374" y="2966"/>
                  </a:lnTo>
                  <a:lnTo>
                    <a:pt x="420" y="2970"/>
                  </a:lnTo>
                  <a:lnTo>
                    <a:pt x="468" y="2970"/>
                  </a:lnTo>
                  <a:lnTo>
                    <a:pt x="468" y="2970"/>
                  </a:lnTo>
                  <a:lnTo>
                    <a:pt x="516" y="2970"/>
                  </a:lnTo>
                  <a:lnTo>
                    <a:pt x="564" y="2966"/>
                  </a:lnTo>
                  <a:lnTo>
                    <a:pt x="608" y="2962"/>
                  </a:lnTo>
                  <a:lnTo>
                    <a:pt x="652" y="2956"/>
                  </a:lnTo>
                  <a:lnTo>
                    <a:pt x="692" y="2948"/>
                  </a:lnTo>
                  <a:lnTo>
                    <a:pt x="730" y="2938"/>
                  </a:lnTo>
                  <a:lnTo>
                    <a:pt x="766" y="2926"/>
                  </a:lnTo>
                  <a:lnTo>
                    <a:pt x="800" y="2914"/>
                  </a:lnTo>
                  <a:lnTo>
                    <a:pt x="830" y="2900"/>
                  </a:lnTo>
                  <a:lnTo>
                    <a:pt x="858" y="2884"/>
                  </a:lnTo>
                  <a:lnTo>
                    <a:pt x="880" y="2868"/>
                  </a:lnTo>
                  <a:lnTo>
                    <a:pt x="900" y="2852"/>
                  </a:lnTo>
                  <a:lnTo>
                    <a:pt x="916" y="2834"/>
                  </a:lnTo>
                  <a:lnTo>
                    <a:pt x="928" y="2814"/>
                  </a:lnTo>
                  <a:lnTo>
                    <a:pt x="936" y="2796"/>
                  </a:lnTo>
                  <a:lnTo>
                    <a:pt x="936" y="2786"/>
                  </a:lnTo>
                  <a:lnTo>
                    <a:pt x="938" y="2776"/>
                  </a:lnTo>
                  <a:lnTo>
                    <a:pt x="938" y="0"/>
                  </a:lnTo>
                  <a:lnTo>
                    <a:pt x="938" y="0"/>
                  </a:lnTo>
                  <a:lnTo>
                    <a:pt x="936" y="10"/>
                  </a:lnTo>
                  <a:lnTo>
                    <a:pt x="936" y="20"/>
                  </a:lnTo>
                  <a:lnTo>
                    <a:pt x="928" y="40"/>
                  </a:lnTo>
                  <a:lnTo>
                    <a:pt x="916" y="58"/>
                  </a:lnTo>
                  <a:lnTo>
                    <a:pt x="900" y="76"/>
                  </a:lnTo>
                  <a:lnTo>
                    <a:pt x="880" y="94"/>
                  </a:lnTo>
                  <a:lnTo>
                    <a:pt x="858" y="110"/>
                  </a:lnTo>
                  <a:lnTo>
                    <a:pt x="830" y="124"/>
                  </a:lnTo>
                  <a:lnTo>
                    <a:pt x="800" y="138"/>
                  </a:lnTo>
                  <a:lnTo>
                    <a:pt x="766" y="150"/>
                  </a:lnTo>
                  <a:lnTo>
                    <a:pt x="730" y="162"/>
                  </a:lnTo>
                  <a:lnTo>
                    <a:pt x="692" y="172"/>
                  </a:lnTo>
                  <a:lnTo>
                    <a:pt x="652" y="180"/>
                  </a:lnTo>
                  <a:lnTo>
                    <a:pt x="608" y="186"/>
                  </a:lnTo>
                  <a:lnTo>
                    <a:pt x="564" y="192"/>
                  </a:lnTo>
                  <a:lnTo>
                    <a:pt x="516" y="194"/>
                  </a:lnTo>
                  <a:lnTo>
                    <a:pt x="468" y="196"/>
                  </a:lnTo>
                  <a:lnTo>
                    <a:pt x="468"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70" name="Freeform 164"/>
            <p:cNvSpPr/>
            <p:nvPr/>
          </p:nvSpPr>
          <p:spPr bwMode="auto">
            <a:xfrm>
              <a:off x="5468938" y="9525"/>
              <a:ext cx="1489075" cy="622300"/>
            </a:xfrm>
            <a:custGeom>
              <a:avLst/>
              <a:gdLst>
                <a:gd name="T0" fmla="*/ 938 w 938"/>
                <a:gd name="T1" fmla="*/ 196 h 392"/>
                <a:gd name="T2" fmla="*/ 936 w 938"/>
                <a:gd name="T3" fmla="*/ 216 h 392"/>
                <a:gd name="T4" fmla="*/ 916 w 938"/>
                <a:gd name="T5" fmla="*/ 254 h 392"/>
                <a:gd name="T6" fmla="*/ 880 w 938"/>
                <a:gd name="T7" fmla="*/ 290 h 392"/>
                <a:gd name="T8" fmla="*/ 830 w 938"/>
                <a:gd name="T9" fmla="*/ 320 h 392"/>
                <a:gd name="T10" fmla="*/ 766 w 938"/>
                <a:gd name="T11" fmla="*/ 346 h 392"/>
                <a:gd name="T12" fmla="*/ 692 w 938"/>
                <a:gd name="T13" fmla="*/ 368 h 392"/>
                <a:gd name="T14" fmla="*/ 608 w 938"/>
                <a:gd name="T15" fmla="*/ 382 h 392"/>
                <a:gd name="T16" fmla="*/ 516 w 938"/>
                <a:gd name="T17" fmla="*/ 390 h 392"/>
                <a:gd name="T18" fmla="*/ 468 w 938"/>
                <a:gd name="T19" fmla="*/ 392 h 392"/>
                <a:gd name="T20" fmla="*/ 374 w 938"/>
                <a:gd name="T21" fmla="*/ 388 h 392"/>
                <a:gd name="T22" fmla="*/ 286 w 938"/>
                <a:gd name="T23" fmla="*/ 376 h 392"/>
                <a:gd name="T24" fmla="*/ 206 w 938"/>
                <a:gd name="T25" fmla="*/ 358 h 392"/>
                <a:gd name="T26" fmla="*/ 136 w 938"/>
                <a:gd name="T27" fmla="*/ 334 h 392"/>
                <a:gd name="T28" fmla="*/ 80 w 938"/>
                <a:gd name="T29" fmla="*/ 306 h 392"/>
                <a:gd name="T30" fmla="*/ 36 w 938"/>
                <a:gd name="T31" fmla="*/ 272 h 392"/>
                <a:gd name="T32" fmla="*/ 10 w 938"/>
                <a:gd name="T33" fmla="*/ 236 h 392"/>
                <a:gd name="T34" fmla="*/ 0 w 938"/>
                <a:gd name="T35" fmla="*/ 206 h 392"/>
                <a:gd name="T36" fmla="*/ 0 w 938"/>
                <a:gd name="T37" fmla="*/ 196 h 392"/>
                <a:gd name="T38" fmla="*/ 2 w 938"/>
                <a:gd name="T39" fmla="*/ 176 h 392"/>
                <a:gd name="T40" fmla="*/ 20 w 938"/>
                <a:gd name="T41" fmla="*/ 138 h 392"/>
                <a:gd name="T42" fmla="*/ 56 w 938"/>
                <a:gd name="T43" fmla="*/ 104 h 392"/>
                <a:gd name="T44" fmla="*/ 106 w 938"/>
                <a:gd name="T45" fmla="*/ 72 h 392"/>
                <a:gd name="T46" fmla="*/ 170 w 938"/>
                <a:gd name="T47" fmla="*/ 46 h 392"/>
                <a:gd name="T48" fmla="*/ 246 w 938"/>
                <a:gd name="T49" fmla="*/ 24 h 392"/>
                <a:gd name="T50" fmla="*/ 330 w 938"/>
                <a:gd name="T51" fmla="*/ 10 h 392"/>
                <a:gd name="T52" fmla="*/ 420 w 938"/>
                <a:gd name="T53" fmla="*/ 2 h 392"/>
                <a:gd name="T54" fmla="*/ 468 w 938"/>
                <a:gd name="T55" fmla="*/ 0 h 392"/>
                <a:gd name="T56" fmla="*/ 564 w 938"/>
                <a:gd name="T57" fmla="*/ 4 h 392"/>
                <a:gd name="T58" fmla="*/ 652 w 938"/>
                <a:gd name="T59" fmla="*/ 16 h 392"/>
                <a:gd name="T60" fmla="*/ 730 w 938"/>
                <a:gd name="T61" fmla="*/ 34 h 392"/>
                <a:gd name="T62" fmla="*/ 800 w 938"/>
                <a:gd name="T63" fmla="*/ 58 h 392"/>
                <a:gd name="T64" fmla="*/ 858 w 938"/>
                <a:gd name="T65" fmla="*/ 86 h 392"/>
                <a:gd name="T66" fmla="*/ 900 w 938"/>
                <a:gd name="T67" fmla="*/ 120 h 392"/>
                <a:gd name="T68" fmla="*/ 928 w 938"/>
                <a:gd name="T69" fmla="*/ 156 h 392"/>
                <a:gd name="T70" fmla="*/ 936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6" y="206"/>
                  </a:lnTo>
                  <a:lnTo>
                    <a:pt x="936" y="216"/>
                  </a:lnTo>
                  <a:lnTo>
                    <a:pt x="928" y="236"/>
                  </a:lnTo>
                  <a:lnTo>
                    <a:pt x="916" y="254"/>
                  </a:lnTo>
                  <a:lnTo>
                    <a:pt x="900" y="272"/>
                  </a:lnTo>
                  <a:lnTo>
                    <a:pt x="880" y="290"/>
                  </a:lnTo>
                  <a:lnTo>
                    <a:pt x="858" y="306"/>
                  </a:lnTo>
                  <a:lnTo>
                    <a:pt x="830" y="320"/>
                  </a:lnTo>
                  <a:lnTo>
                    <a:pt x="800" y="334"/>
                  </a:lnTo>
                  <a:lnTo>
                    <a:pt x="766" y="346"/>
                  </a:lnTo>
                  <a:lnTo>
                    <a:pt x="730" y="358"/>
                  </a:lnTo>
                  <a:lnTo>
                    <a:pt x="692" y="368"/>
                  </a:lnTo>
                  <a:lnTo>
                    <a:pt x="652" y="376"/>
                  </a:lnTo>
                  <a:lnTo>
                    <a:pt x="608" y="382"/>
                  </a:lnTo>
                  <a:lnTo>
                    <a:pt x="564" y="388"/>
                  </a:lnTo>
                  <a:lnTo>
                    <a:pt x="516" y="390"/>
                  </a:lnTo>
                  <a:lnTo>
                    <a:pt x="468" y="392"/>
                  </a:lnTo>
                  <a:lnTo>
                    <a:pt x="468" y="392"/>
                  </a:lnTo>
                  <a:lnTo>
                    <a:pt x="420" y="390"/>
                  </a:lnTo>
                  <a:lnTo>
                    <a:pt x="374" y="388"/>
                  </a:lnTo>
                  <a:lnTo>
                    <a:pt x="330" y="382"/>
                  </a:lnTo>
                  <a:lnTo>
                    <a:pt x="286" y="376"/>
                  </a:lnTo>
                  <a:lnTo>
                    <a:pt x="246" y="368"/>
                  </a:lnTo>
                  <a:lnTo>
                    <a:pt x="206" y="358"/>
                  </a:lnTo>
                  <a:lnTo>
                    <a:pt x="170" y="346"/>
                  </a:lnTo>
                  <a:lnTo>
                    <a:pt x="136" y="334"/>
                  </a:lnTo>
                  <a:lnTo>
                    <a:pt x="106" y="320"/>
                  </a:lnTo>
                  <a:lnTo>
                    <a:pt x="80" y="306"/>
                  </a:lnTo>
                  <a:lnTo>
                    <a:pt x="56" y="290"/>
                  </a:lnTo>
                  <a:lnTo>
                    <a:pt x="36" y="272"/>
                  </a:lnTo>
                  <a:lnTo>
                    <a:pt x="20" y="254"/>
                  </a:lnTo>
                  <a:lnTo>
                    <a:pt x="10" y="236"/>
                  </a:lnTo>
                  <a:lnTo>
                    <a:pt x="2" y="216"/>
                  </a:lnTo>
                  <a:lnTo>
                    <a:pt x="0" y="206"/>
                  </a:lnTo>
                  <a:lnTo>
                    <a:pt x="0" y="196"/>
                  </a:lnTo>
                  <a:lnTo>
                    <a:pt x="0" y="196"/>
                  </a:lnTo>
                  <a:lnTo>
                    <a:pt x="0" y="186"/>
                  </a:lnTo>
                  <a:lnTo>
                    <a:pt x="2" y="176"/>
                  </a:lnTo>
                  <a:lnTo>
                    <a:pt x="10" y="156"/>
                  </a:lnTo>
                  <a:lnTo>
                    <a:pt x="20" y="138"/>
                  </a:lnTo>
                  <a:lnTo>
                    <a:pt x="36" y="120"/>
                  </a:lnTo>
                  <a:lnTo>
                    <a:pt x="56" y="104"/>
                  </a:lnTo>
                  <a:lnTo>
                    <a:pt x="80" y="86"/>
                  </a:lnTo>
                  <a:lnTo>
                    <a:pt x="106" y="72"/>
                  </a:lnTo>
                  <a:lnTo>
                    <a:pt x="136" y="58"/>
                  </a:lnTo>
                  <a:lnTo>
                    <a:pt x="170" y="46"/>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0" y="34"/>
                  </a:lnTo>
                  <a:lnTo>
                    <a:pt x="766" y="46"/>
                  </a:lnTo>
                  <a:lnTo>
                    <a:pt x="800" y="58"/>
                  </a:lnTo>
                  <a:lnTo>
                    <a:pt x="830" y="72"/>
                  </a:lnTo>
                  <a:lnTo>
                    <a:pt x="858" y="86"/>
                  </a:lnTo>
                  <a:lnTo>
                    <a:pt x="880" y="104"/>
                  </a:lnTo>
                  <a:lnTo>
                    <a:pt x="900" y="120"/>
                  </a:lnTo>
                  <a:lnTo>
                    <a:pt x="916" y="138"/>
                  </a:lnTo>
                  <a:lnTo>
                    <a:pt x="928" y="156"/>
                  </a:lnTo>
                  <a:lnTo>
                    <a:pt x="936" y="176"/>
                  </a:lnTo>
                  <a:lnTo>
                    <a:pt x="936"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71" name="Freeform 165"/>
            <p:cNvSpPr/>
            <p:nvPr/>
          </p:nvSpPr>
          <p:spPr bwMode="auto">
            <a:xfrm>
              <a:off x="5468938" y="4406900"/>
              <a:ext cx="1489075" cy="619125"/>
            </a:xfrm>
            <a:custGeom>
              <a:avLst/>
              <a:gdLst>
                <a:gd name="T0" fmla="*/ 938 w 938"/>
                <a:gd name="T1" fmla="*/ 196 h 390"/>
                <a:gd name="T2" fmla="*/ 936 w 938"/>
                <a:gd name="T3" fmla="*/ 216 h 390"/>
                <a:gd name="T4" fmla="*/ 916 w 938"/>
                <a:gd name="T5" fmla="*/ 254 h 390"/>
                <a:gd name="T6" fmla="*/ 880 w 938"/>
                <a:gd name="T7" fmla="*/ 288 h 390"/>
                <a:gd name="T8" fmla="*/ 830 w 938"/>
                <a:gd name="T9" fmla="*/ 320 h 390"/>
                <a:gd name="T10" fmla="*/ 766 w 938"/>
                <a:gd name="T11" fmla="*/ 346 h 390"/>
                <a:gd name="T12" fmla="*/ 692 w 938"/>
                <a:gd name="T13" fmla="*/ 368 h 390"/>
                <a:gd name="T14" fmla="*/ 608 w 938"/>
                <a:gd name="T15" fmla="*/ 382 h 390"/>
                <a:gd name="T16" fmla="*/ 516 w 938"/>
                <a:gd name="T17" fmla="*/ 390 h 390"/>
                <a:gd name="T18" fmla="*/ 468 w 938"/>
                <a:gd name="T19" fmla="*/ 390 h 390"/>
                <a:gd name="T20" fmla="*/ 374 w 938"/>
                <a:gd name="T21" fmla="*/ 386 h 390"/>
                <a:gd name="T22" fmla="*/ 286 w 938"/>
                <a:gd name="T23" fmla="*/ 376 h 390"/>
                <a:gd name="T24" fmla="*/ 206 w 938"/>
                <a:gd name="T25" fmla="*/ 358 h 390"/>
                <a:gd name="T26" fmla="*/ 136 w 938"/>
                <a:gd name="T27" fmla="*/ 334 h 390"/>
                <a:gd name="T28" fmla="*/ 80 w 938"/>
                <a:gd name="T29" fmla="*/ 304 h 390"/>
                <a:gd name="T30" fmla="*/ 36 w 938"/>
                <a:gd name="T31" fmla="*/ 272 h 390"/>
                <a:gd name="T32" fmla="*/ 10 w 938"/>
                <a:gd name="T33" fmla="*/ 234 h 390"/>
                <a:gd name="T34" fmla="*/ 0 w 938"/>
                <a:gd name="T35" fmla="*/ 206 h 390"/>
                <a:gd name="T36" fmla="*/ 0 w 938"/>
                <a:gd name="T37" fmla="*/ 196 h 390"/>
                <a:gd name="T38" fmla="*/ 2 w 938"/>
                <a:gd name="T39" fmla="*/ 176 h 390"/>
                <a:gd name="T40" fmla="*/ 20 w 938"/>
                <a:gd name="T41" fmla="*/ 138 h 390"/>
                <a:gd name="T42" fmla="*/ 56 w 938"/>
                <a:gd name="T43" fmla="*/ 102 h 390"/>
                <a:gd name="T44" fmla="*/ 106 w 938"/>
                <a:gd name="T45" fmla="*/ 72 h 390"/>
                <a:gd name="T46" fmla="*/ 170 w 938"/>
                <a:gd name="T47" fmla="*/ 44 h 390"/>
                <a:gd name="T48" fmla="*/ 246 w 938"/>
                <a:gd name="T49" fmla="*/ 24 h 390"/>
                <a:gd name="T50" fmla="*/ 330 w 938"/>
                <a:gd name="T51" fmla="*/ 10 h 390"/>
                <a:gd name="T52" fmla="*/ 420 w 938"/>
                <a:gd name="T53" fmla="*/ 2 h 390"/>
                <a:gd name="T54" fmla="*/ 468 w 938"/>
                <a:gd name="T55" fmla="*/ 0 h 390"/>
                <a:gd name="T56" fmla="*/ 564 w 938"/>
                <a:gd name="T57" fmla="*/ 4 h 390"/>
                <a:gd name="T58" fmla="*/ 652 w 938"/>
                <a:gd name="T59" fmla="*/ 16 h 390"/>
                <a:gd name="T60" fmla="*/ 730 w 938"/>
                <a:gd name="T61" fmla="*/ 34 h 390"/>
                <a:gd name="T62" fmla="*/ 800 w 938"/>
                <a:gd name="T63" fmla="*/ 58 h 390"/>
                <a:gd name="T64" fmla="*/ 858 w 938"/>
                <a:gd name="T65" fmla="*/ 86 h 390"/>
                <a:gd name="T66" fmla="*/ 900 w 938"/>
                <a:gd name="T67" fmla="*/ 120 h 390"/>
                <a:gd name="T68" fmla="*/ 928 w 938"/>
                <a:gd name="T69" fmla="*/ 156 h 390"/>
                <a:gd name="T70" fmla="*/ 936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6" y="206"/>
                  </a:lnTo>
                  <a:lnTo>
                    <a:pt x="936" y="216"/>
                  </a:lnTo>
                  <a:lnTo>
                    <a:pt x="928" y="234"/>
                  </a:lnTo>
                  <a:lnTo>
                    <a:pt x="916" y="254"/>
                  </a:lnTo>
                  <a:lnTo>
                    <a:pt x="900" y="272"/>
                  </a:lnTo>
                  <a:lnTo>
                    <a:pt x="880" y="288"/>
                  </a:lnTo>
                  <a:lnTo>
                    <a:pt x="858" y="304"/>
                  </a:lnTo>
                  <a:lnTo>
                    <a:pt x="830" y="320"/>
                  </a:lnTo>
                  <a:lnTo>
                    <a:pt x="800" y="334"/>
                  </a:lnTo>
                  <a:lnTo>
                    <a:pt x="766" y="346"/>
                  </a:lnTo>
                  <a:lnTo>
                    <a:pt x="730" y="358"/>
                  </a:lnTo>
                  <a:lnTo>
                    <a:pt x="692" y="368"/>
                  </a:lnTo>
                  <a:lnTo>
                    <a:pt x="652" y="376"/>
                  </a:lnTo>
                  <a:lnTo>
                    <a:pt x="608" y="382"/>
                  </a:lnTo>
                  <a:lnTo>
                    <a:pt x="564" y="386"/>
                  </a:lnTo>
                  <a:lnTo>
                    <a:pt x="516" y="390"/>
                  </a:lnTo>
                  <a:lnTo>
                    <a:pt x="468" y="390"/>
                  </a:lnTo>
                  <a:lnTo>
                    <a:pt x="468" y="390"/>
                  </a:lnTo>
                  <a:lnTo>
                    <a:pt x="420" y="390"/>
                  </a:lnTo>
                  <a:lnTo>
                    <a:pt x="374" y="386"/>
                  </a:lnTo>
                  <a:lnTo>
                    <a:pt x="330" y="382"/>
                  </a:lnTo>
                  <a:lnTo>
                    <a:pt x="286" y="376"/>
                  </a:lnTo>
                  <a:lnTo>
                    <a:pt x="246" y="368"/>
                  </a:lnTo>
                  <a:lnTo>
                    <a:pt x="206" y="358"/>
                  </a:lnTo>
                  <a:lnTo>
                    <a:pt x="170" y="346"/>
                  </a:lnTo>
                  <a:lnTo>
                    <a:pt x="136" y="334"/>
                  </a:lnTo>
                  <a:lnTo>
                    <a:pt x="106" y="320"/>
                  </a:lnTo>
                  <a:lnTo>
                    <a:pt x="80" y="304"/>
                  </a:lnTo>
                  <a:lnTo>
                    <a:pt x="56" y="288"/>
                  </a:lnTo>
                  <a:lnTo>
                    <a:pt x="36" y="272"/>
                  </a:lnTo>
                  <a:lnTo>
                    <a:pt x="20" y="254"/>
                  </a:lnTo>
                  <a:lnTo>
                    <a:pt x="10" y="234"/>
                  </a:lnTo>
                  <a:lnTo>
                    <a:pt x="2" y="216"/>
                  </a:lnTo>
                  <a:lnTo>
                    <a:pt x="0" y="206"/>
                  </a:lnTo>
                  <a:lnTo>
                    <a:pt x="0" y="196"/>
                  </a:lnTo>
                  <a:lnTo>
                    <a:pt x="0" y="196"/>
                  </a:lnTo>
                  <a:lnTo>
                    <a:pt x="0" y="186"/>
                  </a:lnTo>
                  <a:lnTo>
                    <a:pt x="2" y="176"/>
                  </a:lnTo>
                  <a:lnTo>
                    <a:pt x="10" y="156"/>
                  </a:lnTo>
                  <a:lnTo>
                    <a:pt x="20" y="138"/>
                  </a:lnTo>
                  <a:lnTo>
                    <a:pt x="36" y="120"/>
                  </a:lnTo>
                  <a:lnTo>
                    <a:pt x="56" y="102"/>
                  </a:lnTo>
                  <a:lnTo>
                    <a:pt x="80" y="86"/>
                  </a:lnTo>
                  <a:lnTo>
                    <a:pt x="106" y="72"/>
                  </a:lnTo>
                  <a:lnTo>
                    <a:pt x="136" y="58"/>
                  </a:lnTo>
                  <a:lnTo>
                    <a:pt x="170" y="44"/>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0" y="34"/>
                  </a:lnTo>
                  <a:lnTo>
                    <a:pt x="766" y="44"/>
                  </a:lnTo>
                  <a:lnTo>
                    <a:pt x="800" y="58"/>
                  </a:lnTo>
                  <a:lnTo>
                    <a:pt x="830" y="72"/>
                  </a:lnTo>
                  <a:lnTo>
                    <a:pt x="858" y="86"/>
                  </a:lnTo>
                  <a:lnTo>
                    <a:pt x="880" y="102"/>
                  </a:lnTo>
                  <a:lnTo>
                    <a:pt x="900" y="120"/>
                  </a:lnTo>
                  <a:lnTo>
                    <a:pt x="916" y="138"/>
                  </a:lnTo>
                  <a:lnTo>
                    <a:pt x="928" y="156"/>
                  </a:lnTo>
                  <a:lnTo>
                    <a:pt x="936" y="176"/>
                  </a:lnTo>
                  <a:lnTo>
                    <a:pt x="936"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p>
          </p:txBody>
        </p:sp>
      </p:grpSp>
      <p:grpSp>
        <p:nvGrpSpPr>
          <p:cNvPr id="72" name="组合 71"/>
          <p:cNvGrpSpPr/>
          <p:nvPr/>
        </p:nvGrpSpPr>
        <p:grpSpPr>
          <a:xfrm>
            <a:off x="3763847" y="3078097"/>
            <a:ext cx="901105" cy="2586724"/>
            <a:chOff x="5557838" y="1141706"/>
            <a:chExt cx="1311275" cy="3763669"/>
          </a:xfrm>
        </p:grpSpPr>
        <p:sp>
          <p:nvSpPr>
            <p:cNvPr id="73" name="Freeform 167"/>
            <p:cNvSpPr/>
            <p:nvPr/>
          </p:nvSpPr>
          <p:spPr bwMode="auto">
            <a:xfrm>
              <a:off x="5557838" y="1141706"/>
              <a:ext cx="1311275" cy="546100"/>
            </a:xfrm>
            <a:custGeom>
              <a:avLst/>
              <a:gdLst>
                <a:gd name="T0" fmla="*/ 826 w 826"/>
                <a:gd name="T1" fmla="*/ 172 h 344"/>
                <a:gd name="T2" fmla="*/ 816 w 826"/>
                <a:gd name="T3" fmla="*/ 206 h 344"/>
                <a:gd name="T4" fmla="*/ 792 w 826"/>
                <a:gd name="T5" fmla="*/ 238 h 344"/>
                <a:gd name="T6" fmla="*/ 754 w 826"/>
                <a:gd name="T7" fmla="*/ 268 h 344"/>
                <a:gd name="T8" fmla="*/ 704 w 826"/>
                <a:gd name="T9" fmla="*/ 294 h 344"/>
                <a:gd name="T10" fmla="*/ 644 w 826"/>
                <a:gd name="T11" fmla="*/ 314 h 344"/>
                <a:gd name="T12" fmla="*/ 574 w 826"/>
                <a:gd name="T13" fmla="*/ 330 h 344"/>
                <a:gd name="T14" fmla="*/ 496 w 826"/>
                <a:gd name="T15" fmla="*/ 340 h 344"/>
                <a:gd name="T16" fmla="*/ 412 w 826"/>
                <a:gd name="T17" fmla="*/ 344 h 344"/>
                <a:gd name="T18" fmla="*/ 370 w 826"/>
                <a:gd name="T19" fmla="*/ 342 h 344"/>
                <a:gd name="T20" fmla="*/ 290 w 826"/>
                <a:gd name="T21" fmla="*/ 336 h 344"/>
                <a:gd name="T22" fmla="*/ 216 w 826"/>
                <a:gd name="T23" fmla="*/ 322 h 344"/>
                <a:gd name="T24" fmla="*/ 150 w 826"/>
                <a:gd name="T25" fmla="*/ 304 h 344"/>
                <a:gd name="T26" fmla="*/ 94 w 826"/>
                <a:gd name="T27" fmla="*/ 282 h 344"/>
                <a:gd name="T28" fmla="*/ 50 w 826"/>
                <a:gd name="T29" fmla="*/ 254 h 344"/>
                <a:gd name="T30" fmla="*/ 18 w 826"/>
                <a:gd name="T31" fmla="*/ 224 h 344"/>
                <a:gd name="T32" fmla="*/ 2 w 826"/>
                <a:gd name="T33" fmla="*/ 190 h 344"/>
                <a:gd name="T34" fmla="*/ 0 w 826"/>
                <a:gd name="T35" fmla="*/ 172 h 344"/>
                <a:gd name="T36" fmla="*/ 8 w 826"/>
                <a:gd name="T37" fmla="*/ 138 h 344"/>
                <a:gd name="T38" fmla="*/ 32 w 826"/>
                <a:gd name="T39" fmla="*/ 106 h 344"/>
                <a:gd name="T40" fmla="*/ 70 w 826"/>
                <a:gd name="T41" fmla="*/ 76 h 344"/>
                <a:gd name="T42" fmla="*/ 120 w 826"/>
                <a:gd name="T43" fmla="*/ 50 h 344"/>
                <a:gd name="T44" fmla="*/ 182 w 826"/>
                <a:gd name="T45" fmla="*/ 30 h 344"/>
                <a:gd name="T46" fmla="*/ 252 w 826"/>
                <a:gd name="T47" fmla="*/ 14 h 344"/>
                <a:gd name="T48" fmla="*/ 330 w 826"/>
                <a:gd name="T49" fmla="*/ 4 h 344"/>
                <a:gd name="T50" fmla="*/ 412 w 826"/>
                <a:gd name="T51" fmla="*/ 0 h 344"/>
                <a:gd name="T52" fmla="*/ 454 w 826"/>
                <a:gd name="T53" fmla="*/ 2 h 344"/>
                <a:gd name="T54" fmla="*/ 536 w 826"/>
                <a:gd name="T55" fmla="*/ 8 h 344"/>
                <a:gd name="T56" fmla="*/ 610 w 826"/>
                <a:gd name="T57" fmla="*/ 22 h 344"/>
                <a:gd name="T58" fmla="*/ 676 w 826"/>
                <a:gd name="T59" fmla="*/ 40 h 344"/>
                <a:gd name="T60" fmla="*/ 732 w 826"/>
                <a:gd name="T61" fmla="*/ 62 h 344"/>
                <a:gd name="T62" fmla="*/ 776 w 826"/>
                <a:gd name="T63" fmla="*/ 90 h 344"/>
                <a:gd name="T64" fmla="*/ 806 w 826"/>
                <a:gd name="T65" fmla="*/ 120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6" y="206"/>
                  </a:lnTo>
                  <a:lnTo>
                    <a:pt x="806" y="224"/>
                  </a:lnTo>
                  <a:lnTo>
                    <a:pt x="792" y="238"/>
                  </a:lnTo>
                  <a:lnTo>
                    <a:pt x="776" y="254"/>
                  </a:lnTo>
                  <a:lnTo>
                    <a:pt x="754" y="268"/>
                  </a:lnTo>
                  <a:lnTo>
                    <a:pt x="732" y="282"/>
                  </a:lnTo>
                  <a:lnTo>
                    <a:pt x="704" y="294"/>
                  </a:lnTo>
                  <a:lnTo>
                    <a:pt x="676" y="304"/>
                  </a:lnTo>
                  <a:lnTo>
                    <a:pt x="644" y="314"/>
                  </a:lnTo>
                  <a:lnTo>
                    <a:pt x="610" y="322"/>
                  </a:lnTo>
                  <a:lnTo>
                    <a:pt x="574" y="330"/>
                  </a:lnTo>
                  <a:lnTo>
                    <a:pt x="536" y="336"/>
                  </a:lnTo>
                  <a:lnTo>
                    <a:pt x="496" y="340"/>
                  </a:lnTo>
                  <a:lnTo>
                    <a:pt x="454" y="342"/>
                  </a:lnTo>
                  <a:lnTo>
                    <a:pt x="412" y="344"/>
                  </a:lnTo>
                  <a:lnTo>
                    <a:pt x="412" y="344"/>
                  </a:lnTo>
                  <a:lnTo>
                    <a:pt x="370" y="342"/>
                  </a:lnTo>
                  <a:lnTo>
                    <a:pt x="330" y="340"/>
                  </a:lnTo>
                  <a:lnTo>
                    <a:pt x="290" y="336"/>
                  </a:lnTo>
                  <a:lnTo>
                    <a:pt x="252" y="330"/>
                  </a:lnTo>
                  <a:lnTo>
                    <a:pt x="216" y="322"/>
                  </a:lnTo>
                  <a:lnTo>
                    <a:pt x="182" y="314"/>
                  </a:lnTo>
                  <a:lnTo>
                    <a:pt x="150" y="304"/>
                  </a:lnTo>
                  <a:lnTo>
                    <a:pt x="120" y="294"/>
                  </a:lnTo>
                  <a:lnTo>
                    <a:pt x="94" y="282"/>
                  </a:lnTo>
                  <a:lnTo>
                    <a:pt x="70" y="268"/>
                  </a:lnTo>
                  <a:lnTo>
                    <a:pt x="50" y="254"/>
                  </a:lnTo>
                  <a:lnTo>
                    <a:pt x="32" y="238"/>
                  </a:lnTo>
                  <a:lnTo>
                    <a:pt x="18" y="224"/>
                  </a:lnTo>
                  <a:lnTo>
                    <a:pt x="8" y="206"/>
                  </a:lnTo>
                  <a:lnTo>
                    <a:pt x="2" y="190"/>
                  </a:lnTo>
                  <a:lnTo>
                    <a:pt x="0" y="172"/>
                  </a:lnTo>
                  <a:lnTo>
                    <a:pt x="0" y="172"/>
                  </a:lnTo>
                  <a:lnTo>
                    <a:pt x="2" y="154"/>
                  </a:lnTo>
                  <a:lnTo>
                    <a:pt x="8" y="138"/>
                  </a:lnTo>
                  <a:lnTo>
                    <a:pt x="18" y="120"/>
                  </a:lnTo>
                  <a:lnTo>
                    <a:pt x="32" y="106"/>
                  </a:lnTo>
                  <a:lnTo>
                    <a:pt x="50" y="90"/>
                  </a:lnTo>
                  <a:lnTo>
                    <a:pt x="70" y="76"/>
                  </a:lnTo>
                  <a:lnTo>
                    <a:pt x="94" y="62"/>
                  </a:lnTo>
                  <a:lnTo>
                    <a:pt x="120" y="50"/>
                  </a:lnTo>
                  <a:lnTo>
                    <a:pt x="150" y="40"/>
                  </a:lnTo>
                  <a:lnTo>
                    <a:pt x="182" y="30"/>
                  </a:lnTo>
                  <a:lnTo>
                    <a:pt x="216" y="22"/>
                  </a:lnTo>
                  <a:lnTo>
                    <a:pt x="252" y="14"/>
                  </a:lnTo>
                  <a:lnTo>
                    <a:pt x="290" y="8"/>
                  </a:lnTo>
                  <a:lnTo>
                    <a:pt x="330" y="4"/>
                  </a:lnTo>
                  <a:lnTo>
                    <a:pt x="370" y="2"/>
                  </a:lnTo>
                  <a:lnTo>
                    <a:pt x="412" y="0"/>
                  </a:lnTo>
                  <a:lnTo>
                    <a:pt x="412" y="0"/>
                  </a:lnTo>
                  <a:lnTo>
                    <a:pt x="454" y="2"/>
                  </a:lnTo>
                  <a:lnTo>
                    <a:pt x="496" y="4"/>
                  </a:lnTo>
                  <a:lnTo>
                    <a:pt x="536" y="8"/>
                  </a:lnTo>
                  <a:lnTo>
                    <a:pt x="574" y="14"/>
                  </a:lnTo>
                  <a:lnTo>
                    <a:pt x="610" y="22"/>
                  </a:lnTo>
                  <a:lnTo>
                    <a:pt x="644" y="30"/>
                  </a:lnTo>
                  <a:lnTo>
                    <a:pt x="676" y="40"/>
                  </a:lnTo>
                  <a:lnTo>
                    <a:pt x="704" y="50"/>
                  </a:lnTo>
                  <a:lnTo>
                    <a:pt x="732" y="62"/>
                  </a:lnTo>
                  <a:lnTo>
                    <a:pt x="754" y="76"/>
                  </a:lnTo>
                  <a:lnTo>
                    <a:pt x="776" y="90"/>
                  </a:lnTo>
                  <a:lnTo>
                    <a:pt x="792" y="106"/>
                  </a:lnTo>
                  <a:lnTo>
                    <a:pt x="806" y="120"/>
                  </a:lnTo>
                  <a:lnTo>
                    <a:pt x="816" y="138"/>
                  </a:lnTo>
                  <a:lnTo>
                    <a:pt x="824" y="154"/>
                  </a:lnTo>
                  <a:lnTo>
                    <a:pt x="826" y="172"/>
                  </a:lnTo>
                  <a:lnTo>
                    <a:pt x="826" y="172"/>
                  </a:lnTo>
                  <a:close/>
                </a:path>
              </a:pathLst>
            </a:custGeom>
            <a:gradFill flip="none" rotWithShape="1">
              <a:gsLst>
                <a:gs pos="0">
                  <a:schemeClr val="accent4">
                    <a:lumMod val="40000"/>
                    <a:lumOff val="60000"/>
                  </a:schemeClr>
                </a:gs>
                <a:gs pos="100000">
                  <a:schemeClr val="accent4"/>
                </a:gs>
              </a:gsLst>
              <a:lin ang="2700000" scaled="1"/>
              <a:tileRect/>
            </a:gradFill>
            <a:ln>
              <a:noFill/>
            </a:ln>
          </p:spPr>
          <p:txBody>
            <a:bodyPr vert="horz" wrap="square" lIns="91440" tIns="45720" rIns="91440" bIns="45720" numCol="1" anchor="t" anchorCtr="0" compatLnSpc="1"/>
            <a:lstStyle/>
            <a:p>
              <a:endParaRPr lang="zh-CN" altLang="en-US"/>
            </a:p>
          </p:txBody>
        </p:sp>
        <p:sp>
          <p:nvSpPr>
            <p:cNvPr id="74" name="Freeform 169"/>
            <p:cNvSpPr/>
            <p:nvPr/>
          </p:nvSpPr>
          <p:spPr bwMode="auto">
            <a:xfrm>
              <a:off x="5557838" y="1397000"/>
              <a:ext cx="1311275" cy="3508375"/>
            </a:xfrm>
            <a:custGeom>
              <a:avLst/>
              <a:gdLst>
                <a:gd name="T0" fmla="*/ 412 w 826"/>
                <a:gd name="T1" fmla="*/ 172 h 2210"/>
                <a:gd name="T2" fmla="*/ 330 w 826"/>
                <a:gd name="T3" fmla="*/ 168 h 2210"/>
                <a:gd name="T4" fmla="*/ 252 w 826"/>
                <a:gd name="T5" fmla="*/ 158 h 2210"/>
                <a:gd name="T6" fmla="*/ 182 w 826"/>
                <a:gd name="T7" fmla="*/ 142 h 2210"/>
                <a:gd name="T8" fmla="*/ 120 w 826"/>
                <a:gd name="T9" fmla="*/ 122 h 2210"/>
                <a:gd name="T10" fmla="*/ 70 w 826"/>
                <a:gd name="T11" fmla="*/ 96 h 2210"/>
                <a:gd name="T12" fmla="*/ 32 w 826"/>
                <a:gd name="T13" fmla="*/ 66 h 2210"/>
                <a:gd name="T14" fmla="*/ 8 w 826"/>
                <a:gd name="T15" fmla="*/ 34 h 2210"/>
                <a:gd name="T16" fmla="*/ 0 w 826"/>
                <a:gd name="T17" fmla="*/ 0 h 2210"/>
                <a:gd name="T18" fmla="*/ 0 w 826"/>
                <a:gd name="T19" fmla="*/ 2038 h 2210"/>
                <a:gd name="T20" fmla="*/ 8 w 826"/>
                <a:gd name="T21" fmla="*/ 2074 h 2210"/>
                <a:gd name="T22" fmla="*/ 32 w 826"/>
                <a:gd name="T23" fmla="*/ 2106 h 2210"/>
                <a:gd name="T24" fmla="*/ 70 w 826"/>
                <a:gd name="T25" fmla="*/ 2134 h 2210"/>
                <a:gd name="T26" fmla="*/ 120 w 826"/>
                <a:gd name="T27" fmla="*/ 2160 h 2210"/>
                <a:gd name="T28" fmla="*/ 182 w 826"/>
                <a:gd name="T29" fmla="*/ 2180 h 2210"/>
                <a:gd name="T30" fmla="*/ 252 w 826"/>
                <a:gd name="T31" fmla="*/ 2196 h 2210"/>
                <a:gd name="T32" fmla="*/ 330 w 826"/>
                <a:gd name="T33" fmla="*/ 2206 h 2210"/>
                <a:gd name="T34" fmla="*/ 412 w 826"/>
                <a:gd name="T35" fmla="*/ 2210 h 2210"/>
                <a:gd name="T36" fmla="*/ 454 w 826"/>
                <a:gd name="T37" fmla="*/ 2210 h 2210"/>
                <a:gd name="T38" fmla="*/ 536 w 826"/>
                <a:gd name="T39" fmla="*/ 2202 h 2210"/>
                <a:gd name="T40" fmla="*/ 610 w 826"/>
                <a:gd name="T41" fmla="*/ 2190 h 2210"/>
                <a:gd name="T42" fmla="*/ 676 w 826"/>
                <a:gd name="T43" fmla="*/ 2170 h 2210"/>
                <a:gd name="T44" fmla="*/ 732 w 826"/>
                <a:gd name="T45" fmla="*/ 2148 h 2210"/>
                <a:gd name="T46" fmla="*/ 776 w 826"/>
                <a:gd name="T47" fmla="*/ 2120 h 2210"/>
                <a:gd name="T48" fmla="*/ 806 w 826"/>
                <a:gd name="T49" fmla="*/ 2090 h 2210"/>
                <a:gd name="T50" fmla="*/ 824 w 826"/>
                <a:gd name="T51" fmla="*/ 2056 h 2210"/>
                <a:gd name="T52" fmla="*/ 826 w 826"/>
                <a:gd name="T53" fmla="*/ 0 h 2210"/>
                <a:gd name="T54" fmla="*/ 824 w 826"/>
                <a:gd name="T55" fmla="*/ 18 h 2210"/>
                <a:gd name="T56" fmla="*/ 806 w 826"/>
                <a:gd name="T57" fmla="*/ 52 h 2210"/>
                <a:gd name="T58" fmla="*/ 776 w 826"/>
                <a:gd name="T59" fmla="*/ 82 h 2210"/>
                <a:gd name="T60" fmla="*/ 732 w 826"/>
                <a:gd name="T61" fmla="*/ 110 h 2210"/>
                <a:gd name="T62" fmla="*/ 676 w 826"/>
                <a:gd name="T63" fmla="*/ 132 h 2210"/>
                <a:gd name="T64" fmla="*/ 610 w 826"/>
                <a:gd name="T65" fmla="*/ 150 h 2210"/>
                <a:gd name="T66" fmla="*/ 536 w 826"/>
                <a:gd name="T67" fmla="*/ 164 h 2210"/>
                <a:gd name="T68" fmla="*/ 454 w 826"/>
                <a:gd name="T69" fmla="*/ 170 h 2210"/>
                <a:gd name="T70" fmla="*/ 412 w 826"/>
                <a:gd name="T71" fmla="*/ 172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2210">
                  <a:moveTo>
                    <a:pt x="412" y="172"/>
                  </a:moveTo>
                  <a:lnTo>
                    <a:pt x="412" y="172"/>
                  </a:lnTo>
                  <a:lnTo>
                    <a:pt x="370" y="170"/>
                  </a:lnTo>
                  <a:lnTo>
                    <a:pt x="330" y="168"/>
                  </a:lnTo>
                  <a:lnTo>
                    <a:pt x="290" y="164"/>
                  </a:lnTo>
                  <a:lnTo>
                    <a:pt x="252" y="158"/>
                  </a:lnTo>
                  <a:lnTo>
                    <a:pt x="216" y="150"/>
                  </a:lnTo>
                  <a:lnTo>
                    <a:pt x="182" y="142"/>
                  </a:lnTo>
                  <a:lnTo>
                    <a:pt x="150" y="132"/>
                  </a:lnTo>
                  <a:lnTo>
                    <a:pt x="120" y="122"/>
                  </a:lnTo>
                  <a:lnTo>
                    <a:pt x="94" y="110"/>
                  </a:lnTo>
                  <a:lnTo>
                    <a:pt x="70" y="96"/>
                  </a:lnTo>
                  <a:lnTo>
                    <a:pt x="50" y="82"/>
                  </a:lnTo>
                  <a:lnTo>
                    <a:pt x="32" y="66"/>
                  </a:lnTo>
                  <a:lnTo>
                    <a:pt x="18" y="52"/>
                  </a:lnTo>
                  <a:lnTo>
                    <a:pt x="8" y="34"/>
                  </a:lnTo>
                  <a:lnTo>
                    <a:pt x="2" y="18"/>
                  </a:lnTo>
                  <a:lnTo>
                    <a:pt x="0" y="0"/>
                  </a:lnTo>
                  <a:lnTo>
                    <a:pt x="0" y="2038"/>
                  </a:lnTo>
                  <a:lnTo>
                    <a:pt x="0" y="2038"/>
                  </a:lnTo>
                  <a:lnTo>
                    <a:pt x="2" y="2056"/>
                  </a:lnTo>
                  <a:lnTo>
                    <a:pt x="8" y="2074"/>
                  </a:lnTo>
                  <a:lnTo>
                    <a:pt x="18" y="2090"/>
                  </a:lnTo>
                  <a:lnTo>
                    <a:pt x="32" y="2106"/>
                  </a:lnTo>
                  <a:lnTo>
                    <a:pt x="50" y="2120"/>
                  </a:lnTo>
                  <a:lnTo>
                    <a:pt x="70" y="2134"/>
                  </a:lnTo>
                  <a:lnTo>
                    <a:pt x="94" y="2148"/>
                  </a:lnTo>
                  <a:lnTo>
                    <a:pt x="120" y="2160"/>
                  </a:lnTo>
                  <a:lnTo>
                    <a:pt x="150" y="2170"/>
                  </a:lnTo>
                  <a:lnTo>
                    <a:pt x="182" y="2180"/>
                  </a:lnTo>
                  <a:lnTo>
                    <a:pt x="216" y="2190"/>
                  </a:lnTo>
                  <a:lnTo>
                    <a:pt x="252" y="2196"/>
                  </a:lnTo>
                  <a:lnTo>
                    <a:pt x="290" y="2202"/>
                  </a:lnTo>
                  <a:lnTo>
                    <a:pt x="330" y="2206"/>
                  </a:lnTo>
                  <a:lnTo>
                    <a:pt x="370" y="2210"/>
                  </a:lnTo>
                  <a:lnTo>
                    <a:pt x="412" y="2210"/>
                  </a:lnTo>
                  <a:lnTo>
                    <a:pt x="412" y="2210"/>
                  </a:lnTo>
                  <a:lnTo>
                    <a:pt x="454" y="2210"/>
                  </a:lnTo>
                  <a:lnTo>
                    <a:pt x="496" y="2206"/>
                  </a:lnTo>
                  <a:lnTo>
                    <a:pt x="536" y="2202"/>
                  </a:lnTo>
                  <a:lnTo>
                    <a:pt x="574" y="2196"/>
                  </a:lnTo>
                  <a:lnTo>
                    <a:pt x="610" y="2190"/>
                  </a:lnTo>
                  <a:lnTo>
                    <a:pt x="644" y="2180"/>
                  </a:lnTo>
                  <a:lnTo>
                    <a:pt x="676" y="2170"/>
                  </a:lnTo>
                  <a:lnTo>
                    <a:pt x="704" y="2160"/>
                  </a:lnTo>
                  <a:lnTo>
                    <a:pt x="732" y="2148"/>
                  </a:lnTo>
                  <a:lnTo>
                    <a:pt x="754" y="2134"/>
                  </a:lnTo>
                  <a:lnTo>
                    <a:pt x="776" y="2120"/>
                  </a:lnTo>
                  <a:lnTo>
                    <a:pt x="792" y="2106"/>
                  </a:lnTo>
                  <a:lnTo>
                    <a:pt x="806" y="2090"/>
                  </a:lnTo>
                  <a:lnTo>
                    <a:pt x="816" y="2074"/>
                  </a:lnTo>
                  <a:lnTo>
                    <a:pt x="824" y="2056"/>
                  </a:lnTo>
                  <a:lnTo>
                    <a:pt x="826" y="2038"/>
                  </a:lnTo>
                  <a:lnTo>
                    <a:pt x="826" y="0"/>
                  </a:lnTo>
                  <a:lnTo>
                    <a:pt x="826" y="0"/>
                  </a:lnTo>
                  <a:lnTo>
                    <a:pt x="824" y="18"/>
                  </a:lnTo>
                  <a:lnTo>
                    <a:pt x="816" y="34"/>
                  </a:lnTo>
                  <a:lnTo>
                    <a:pt x="806" y="52"/>
                  </a:lnTo>
                  <a:lnTo>
                    <a:pt x="792" y="66"/>
                  </a:lnTo>
                  <a:lnTo>
                    <a:pt x="776" y="82"/>
                  </a:lnTo>
                  <a:lnTo>
                    <a:pt x="754" y="96"/>
                  </a:lnTo>
                  <a:lnTo>
                    <a:pt x="732" y="110"/>
                  </a:lnTo>
                  <a:lnTo>
                    <a:pt x="704" y="122"/>
                  </a:lnTo>
                  <a:lnTo>
                    <a:pt x="676" y="132"/>
                  </a:lnTo>
                  <a:lnTo>
                    <a:pt x="644" y="142"/>
                  </a:lnTo>
                  <a:lnTo>
                    <a:pt x="610" y="150"/>
                  </a:lnTo>
                  <a:lnTo>
                    <a:pt x="574" y="158"/>
                  </a:lnTo>
                  <a:lnTo>
                    <a:pt x="536" y="164"/>
                  </a:lnTo>
                  <a:lnTo>
                    <a:pt x="496" y="168"/>
                  </a:lnTo>
                  <a:lnTo>
                    <a:pt x="454" y="170"/>
                  </a:lnTo>
                  <a:lnTo>
                    <a:pt x="412" y="172"/>
                  </a:lnTo>
                  <a:lnTo>
                    <a:pt x="412" y="172"/>
                  </a:lnTo>
                  <a:close/>
                </a:path>
              </a:pathLst>
            </a:custGeom>
            <a:gradFill flip="none" rotWithShape="1">
              <a:gsLst>
                <a:gs pos="26000">
                  <a:schemeClr val="accent4">
                    <a:lumMod val="40000"/>
                    <a:lumOff val="60000"/>
                  </a:schemeClr>
                </a:gs>
                <a:gs pos="0">
                  <a:schemeClr val="accent4">
                    <a:lumMod val="60000"/>
                    <a:lumOff val="40000"/>
                  </a:schemeClr>
                </a:gs>
                <a:gs pos="64000">
                  <a:schemeClr val="accent4"/>
                </a:gs>
                <a:gs pos="100000">
                  <a:schemeClr val="accent4">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75" name="Freeform 168"/>
            <p:cNvSpPr/>
            <p:nvPr/>
          </p:nvSpPr>
          <p:spPr bwMode="auto">
            <a:xfrm>
              <a:off x="5557838" y="4359275"/>
              <a:ext cx="1311275" cy="546100"/>
            </a:xfrm>
            <a:custGeom>
              <a:avLst/>
              <a:gdLst>
                <a:gd name="T0" fmla="*/ 826 w 826"/>
                <a:gd name="T1" fmla="*/ 172 h 344"/>
                <a:gd name="T2" fmla="*/ 816 w 826"/>
                <a:gd name="T3" fmla="*/ 208 h 344"/>
                <a:gd name="T4" fmla="*/ 792 w 826"/>
                <a:gd name="T5" fmla="*/ 240 h 344"/>
                <a:gd name="T6" fmla="*/ 754 w 826"/>
                <a:gd name="T7" fmla="*/ 268 h 344"/>
                <a:gd name="T8" fmla="*/ 704 w 826"/>
                <a:gd name="T9" fmla="*/ 294 h 344"/>
                <a:gd name="T10" fmla="*/ 644 w 826"/>
                <a:gd name="T11" fmla="*/ 314 h 344"/>
                <a:gd name="T12" fmla="*/ 574 w 826"/>
                <a:gd name="T13" fmla="*/ 330 h 344"/>
                <a:gd name="T14" fmla="*/ 496 w 826"/>
                <a:gd name="T15" fmla="*/ 340 h 344"/>
                <a:gd name="T16" fmla="*/ 412 w 826"/>
                <a:gd name="T17" fmla="*/ 344 h 344"/>
                <a:gd name="T18" fmla="*/ 370 w 826"/>
                <a:gd name="T19" fmla="*/ 344 h 344"/>
                <a:gd name="T20" fmla="*/ 290 w 826"/>
                <a:gd name="T21" fmla="*/ 336 h 344"/>
                <a:gd name="T22" fmla="*/ 216 w 826"/>
                <a:gd name="T23" fmla="*/ 324 h 344"/>
                <a:gd name="T24" fmla="*/ 150 w 826"/>
                <a:gd name="T25" fmla="*/ 304 h 344"/>
                <a:gd name="T26" fmla="*/ 94 w 826"/>
                <a:gd name="T27" fmla="*/ 282 h 344"/>
                <a:gd name="T28" fmla="*/ 50 w 826"/>
                <a:gd name="T29" fmla="*/ 254 h 344"/>
                <a:gd name="T30" fmla="*/ 18 w 826"/>
                <a:gd name="T31" fmla="*/ 224 h 344"/>
                <a:gd name="T32" fmla="*/ 2 w 826"/>
                <a:gd name="T33" fmla="*/ 190 h 344"/>
                <a:gd name="T34" fmla="*/ 0 w 826"/>
                <a:gd name="T35" fmla="*/ 172 h 344"/>
                <a:gd name="T36" fmla="*/ 8 w 826"/>
                <a:gd name="T37" fmla="*/ 138 h 344"/>
                <a:gd name="T38" fmla="*/ 32 w 826"/>
                <a:gd name="T39" fmla="*/ 106 h 344"/>
                <a:gd name="T40" fmla="*/ 70 w 826"/>
                <a:gd name="T41" fmla="*/ 76 h 344"/>
                <a:gd name="T42" fmla="*/ 120 w 826"/>
                <a:gd name="T43" fmla="*/ 50 h 344"/>
                <a:gd name="T44" fmla="*/ 182 w 826"/>
                <a:gd name="T45" fmla="*/ 30 h 344"/>
                <a:gd name="T46" fmla="*/ 252 w 826"/>
                <a:gd name="T47" fmla="*/ 14 h 344"/>
                <a:gd name="T48" fmla="*/ 330 w 826"/>
                <a:gd name="T49" fmla="*/ 4 h 344"/>
                <a:gd name="T50" fmla="*/ 412 w 826"/>
                <a:gd name="T51" fmla="*/ 0 h 344"/>
                <a:gd name="T52" fmla="*/ 454 w 826"/>
                <a:gd name="T53" fmla="*/ 2 h 344"/>
                <a:gd name="T54" fmla="*/ 536 w 826"/>
                <a:gd name="T55" fmla="*/ 8 h 344"/>
                <a:gd name="T56" fmla="*/ 610 w 826"/>
                <a:gd name="T57" fmla="*/ 22 h 344"/>
                <a:gd name="T58" fmla="*/ 676 w 826"/>
                <a:gd name="T59" fmla="*/ 40 h 344"/>
                <a:gd name="T60" fmla="*/ 732 w 826"/>
                <a:gd name="T61" fmla="*/ 64 h 344"/>
                <a:gd name="T62" fmla="*/ 776 w 826"/>
                <a:gd name="T63" fmla="*/ 90 h 344"/>
                <a:gd name="T64" fmla="*/ 806 w 826"/>
                <a:gd name="T65" fmla="*/ 122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6" y="208"/>
                  </a:lnTo>
                  <a:lnTo>
                    <a:pt x="806" y="224"/>
                  </a:lnTo>
                  <a:lnTo>
                    <a:pt x="792" y="240"/>
                  </a:lnTo>
                  <a:lnTo>
                    <a:pt x="776" y="254"/>
                  </a:lnTo>
                  <a:lnTo>
                    <a:pt x="754" y="268"/>
                  </a:lnTo>
                  <a:lnTo>
                    <a:pt x="732" y="282"/>
                  </a:lnTo>
                  <a:lnTo>
                    <a:pt x="704" y="294"/>
                  </a:lnTo>
                  <a:lnTo>
                    <a:pt x="676" y="304"/>
                  </a:lnTo>
                  <a:lnTo>
                    <a:pt x="644" y="314"/>
                  </a:lnTo>
                  <a:lnTo>
                    <a:pt x="610" y="324"/>
                  </a:lnTo>
                  <a:lnTo>
                    <a:pt x="574" y="330"/>
                  </a:lnTo>
                  <a:lnTo>
                    <a:pt x="536" y="336"/>
                  </a:lnTo>
                  <a:lnTo>
                    <a:pt x="496" y="340"/>
                  </a:lnTo>
                  <a:lnTo>
                    <a:pt x="454" y="344"/>
                  </a:lnTo>
                  <a:lnTo>
                    <a:pt x="412" y="344"/>
                  </a:lnTo>
                  <a:lnTo>
                    <a:pt x="412" y="344"/>
                  </a:lnTo>
                  <a:lnTo>
                    <a:pt x="370" y="344"/>
                  </a:lnTo>
                  <a:lnTo>
                    <a:pt x="330" y="340"/>
                  </a:lnTo>
                  <a:lnTo>
                    <a:pt x="290" y="336"/>
                  </a:lnTo>
                  <a:lnTo>
                    <a:pt x="252" y="330"/>
                  </a:lnTo>
                  <a:lnTo>
                    <a:pt x="216" y="324"/>
                  </a:lnTo>
                  <a:lnTo>
                    <a:pt x="182" y="314"/>
                  </a:lnTo>
                  <a:lnTo>
                    <a:pt x="150" y="304"/>
                  </a:lnTo>
                  <a:lnTo>
                    <a:pt x="120" y="294"/>
                  </a:lnTo>
                  <a:lnTo>
                    <a:pt x="94" y="282"/>
                  </a:lnTo>
                  <a:lnTo>
                    <a:pt x="70" y="268"/>
                  </a:lnTo>
                  <a:lnTo>
                    <a:pt x="50" y="254"/>
                  </a:lnTo>
                  <a:lnTo>
                    <a:pt x="32" y="240"/>
                  </a:lnTo>
                  <a:lnTo>
                    <a:pt x="18" y="224"/>
                  </a:lnTo>
                  <a:lnTo>
                    <a:pt x="8" y="208"/>
                  </a:lnTo>
                  <a:lnTo>
                    <a:pt x="2" y="190"/>
                  </a:lnTo>
                  <a:lnTo>
                    <a:pt x="0" y="172"/>
                  </a:lnTo>
                  <a:lnTo>
                    <a:pt x="0" y="172"/>
                  </a:lnTo>
                  <a:lnTo>
                    <a:pt x="2" y="154"/>
                  </a:lnTo>
                  <a:lnTo>
                    <a:pt x="8" y="138"/>
                  </a:lnTo>
                  <a:lnTo>
                    <a:pt x="18" y="122"/>
                  </a:lnTo>
                  <a:lnTo>
                    <a:pt x="32" y="106"/>
                  </a:lnTo>
                  <a:lnTo>
                    <a:pt x="50" y="90"/>
                  </a:lnTo>
                  <a:lnTo>
                    <a:pt x="70" y="76"/>
                  </a:lnTo>
                  <a:lnTo>
                    <a:pt x="94" y="64"/>
                  </a:lnTo>
                  <a:lnTo>
                    <a:pt x="120" y="50"/>
                  </a:lnTo>
                  <a:lnTo>
                    <a:pt x="150" y="40"/>
                  </a:lnTo>
                  <a:lnTo>
                    <a:pt x="182" y="30"/>
                  </a:lnTo>
                  <a:lnTo>
                    <a:pt x="216" y="22"/>
                  </a:lnTo>
                  <a:lnTo>
                    <a:pt x="252" y="14"/>
                  </a:lnTo>
                  <a:lnTo>
                    <a:pt x="290" y="8"/>
                  </a:lnTo>
                  <a:lnTo>
                    <a:pt x="330" y="4"/>
                  </a:lnTo>
                  <a:lnTo>
                    <a:pt x="370" y="2"/>
                  </a:lnTo>
                  <a:lnTo>
                    <a:pt x="412" y="0"/>
                  </a:lnTo>
                  <a:lnTo>
                    <a:pt x="412" y="0"/>
                  </a:lnTo>
                  <a:lnTo>
                    <a:pt x="454" y="2"/>
                  </a:lnTo>
                  <a:lnTo>
                    <a:pt x="496" y="4"/>
                  </a:lnTo>
                  <a:lnTo>
                    <a:pt x="536" y="8"/>
                  </a:lnTo>
                  <a:lnTo>
                    <a:pt x="574" y="14"/>
                  </a:lnTo>
                  <a:lnTo>
                    <a:pt x="610" y="22"/>
                  </a:lnTo>
                  <a:lnTo>
                    <a:pt x="644" y="30"/>
                  </a:lnTo>
                  <a:lnTo>
                    <a:pt x="676" y="40"/>
                  </a:lnTo>
                  <a:lnTo>
                    <a:pt x="704" y="50"/>
                  </a:lnTo>
                  <a:lnTo>
                    <a:pt x="732" y="64"/>
                  </a:lnTo>
                  <a:lnTo>
                    <a:pt x="754" y="76"/>
                  </a:lnTo>
                  <a:lnTo>
                    <a:pt x="776" y="90"/>
                  </a:lnTo>
                  <a:lnTo>
                    <a:pt x="792" y="106"/>
                  </a:lnTo>
                  <a:lnTo>
                    <a:pt x="806" y="122"/>
                  </a:lnTo>
                  <a:lnTo>
                    <a:pt x="816"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p>
          </p:txBody>
        </p:sp>
      </p:grpSp>
      <p:grpSp>
        <p:nvGrpSpPr>
          <p:cNvPr id="76" name="组合 75"/>
          <p:cNvGrpSpPr/>
          <p:nvPr/>
        </p:nvGrpSpPr>
        <p:grpSpPr>
          <a:xfrm>
            <a:off x="5090784" y="2299962"/>
            <a:ext cx="1023289" cy="3447779"/>
            <a:chOff x="7081838" y="9525"/>
            <a:chExt cx="1489075" cy="5016500"/>
          </a:xfrm>
        </p:grpSpPr>
        <p:sp>
          <p:nvSpPr>
            <p:cNvPr id="77" name="Freeform 172"/>
            <p:cNvSpPr/>
            <p:nvPr/>
          </p:nvSpPr>
          <p:spPr bwMode="auto">
            <a:xfrm>
              <a:off x="7081838" y="311150"/>
              <a:ext cx="1489075" cy="4714875"/>
            </a:xfrm>
            <a:custGeom>
              <a:avLst/>
              <a:gdLst>
                <a:gd name="T0" fmla="*/ 470 w 938"/>
                <a:gd name="T1" fmla="*/ 196 h 2970"/>
                <a:gd name="T2" fmla="*/ 376 w 938"/>
                <a:gd name="T3" fmla="*/ 192 h 2970"/>
                <a:gd name="T4" fmla="*/ 288 w 938"/>
                <a:gd name="T5" fmla="*/ 180 h 2970"/>
                <a:gd name="T6" fmla="*/ 208 w 938"/>
                <a:gd name="T7" fmla="*/ 162 h 2970"/>
                <a:gd name="T8" fmla="*/ 138 w 938"/>
                <a:gd name="T9" fmla="*/ 138 h 2970"/>
                <a:gd name="T10" fmla="*/ 80 w 938"/>
                <a:gd name="T11" fmla="*/ 110 h 2970"/>
                <a:gd name="T12" fmla="*/ 38 w 938"/>
                <a:gd name="T13" fmla="*/ 76 h 2970"/>
                <a:gd name="T14" fmla="*/ 10 w 938"/>
                <a:gd name="T15" fmla="*/ 40 h 2970"/>
                <a:gd name="T16" fmla="*/ 2 w 938"/>
                <a:gd name="T17" fmla="*/ 10 h 2970"/>
                <a:gd name="T18" fmla="*/ 0 w 938"/>
                <a:gd name="T19" fmla="*/ 2776 h 2970"/>
                <a:gd name="T20" fmla="*/ 2 w 938"/>
                <a:gd name="T21" fmla="*/ 2786 h 2970"/>
                <a:gd name="T22" fmla="*/ 10 w 938"/>
                <a:gd name="T23" fmla="*/ 2814 h 2970"/>
                <a:gd name="T24" fmla="*/ 38 w 938"/>
                <a:gd name="T25" fmla="*/ 2852 h 2970"/>
                <a:gd name="T26" fmla="*/ 80 w 938"/>
                <a:gd name="T27" fmla="*/ 2884 h 2970"/>
                <a:gd name="T28" fmla="*/ 138 w 938"/>
                <a:gd name="T29" fmla="*/ 2914 h 2970"/>
                <a:gd name="T30" fmla="*/ 208 w 938"/>
                <a:gd name="T31" fmla="*/ 2938 h 2970"/>
                <a:gd name="T32" fmla="*/ 288 w 938"/>
                <a:gd name="T33" fmla="*/ 2956 h 2970"/>
                <a:gd name="T34" fmla="*/ 376 w 938"/>
                <a:gd name="T35" fmla="*/ 2966 h 2970"/>
                <a:gd name="T36" fmla="*/ 470 w 938"/>
                <a:gd name="T37" fmla="*/ 2970 h 2970"/>
                <a:gd name="T38" fmla="*/ 518 w 938"/>
                <a:gd name="T39" fmla="*/ 2970 h 2970"/>
                <a:gd name="T40" fmla="*/ 610 w 938"/>
                <a:gd name="T41" fmla="*/ 2962 h 2970"/>
                <a:gd name="T42" fmla="*/ 694 w 938"/>
                <a:gd name="T43" fmla="*/ 2948 h 2970"/>
                <a:gd name="T44" fmla="*/ 768 w 938"/>
                <a:gd name="T45" fmla="*/ 2926 h 2970"/>
                <a:gd name="T46" fmla="*/ 832 w 938"/>
                <a:gd name="T47" fmla="*/ 2900 h 2970"/>
                <a:gd name="T48" fmla="*/ 882 w 938"/>
                <a:gd name="T49" fmla="*/ 2868 h 2970"/>
                <a:gd name="T50" fmla="*/ 918 w 938"/>
                <a:gd name="T51" fmla="*/ 2834 h 2970"/>
                <a:gd name="T52" fmla="*/ 936 w 938"/>
                <a:gd name="T53" fmla="*/ 2796 h 2970"/>
                <a:gd name="T54" fmla="*/ 938 w 938"/>
                <a:gd name="T55" fmla="*/ 2776 h 2970"/>
                <a:gd name="T56" fmla="*/ 938 w 938"/>
                <a:gd name="T57" fmla="*/ 0 h 2970"/>
                <a:gd name="T58" fmla="*/ 936 w 938"/>
                <a:gd name="T59" fmla="*/ 20 h 2970"/>
                <a:gd name="T60" fmla="*/ 918 w 938"/>
                <a:gd name="T61" fmla="*/ 58 h 2970"/>
                <a:gd name="T62" fmla="*/ 882 w 938"/>
                <a:gd name="T63" fmla="*/ 94 h 2970"/>
                <a:gd name="T64" fmla="*/ 832 w 938"/>
                <a:gd name="T65" fmla="*/ 124 h 2970"/>
                <a:gd name="T66" fmla="*/ 768 w 938"/>
                <a:gd name="T67" fmla="*/ 150 h 2970"/>
                <a:gd name="T68" fmla="*/ 694 w 938"/>
                <a:gd name="T69" fmla="*/ 172 h 2970"/>
                <a:gd name="T70" fmla="*/ 610 w 938"/>
                <a:gd name="T71" fmla="*/ 186 h 2970"/>
                <a:gd name="T72" fmla="*/ 518 w 938"/>
                <a:gd name="T73" fmla="*/ 194 h 2970"/>
                <a:gd name="T74" fmla="*/ 470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70" y="196"/>
                  </a:moveTo>
                  <a:lnTo>
                    <a:pt x="470" y="196"/>
                  </a:lnTo>
                  <a:lnTo>
                    <a:pt x="422" y="194"/>
                  </a:lnTo>
                  <a:lnTo>
                    <a:pt x="376" y="192"/>
                  </a:lnTo>
                  <a:lnTo>
                    <a:pt x="330" y="186"/>
                  </a:lnTo>
                  <a:lnTo>
                    <a:pt x="288" y="180"/>
                  </a:lnTo>
                  <a:lnTo>
                    <a:pt x="246" y="172"/>
                  </a:lnTo>
                  <a:lnTo>
                    <a:pt x="208" y="162"/>
                  </a:lnTo>
                  <a:lnTo>
                    <a:pt x="172" y="150"/>
                  </a:lnTo>
                  <a:lnTo>
                    <a:pt x="138" y="138"/>
                  </a:lnTo>
                  <a:lnTo>
                    <a:pt x="108" y="124"/>
                  </a:lnTo>
                  <a:lnTo>
                    <a:pt x="80" y="110"/>
                  </a:lnTo>
                  <a:lnTo>
                    <a:pt x="58" y="94"/>
                  </a:lnTo>
                  <a:lnTo>
                    <a:pt x="38" y="76"/>
                  </a:lnTo>
                  <a:lnTo>
                    <a:pt x="22" y="58"/>
                  </a:lnTo>
                  <a:lnTo>
                    <a:pt x="10" y="40"/>
                  </a:lnTo>
                  <a:lnTo>
                    <a:pt x="4" y="20"/>
                  </a:lnTo>
                  <a:lnTo>
                    <a:pt x="2" y="10"/>
                  </a:lnTo>
                  <a:lnTo>
                    <a:pt x="0" y="0"/>
                  </a:lnTo>
                  <a:lnTo>
                    <a:pt x="0" y="2776"/>
                  </a:lnTo>
                  <a:lnTo>
                    <a:pt x="0" y="2776"/>
                  </a:lnTo>
                  <a:lnTo>
                    <a:pt x="2" y="2786"/>
                  </a:lnTo>
                  <a:lnTo>
                    <a:pt x="4" y="2796"/>
                  </a:lnTo>
                  <a:lnTo>
                    <a:pt x="10" y="2814"/>
                  </a:lnTo>
                  <a:lnTo>
                    <a:pt x="22" y="2834"/>
                  </a:lnTo>
                  <a:lnTo>
                    <a:pt x="38" y="2852"/>
                  </a:lnTo>
                  <a:lnTo>
                    <a:pt x="58" y="2868"/>
                  </a:lnTo>
                  <a:lnTo>
                    <a:pt x="80" y="2884"/>
                  </a:lnTo>
                  <a:lnTo>
                    <a:pt x="108" y="2900"/>
                  </a:lnTo>
                  <a:lnTo>
                    <a:pt x="138" y="2914"/>
                  </a:lnTo>
                  <a:lnTo>
                    <a:pt x="172" y="2926"/>
                  </a:lnTo>
                  <a:lnTo>
                    <a:pt x="208" y="2938"/>
                  </a:lnTo>
                  <a:lnTo>
                    <a:pt x="246" y="2948"/>
                  </a:lnTo>
                  <a:lnTo>
                    <a:pt x="288" y="2956"/>
                  </a:lnTo>
                  <a:lnTo>
                    <a:pt x="330" y="2962"/>
                  </a:lnTo>
                  <a:lnTo>
                    <a:pt x="376" y="2966"/>
                  </a:lnTo>
                  <a:lnTo>
                    <a:pt x="422" y="2970"/>
                  </a:lnTo>
                  <a:lnTo>
                    <a:pt x="470" y="2970"/>
                  </a:lnTo>
                  <a:lnTo>
                    <a:pt x="470" y="2970"/>
                  </a:lnTo>
                  <a:lnTo>
                    <a:pt x="518" y="2970"/>
                  </a:lnTo>
                  <a:lnTo>
                    <a:pt x="564" y="2966"/>
                  </a:lnTo>
                  <a:lnTo>
                    <a:pt x="610" y="2962"/>
                  </a:lnTo>
                  <a:lnTo>
                    <a:pt x="652" y="2956"/>
                  </a:lnTo>
                  <a:lnTo>
                    <a:pt x="694" y="2948"/>
                  </a:lnTo>
                  <a:lnTo>
                    <a:pt x="732" y="2938"/>
                  </a:lnTo>
                  <a:lnTo>
                    <a:pt x="768" y="2926"/>
                  </a:lnTo>
                  <a:lnTo>
                    <a:pt x="802" y="2914"/>
                  </a:lnTo>
                  <a:lnTo>
                    <a:pt x="832" y="2900"/>
                  </a:lnTo>
                  <a:lnTo>
                    <a:pt x="858" y="2884"/>
                  </a:lnTo>
                  <a:lnTo>
                    <a:pt x="882" y="2868"/>
                  </a:lnTo>
                  <a:lnTo>
                    <a:pt x="902" y="2852"/>
                  </a:lnTo>
                  <a:lnTo>
                    <a:pt x="918" y="2834"/>
                  </a:lnTo>
                  <a:lnTo>
                    <a:pt x="930" y="2814"/>
                  </a:lnTo>
                  <a:lnTo>
                    <a:pt x="936" y="2796"/>
                  </a:lnTo>
                  <a:lnTo>
                    <a:pt x="938" y="2786"/>
                  </a:lnTo>
                  <a:lnTo>
                    <a:pt x="938" y="2776"/>
                  </a:lnTo>
                  <a:lnTo>
                    <a:pt x="938" y="0"/>
                  </a:lnTo>
                  <a:lnTo>
                    <a:pt x="938" y="0"/>
                  </a:lnTo>
                  <a:lnTo>
                    <a:pt x="938" y="10"/>
                  </a:lnTo>
                  <a:lnTo>
                    <a:pt x="936" y="20"/>
                  </a:lnTo>
                  <a:lnTo>
                    <a:pt x="930" y="40"/>
                  </a:lnTo>
                  <a:lnTo>
                    <a:pt x="918" y="58"/>
                  </a:lnTo>
                  <a:lnTo>
                    <a:pt x="902" y="76"/>
                  </a:lnTo>
                  <a:lnTo>
                    <a:pt x="882" y="94"/>
                  </a:lnTo>
                  <a:lnTo>
                    <a:pt x="858" y="110"/>
                  </a:lnTo>
                  <a:lnTo>
                    <a:pt x="832" y="124"/>
                  </a:lnTo>
                  <a:lnTo>
                    <a:pt x="802" y="138"/>
                  </a:lnTo>
                  <a:lnTo>
                    <a:pt x="768" y="150"/>
                  </a:lnTo>
                  <a:lnTo>
                    <a:pt x="732" y="162"/>
                  </a:lnTo>
                  <a:lnTo>
                    <a:pt x="694" y="172"/>
                  </a:lnTo>
                  <a:lnTo>
                    <a:pt x="652" y="180"/>
                  </a:lnTo>
                  <a:lnTo>
                    <a:pt x="610" y="186"/>
                  </a:lnTo>
                  <a:lnTo>
                    <a:pt x="564" y="192"/>
                  </a:lnTo>
                  <a:lnTo>
                    <a:pt x="518" y="194"/>
                  </a:lnTo>
                  <a:lnTo>
                    <a:pt x="470" y="196"/>
                  </a:lnTo>
                  <a:lnTo>
                    <a:pt x="470"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78" name="Freeform 170"/>
            <p:cNvSpPr/>
            <p:nvPr/>
          </p:nvSpPr>
          <p:spPr bwMode="auto">
            <a:xfrm>
              <a:off x="7081838" y="9525"/>
              <a:ext cx="1489075" cy="622300"/>
            </a:xfrm>
            <a:custGeom>
              <a:avLst/>
              <a:gdLst>
                <a:gd name="T0" fmla="*/ 938 w 938"/>
                <a:gd name="T1" fmla="*/ 196 h 392"/>
                <a:gd name="T2" fmla="*/ 936 w 938"/>
                <a:gd name="T3" fmla="*/ 216 h 392"/>
                <a:gd name="T4" fmla="*/ 918 w 938"/>
                <a:gd name="T5" fmla="*/ 254 h 392"/>
                <a:gd name="T6" fmla="*/ 882 w 938"/>
                <a:gd name="T7" fmla="*/ 290 h 392"/>
                <a:gd name="T8" fmla="*/ 832 w 938"/>
                <a:gd name="T9" fmla="*/ 320 h 392"/>
                <a:gd name="T10" fmla="*/ 768 w 938"/>
                <a:gd name="T11" fmla="*/ 346 h 392"/>
                <a:gd name="T12" fmla="*/ 694 w 938"/>
                <a:gd name="T13" fmla="*/ 368 h 392"/>
                <a:gd name="T14" fmla="*/ 610 w 938"/>
                <a:gd name="T15" fmla="*/ 382 h 392"/>
                <a:gd name="T16" fmla="*/ 518 w 938"/>
                <a:gd name="T17" fmla="*/ 390 h 392"/>
                <a:gd name="T18" fmla="*/ 470 w 938"/>
                <a:gd name="T19" fmla="*/ 392 h 392"/>
                <a:gd name="T20" fmla="*/ 376 w 938"/>
                <a:gd name="T21" fmla="*/ 388 h 392"/>
                <a:gd name="T22" fmla="*/ 288 w 938"/>
                <a:gd name="T23" fmla="*/ 376 h 392"/>
                <a:gd name="T24" fmla="*/ 208 w 938"/>
                <a:gd name="T25" fmla="*/ 358 h 392"/>
                <a:gd name="T26" fmla="*/ 138 w 938"/>
                <a:gd name="T27" fmla="*/ 334 h 392"/>
                <a:gd name="T28" fmla="*/ 80 w 938"/>
                <a:gd name="T29" fmla="*/ 306 h 392"/>
                <a:gd name="T30" fmla="*/ 38 w 938"/>
                <a:gd name="T31" fmla="*/ 272 h 392"/>
                <a:gd name="T32" fmla="*/ 10 w 938"/>
                <a:gd name="T33" fmla="*/ 236 h 392"/>
                <a:gd name="T34" fmla="*/ 2 w 938"/>
                <a:gd name="T35" fmla="*/ 206 h 392"/>
                <a:gd name="T36" fmla="*/ 0 w 938"/>
                <a:gd name="T37" fmla="*/ 196 h 392"/>
                <a:gd name="T38" fmla="*/ 4 w 938"/>
                <a:gd name="T39" fmla="*/ 176 h 392"/>
                <a:gd name="T40" fmla="*/ 22 w 938"/>
                <a:gd name="T41" fmla="*/ 138 h 392"/>
                <a:gd name="T42" fmla="*/ 58 w 938"/>
                <a:gd name="T43" fmla="*/ 104 h 392"/>
                <a:gd name="T44" fmla="*/ 108 w 938"/>
                <a:gd name="T45" fmla="*/ 72 h 392"/>
                <a:gd name="T46" fmla="*/ 172 w 938"/>
                <a:gd name="T47" fmla="*/ 46 h 392"/>
                <a:gd name="T48" fmla="*/ 246 w 938"/>
                <a:gd name="T49" fmla="*/ 24 h 392"/>
                <a:gd name="T50" fmla="*/ 330 w 938"/>
                <a:gd name="T51" fmla="*/ 10 h 392"/>
                <a:gd name="T52" fmla="*/ 422 w 938"/>
                <a:gd name="T53" fmla="*/ 2 h 392"/>
                <a:gd name="T54" fmla="*/ 470 w 938"/>
                <a:gd name="T55" fmla="*/ 0 h 392"/>
                <a:gd name="T56" fmla="*/ 564 w 938"/>
                <a:gd name="T57" fmla="*/ 4 h 392"/>
                <a:gd name="T58" fmla="*/ 652 w 938"/>
                <a:gd name="T59" fmla="*/ 16 h 392"/>
                <a:gd name="T60" fmla="*/ 732 w 938"/>
                <a:gd name="T61" fmla="*/ 34 h 392"/>
                <a:gd name="T62" fmla="*/ 802 w 938"/>
                <a:gd name="T63" fmla="*/ 58 h 392"/>
                <a:gd name="T64" fmla="*/ 858 w 938"/>
                <a:gd name="T65" fmla="*/ 86 h 392"/>
                <a:gd name="T66" fmla="*/ 902 w 938"/>
                <a:gd name="T67" fmla="*/ 120 h 392"/>
                <a:gd name="T68" fmla="*/ 930 w 938"/>
                <a:gd name="T69" fmla="*/ 156 h 392"/>
                <a:gd name="T70" fmla="*/ 938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8" y="206"/>
                  </a:lnTo>
                  <a:lnTo>
                    <a:pt x="936" y="216"/>
                  </a:lnTo>
                  <a:lnTo>
                    <a:pt x="930" y="236"/>
                  </a:lnTo>
                  <a:lnTo>
                    <a:pt x="918" y="254"/>
                  </a:lnTo>
                  <a:lnTo>
                    <a:pt x="902" y="272"/>
                  </a:lnTo>
                  <a:lnTo>
                    <a:pt x="882" y="290"/>
                  </a:lnTo>
                  <a:lnTo>
                    <a:pt x="858" y="306"/>
                  </a:lnTo>
                  <a:lnTo>
                    <a:pt x="832" y="320"/>
                  </a:lnTo>
                  <a:lnTo>
                    <a:pt x="802" y="334"/>
                  </a:lnTo>
                  <a:lnTo>
                    <a:pt x="768" y="346"/>
                  </a:lnTo>
                  <a:lnTo>
                    <a:pt x="732" y="358"/>
                  </a:lnTo>
                  <a:lnTo>
                    <a:pt x="694" y="368"/>
                  </a:lnTo>
                  <a:lnTo>
                    <a:pt x="652" y="376"/>
                  </a:lnTo>
                  <a:lnTo>
                    <a:pt x="610" y="382"/>
                  </a:lnTo>
                  <a:lnTo>
                    <a:pt x="564" y="388"/>
                  </a:lnTo>
                  <a:lnTo>
                    <a:pt x="518" y="390"/>
                  </a:lnTo>
                  <a:lnTo>
                    <a:pt x="470" y="392"/>
                  </a:lnTo>
                  <a:lnTo>
                    <a:pt x="470" y="392"/>
                  </a:lnTo>
                  <a:lnTo>
                    <a:pt x="422" y="390"/>
                  </a:lnTo>
                  <a:lnTo>
                    <a:pt x="376" y="388"/>
                  </a:lnTo>
                  <a:lnTo>
                    <a:pt x="330" y="382"/>
                  </a:lnTo>
                  <a:lnTo>
                    <a:pt x="288" y="376"/>
                  </a:lnTo>
                  <a:lnTo>
                    <a:pt x="246" y="368"/>
                  </a:lnTo>
                  <a:lnTo>
                    <a:pt x="208" y="358"/>
                  </a:lnTo>
                  <a:lnTo>
                    <a:pt x="172" y="346"/>
                  </a:lnTo>
                  <a:lnTo>
                    <a:pt x="138" y="334"/>
                  </a:lnTo>
                  <a:lnTo>
                    <a:pt x="108" y="320"/>
                  </a:lnTo>
                  <a:lnTo>
                    <a:pt x="80" y="306"/>
                  </a:lnTo>
                  <a:lnTo>
                    <a:pt x="58" y="290"/>
                  </a:lnTo>
                  <a:lnTo>
                    <a:pt x="38" y="272"/>
                  </a:lnTo>
                  <a:lnTo>
                    <a:pt x="22" y="254"/>
                  </a:lnTo>
                  <a:lnTo>
                    <a:pt x="10" y="236"/>
                  </a:lnTo>
                  <a:lnTo>
                    <a:pt x="4" y="216"/>
                  </a:lnTo>
                  <a:lnTo>
                    <a:pt x="2" y="206"/>
                  </a:lnTo>
                  <a:lnTo>
                    <a:pt x="0" y="196"/>
                  </a:lnTo>
                  <a:lnTo>
                    <a:pt x="0" y="196"/>
                  </a:lnTo>
                  <a:lnTo>
                    <a:pt x="2" y="186"/>
                  </a:lnTo>
                  <a:lnTo>
                    <a:pt x="4" y="176"/>
                  </a:lnTo>
                  <a:lnTo>
                    <a:pt x="10" y="156"/>
                  </a:lnTo>
                  <a:lnTo>
                    <a:pt x="22" y="138"/>
                  </a:lnTo>
                  <a:lnTo>
                    <a:pt x="38" y="120"/>
                  </a:lnTo>
                  <a:lnTo>
                    <a:pt x="58" y="104"/>
                  </a:lnTo>
                  <a:lnTo>
                    <a:pt x="80" y="86"/>
                  </a:lnTo>
                  <a:lnTo>
                    <a:pt x="108" y="72"/>
                  </a:lnTo>
                  <a:lnTo>
                    <a:pt x="138" y="58"/>
                  </a:lnTo>
                  <a:lnTo>
                    <a:pt x="172" y="46"/>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6"/>
                  </a:lnTo>
                  <a:lnTo>
                    <a:pt x="802" y="58"/>
                  </a:lnTo>
                  <a:lnTo>
                    <a:pt x="832" y="72"/>
                  </a:lnTo>
                  <a:lnTo>
                    <a:pt x="858" y="86"/>
                  </a:lnTo>
                  <a:lnTo>
                    <a:pt x="882" y="104"/>
                  </a:lnTo>
                  <a:lnTo>
                    <a:pt x="902" y="120"/>
                  </a:lnTo>
                  <a:lnTo>
                    <a:pt x="918" y="138"/>
                  </a:lnTo>
                  <a:lnTo>
                    <a:pt x="930"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79" name="Freeform 171"/>
            <p:cNvSpPr/>
            <p:nvPr/>
          </p:nvSpPr>
          <p:spPr bwMode="auto">
            <a:xfrm>
              <a:off x="7081838" y="4406900"/>
              <a:ext cx="1489075" cy="619125"/>
            </a:xfrm>
            <a:custGeom>
              <a:avLst/>
              <a:gdLst>
                <a:gd name="T0" fmla="*/ 938 w 938"/>
                <a:gd name="T1" fmla="*/ 196 h 390"/>
                <a:gd name="T2" fmla="*/ 936 w 938"/>
                <a:gd name="T3" fmla="*/ 216 h 390"/>
                <a:gd name="T4" fmla="*/ 918 w 938"/>
                <a:gd name="T5" fmla="*/ 254 h 390"/>
                <a:gd name="T6" fmla="*/ 882 w 938"/>
                <a:gd name="T7" fmla="*/ 288 h 390"/>
                <a:gd name="T8" fmla="*/ 832 w 938"/>
                <a:gd name="T9" fmla="*/ 320 h 390"/>
                <a:gd name="T10" fmla="*/ 768 w 938"/>
                <a:gd name="T11" fmla="*/ 346 h 390"/>
                <a:gd name="T12" fmla="*/ 694 w 938"/>
                <a:gd name="T13" fmla="*/ 368 h 390"/>
                <a:gd name="T14" fmla="*/ 610 w 938"/>
                <a:gd name="T15" fmla="*/ 382 h 390"/>
                <a:gd name="T16" fmla="*/ 518 w 938"/>
                <a:gd name="T17" fmla="*/ 390 h 390"/>
                <a:gd name="T18" fmla="*/ 470 w 938"/>
                <a:gd name="T19" fmla="*/ 390 h 390"/>
                <a:gd name="T20" fmla="*/ 376 w 938"/>
                <a:gd name="T21" fmla="*/ 386 h 390"/>
                <a:gd name="T22" fmla="*/ 288 w 938"/>
                <a:gd name="T23" fmla="*/ 376 h 390"/>
                <a:gd name="T24" fmla="*/ 208 w 938"/>
                <a:gd name="T25" fmla="*/ 358 h 390"/>
                <a:gd name="T26" fmla="*/ 138 w 938"/>
                <a:gd name="T27" fmla="*/ 334 h 390"/>
                <a:gd name="T28" fmla="*/ 80 w 938"/>
                <a:gd name="T29" fmla="*/ 304 h 390"/>
                <a:gd name="T30" fmla="*/ 38 w 938"/>
                <a:gd name="T31" fmla="*/ 272 h 390"/>
                <a:gd name="T32" fmla="*/ 10 w 938"/>
                <a:gd name="T33" fmla="*/ 234 h 390"/>
                <a:gd name="T34" fmla="*/ 2 w 938"/>
                <a:gd name="T35" fmla="*/ 206 h 390"/>
                <a:gd name="T36" fmla="*/ 0 w 938"/>
                <a:gd name="T37" fmla="*/ 196 h 390"/>
                <a:gd name="T38" fmla="*/ 4 w 938"/>
                <a:gd name="T39" fmla="*/ 176 h 390"/>
                <a:gd name="T40" fmla="*/ 22 w 938"/>
                <a:gd name="T41" fmla="*/ 138 h 390"/>
                <a:gd name="T42" fmla="*/ 58 w 938"/>
                <a:gd name="T43" fmla="*/ 102 h 390"/>
                <a:gd name="T44" fmla="*/ 108 w 938"/>
                <a:gd name="T45" fmla="*/ 72 h 390"/>
                <a:gd name="T46" fmla="*/ 172 w 938"/>
                <a:gd name="T47" fmla="*/ 44 h 390"/>
                <a:gd name="T48" fmla="*/ 246 w 938"/>
                <a:gd name="T49" fmla="*/ 24 h 390"/>
                <a:gd name="T50" fmla="*/ 330 w 938"/>
                <a:gd name="T51" fmla="*/ 10 h 390"/>
                <a:gd name="T52" fmla="*/ 422 w 938"/>
                <a:gd name="T53" fmla="*/ 2 h 390"/>
                <a:gd name="T54" fmla="*/ 470 w 938"/>
                <a:gd name="T55" fmla="*/ 0 h 390"/>
                <a:gd name="T56" fmla="*/ 564 w 938"/>
                <a:gd name="T57" fmla="*/ 4 h 390"/>
                <a:gd name="T58" fmla="*/ 652 w 938"/>
                <a:gd name="T59" fmla="*/ 16 h 390"/>
                <a:gd name="T60" fmla="*/ 732 w 938"/>
                <a:gd name="T61" fmla="*/ 34 h 390"/>
                <a:gd name="T62" fmla="*/ 802 w 938"/>
                <a:gd name="T63" fmla="*/ 58 h 390"/>
                <a:gd name="T64" fmla="*/ 858 w 938"/>
                <a:gd name="T65" fmla="*/ 86 h 390"/>
                <a:gd name="T66" fmla="*/ 902 w 938"/>
                <a:gd name="T67" fmla="*/ 120 h 390"/>
                <a:gd name="T68" fmla="*/ 930 w 938"/>
                <a:gd name="T69" fmla="*/ 156 h 390"/>
                <a:gd name="T70" fmla="*/ 938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8" y="206"/>
                  </a:lnTo>
                  <a:lnTo>
                    <a:pt x="936" y="216"/>
                  </a:lnTo>
                  <a:lnTo>
                    <a:pt x="930" y="234"/>
                  </a:lnTo>
                  <a:lnTo>
                    <a:pt x="918" y="254"/>
                  </a:lnTo>
                  <a:lnTo>
                    <a:pt x="902" y="272"/>
                  </a:lnTo>
                  <a:lnTo>
                    <a:pt x="882" y="288"/>
                  </a:lnTo>
                  <a:lnTo>
                    <a:pt x="858" y="304"/>
                  </a:lnTo>
                  <a:lnTo>
                    <a:pt x="832" y="320"/>
                  </a:lnTo>
                  <a:lnTo>
                    <a:pt x="802" y="334"/>
                  </a:lnTo>
                  <a:lnTo>
                    <a:pt x="768" y="346"/>
                  </a:lnTo>
                  <a:lnTo>
                    <a:pt x="732" y="358"/>
                  </a:lnTo>
                  <a:lnTo>
                    <a:pt x="694" y="368"/>
                  </a:lnTo>
                  <a:lnTo>
                    <a:pt x="652" y="376"/>
                  </a:lnTo>
                  <a:lnTo>
                    <a:pt x="610" y="382"/>
                  </a:lnTo>
                  <a:lnTo>
                    <a:pt x="564" y="386"/>
                  </a:lnTo>
                  <a:lnTo>
                    <a:pt x="518" y="390"/>
                  </a:lnTo>
                  <a:lnTo>
                    <a:pt x="470" y="390"/>
                  </a:lnTo>
                  <a:lnTo>
                    <a:pt x="470" y="390"/>
                  </a:lnTo>
                  <a:lnTo>
                    <a:pt x="422" y="390"/>
                  </a:lnTo>
                  <a:lnTo>
                    <a:pt x="376" y="386"/>
                  </a:lnTo>
                  <a:lnTo>
                    <a:pt x="330" y="382"/>
                  </a:lnTo>
                  <a:lnTo>
                    <a:pt x="288" y="376"/>
                  </a:lnTo>
                  <a:lnTo>
                    <a:pt x="246" y="368"/>
                  </a:lnTo>
                  <a:lnTo>
                    <a:pt x="208" y="358"/>
                  </a:lnTo>
                  <a:lnTo>
                    <a:pt x="172" y="346"/>
                  </a:lnTo>
                  <a:lnTo>
                    <a:pt x="138" y="334"/>
                  </a:lnTo>
                  <a:lnTo>
                    <a:pt x="108" y="320"/>
                  </a:lnTo>
                  <a:lnTo>
                    <a:pt x="80" y="304"/>
                  </a:lnTo>
                  <a:lnTo>
                    <a:pt x="58" y="288"/>
                  </a:lnTo>
                  <a:lnTo>
                    <a:pt x="38" y="272"/>
                  </a:lnTo>
                  <a:lnTo>
                    <a:pt x="22" y="254"/>
                  </a:lnTo>
                  <a:lnTo>
                    <a:pt x="10" y="234"/>
                  </a:lnTo>
                  <a:lnTo>
                    <a:pt x="4" y="216"/>
                  </a:lnTo>
                  <a:lnTo>
                    <a:pt x="2" y="206"/>
                  </a:lnTo>
                  <a:lnTo>
                    <a:pt x="0" y="196"/>
                  </a:lnTo>
                  <a:lnTo>
                    <a:pt x="0" y="196"/>
                  </a:lnTo>
                  <a:lnTo>
                    <a:pt x="2" y="186"/>
                  </a:lnTo>
                  <a:lnTo>
                    <a:pt x="4" y="176"/>
                  </a:lnTo>
                  <a:lnTo>
                    <a:pt x="10" y="156"/>
                  </a:lnTo>
                  <a:lnTo>
                    <a:pt x="22" y="138"/>
                  </a:lnTo>
                  <a:lnTo>
                    <a:pt x="38" y="120"/>
                  </a:lnTo>
                  <a:lnTo>
                    <a:pt x="58" y="102"/>
                  </a:lnTo>
                  <a:lnTo>
                    <a:pt x="80" y="86"/>
                  </a:lnTo>
                  <a:lnTo>
                    <a:pt x="108" y="72"/>
                  </a:lnTo>
                  <a:lnTo>
                    <a:pt x="138" y="58"/>
                  </a:lnTo>
                  <a:lnTo>
                    <a:pt x="172" y="44"/>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4"/>
                  </a:lnTo>
                  <a:lnTo>
                    <a:pt x="802" y="58"/>
                  </a:lnTo>
                  <a:lnTo>
                    <a:pt x="832" y="72"/>
                  </a:lnTo>
                  <a:lnTo>
                    <a:pt x="858" y="86"/>
                  </a:lnTo>
                  <a:lnTo>
                    <a:pt x="882" y="102"/>
                  </a:lnTo>
                  <a:lnTo>
                    <a:pt x="902" y="120"/>
                  </a:lnTo>
                  <a:lnTo>
                    <a:pt x="918" y="138"/>
                  </a:lnTo>
                  <a:lnTo>
                    <a:pt x="930" y="156"/>
                  </a:lnTo>
                  <a:lnTo>
                    <a:pt x="936" y="176"/>
                  </a:lnTo>
                  <a:lnTo>
                    <a:pt x="938"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p>
          </p:txBody>
        </p:sp>
      </p:grpSp>
      <p:grpSp>
        <p:nvGrpSpPr>
          <p:cNvPr id="80" name="组合 79"/>
          <p:cNvGrpSpPr/>
          <p:nvPr/>
        </p:nvGrpSpPr>
        <p:grpSpPr>
          <a:xfrm>
            <a:off x="5151876" y="2755011"/>
            <a:ext cx="901105" cy="2909808"/>
            <a:chOff x="7170738" y="671620"/>
            <a:chExt cx="1311275" cy="4233755"/>
          </a:xfrm>
        </p:grpSpPr>
        <p:sp>
          <p:nvSpPr>
            <p:cNvPr id="81" name="Freeform 173"/>
            <p:cNvSpPr/>
            <p:nvPr/>
          </p:nvSpPr>
          <p:spPr bwMode="auto">
            <a:xfrm>
              <a:off x="7170738" y="671620"/>
              <a:ext cx="1311275" cy="546100"/>
            </a:xfrm>
            <a:custGeom>
              <a:avLst/>
              <a:gdLst>
                <a:gd name="T0" fmla="*/ 826 w 826"/>
                <a:gd name="T1" fmla="*/ 172 h 344"/>
                <a:gd name="T2" fmla="*/ 818 w 826"/>
                <a:gd name="T3" fmla="*/ 206 h 344"/>
                <a:gd name="T4" fmla="*/ 794 w 826"/>
                <a:gd name="T5" fmla="*/ 238 h 344"/>
                <a:gd name="T6" fmla="*/ 756 w 826"/>
                <a:gd name="T7" fmla="*/ 268 h 344"/>
                <a:gd name="T8" fmla="*/ 706 w 826"/>
                <a:gd name="T9" fmla="*/ 294 h 344"/>
                <a:gd name="T10" fmla="*/ 644 w 826"/>
                <a:gd name="T11" fmla="*/ 314 h 344"/>
                <a:gd name="T12" fmla="*/ 574 w 826"/>
                <a:gd name="T13" fmla="*/ 330 h 344"/>
                <a:gd name="T14" fmla="*/ 496 w 826"/>
                <a:gd name="T15" fmla="*/ 340 h 344"/>
                <a:gd name="T16" fmla="*/ 414 w 826"/>
                <a:gd name="T17" fmla="*/ 344 h 344"/>
                <a:gd name="T18" fmla="*/ 372 w 826"/>
                <a:gd name="T19" fmla="*/ 342 h 344"/>
                <a:gd name="T20" fmla="*/ 290 w 826"/>
                <a:gd name="T21" fmla="*/ 336 h 344"/>
                <a:gd name="T22" fmla="*/ 216 w 826"/>
                <a:gd name="T23" fmla="*/ 322 h 344"/>
                <a:gd name="T24" fmla="*/ 152 w 826"/>
                <a:gd name="T25" fmla="*/ 304 h 344"/>
                <a:gd name="T26" fmla="*/ 96 w 826"/>
                <a:gd name="T27" fmla="*/ 282 h 344"/>
                <a:gd name="T28" fmla="*/ 50 w 826"/>
                <a:gd name="T29" fmla="*/ 254 h 344"/>
                <a:gd name="T30" fmla="*/ 20 w 826"/>
                <a:gd name="T31" fmla="*/ 222 h 344"/>
                <a:gd name="T32" fmla="*/ 4 w 826"/>
                <a:gd name="T33" fmla="*/ 190 h 344"/>
                <a:gd name="T34" fmla="*/ 0 w 826"/>
                <a:gd name="T35" fmla="*/ 172 h 344"/>
                <a:gd name="T36" fmla="*/ 10 w 826"/>
                <a:gd name="T37" fmla="*/ 138 h 344"/>
                <a:gd name="T38" fmla="*/ 34 w 826"/>
                <a:gd name="T39" fmla="*/ 106 h 344"/>
                <a:gd name="T40" fmla="*/ 72 w 826"/>
                <a:gd name="T41" fmla="*/ 76 h 344"/>
                <a:gd name="T42" fmla="*/ 122 w 826"/>
                <a:gd name="T43" fmla="*/ 50 h 344"/>
                <a:gd name="T44" fmla="*/ 182 w 826"/>
                <a:gd name="T45" fmla="*/ 30 h 344"/>
                <a:gd name="T46" fmla="*/ 254 w 826"/>
                <a:gd name="T47" fmla="*/ 14 h 344"/>
                <a:gd name="T48" fmla="*/ 330 w 826"/>
                <a:gd name="T49" fmla="*/ 4 h 344"/>
                <a:gd name="T50" fmla="*/ 414 w 826"/>
                <a:gd name="T51" fmla="*/ 0 h 344"/>
                <a:gd name="T52" fmla="*/ 456 w 826"/>
                <a:gd name="T53" fmla="*/ 2 h 344"/>
                <a:gd name="T54" fmla="*/ 536 w 826"/>
                <a:gd name="T55" fmla="*/ 8 h 344"/>
                <a:gd name="T56" fmla="*/ 610 w 826"/>
                <a:gd name="T57" fmla="*/ 20 h 344"/>
                <a:gd name="T58" fmla="*/ 676 w 826"/>
                <a:gd name="T59" fmla="*/ 40 h 344"/>
                <a:gd name="T60" fmla="*/ 732 w 826"/>
                <a:gd name="T61" fmla="*/ 62 h 344"/>
                <a:gd name="T62" fmla="*/ 776 w 826"/>
                <a:gd name="T63" fmla="*/ 90 h 344"/>
                <a:gd name="T64" fmla="*/ 808 w 826"/>
                <a:gd name="T65" fmla="*/ 120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8" y="206"/>
                  </a:lnTo>
                  <a:lnTo>
                    <a:pt x="808" y="222"/>
                  </a:lnTo>
                  <a:lnTo>
                    <a:pt x="794" y="238"/>
                  </a:lnTo>
                  <a:lnTo>
                    <a:pt x="776" y="254"/>
                  </a:lnTo>
                  <a:lnTo>
                    <a:pt x="756" y="268"/>
                  </a:lnTo>
                  <a:lnTo>
                    <a:pt x="732" y="282"/>
                  </a:lnTo>
                  <a:lnTo>
                    <a:pt x="706" y="294"/>
                  </a:lnTo>
                  <a:lnTo>
                    <a:pt x="676" y="304"/>
                  </a:lnTo>
                  <a:lnTo>
                    <a:pt x="644" y="314"/>
                  </a:lnTo>
                  <a:lnTo>
                    <a:pt x="610" y="322"/>
                  </a:lnTo>
                  <a:lnTo>
                    <a:pt x="574" y="330"/>
                  </a:lnTo>
                  <a:lnTo>
                    <a:pt x="536" y="336"/>
                  </a:lnTo>
                  <a:lnTo>
                    <a:pt x="496" y="340"/>
                  </a:lnTo>
                  <a:lnTo>
                    <a:pt x="456" y="342"/>
                  </a:lnTo>
                  <a:lnTo>
                    <a:pt x="414" y="344"/>
                  </a:lnTo>
                  <a:lnTo>
                    <a:pt x="414" y="344"/>
                  </a:lnTo>
                  <a:lnTo>
                    <a:pt x="372" y="342"/>
                  </a:lnTo>
                  <a:lnTo>
                    <a:pt x="330" y="340"/>
                  </a:lnTo>
                  <a:lnTo>
                    <a:pt x="290" y="336"/>
                  </a:lnTo>
                  <a:lnTo>
                    <a:pt x="254" y="330"/>
                  </a:lnTo>
                  <a:lnTo>
                    <a:pt x="216" y="322"/>
                  </a:lnTo>
                  <a:lnTo>
                    <a:pt x="182" y="314"/>
                  </a:lnTo>
                  <a:lnTo>
                    <a:pt x="152" y="304"/>
                  </a:lnTo>
                  <a:lnTo>
                    <a:pt x="122" y="294"/>
                  </a:lnTo>
                  <a:lnTo>
                    <a:pt x="96" y="282"/>
                  </a:lnTo>
                  <a:lnTo>
                    <a:pt x="72" y="268"/>
                  </a:lnTo>
                  <a:lnTo>
                    <a:pt x="50" y="254"/>
                  </a:lnTo>
                  <a:lnTo>
                    <a:pt x="34" y="238"/>
                  </a:lnTo>
                  <a:lnTo>
                    <a:pt x="20" y="222"/>
                  </a:lnTo>
                  <a:lnTo>
                    <a:pt x="10" y="206"/>
                  </a:lnTo>
                  <a:lnTo>
                    <a:pt x="4" y="190"/>
                  </a:lnTo>
                  <a:lnTo>
                    <a:pt x="0" y="172"/>
                  </a:lnTo>
                  <a:lnTo>
                    <a:pt x="0" y="172"/>
                  </a:lnTo>
                  <a:lnTo>
                    <a:pt x="4" y="154"/>
                  </a:lnTo>
                  <a:lnTo>
                    <a:pt x="10" y="138"/>
                  </a:lnTo>
                  <a:lnTo>
                    <a:pt x="20" y="120"/>
                  </a:lnTo>
                  <a:lnTo>
                    <a:pt x="34" y="106"/>
                  </a:lnTo>
                  <a:lnTo>
                    <a:pt x="50" y="90"/>
                  </a:lnTo>
                  <a:lnTo>
                    <a:pt x="72" y="76"/>
                  </a:lnTo>
                  <a:lnTo>
                    <a:pt x="96" y="62"/>
                  </a:lnTo>
                  <a:lnTo>
                    <a:pt x="122" y="50"/>
                  </a:lnTo>
                  <a:lnTo>
                    <a:pt x="152" y="40"/>
                  </a:lnTo>
                  <a:lnTo>
                    <a:pt x="182" y="30"/>
                  </a:lnTo>
                  <a:lnTo>
                    <a:pt x="216" y="20"/>
                  </a:lnTo>
                  <a:lnTo>
                    <a:pt x="254" y="14"/>
                  </a:lnTo>
                  <a:lnTo>
                    <a:pt x="290" y="8"/>
                  </a:lnTo>
                  <a:lnTo>
                    <a:pt x="330" y="4"/>
                  </a:lnTo>
                  <a:lnTo>
                    <a:pt x="372" y="2"/>
                  </a:lnTo>
                  <a:lnTo>
                    <a:pt x="414" y="0"/>
                  </a:lnTo>
                  <a:lnTo>
                    <a:pt x="414" y="0"/>
                  </a:lnTo>
                  <a:lnTo>
                    <a:pt x="456" y="2"/>
                  </a:lnTo>
                  <a:lnTo>
                    <a:pt x="496" y="4"/>
                  </a:lnTo>
                  <a:lnTo>
                    <a:pt x="536" y="8"/>
                  </a:lnTo>
                  <a:lnTo>
                    <a:pt x="574" y="14"/>
                  </a:lnTo>
                  <a:lnTo>
                    <a:pt x="610" y="20"/>
                  </a:lnTo>
                  <a:lnTo>
                    <a:pt x="644" y="30"/>
                  </a:lnTo>
                  <a:lnTo>
                    <a:pt x="676" y="40"/>
                  </a:lnTo>
                  <a:lnTo>
                    <a:pt x="706" y="50"/>
                  </a:lnTo>
                  <a:lnTo>
                    <a:pt x="732" y="62"/>
                  </a:lnTo>
                  <a:lnTo>
                    <a:pt x="756" y="76"/>
                  </a:lnTo>
                  <a:lnTo>
                    <a:pt x="776" y="90"/>
                  </a:lnTo>
                  <a:lnTo>
                    <a:pt x="794" y="106"/>
                  </a:lnTo>
                  <a:lnTo>
                    <a:pt x="808" y="120"/>
                  </a:lnTo>
                  <a:lnTo>
                    <a:pt x="818" y="138"/>
                  </a:lnTo>
                  <a:lnTo>
                    <a:pt x="824" y="154"/>
                  </a:lnTo>
                  <a:lnTo>
                    <a:pt x="826" y="172"/>
                  </a:lnTo>
                  <a:lnTo>
                    <a:pt x="826" y="172"/>
                  </a:lnTo>
                  <a:close/>
                </a:path>
              </a:pathLst>
            </a:custGeom>
            <a:gradFill flip="none" rotWithShape="1">
              <a:gsLst>
                <a:gs pos="0">
                  <a:schemeClr val="accent5">
                    <a:lumMod val="40000"/>
                    <a:lumOff val="60000"/>
                  </a:schemeClr>
                </a:gs>
                <a:gs pos="100000">
                  <a:schemeClr val="accent5"/>
                </a:gs>
              </a:gsLst>
              <a:lin ang="2700000" scaled="1"/>
              <a:tileRect/>
            </a:gradFill>
            <a:ln>
              <a:noFill/>
            </a:ln>
          </p:spPr>
          <p:txBody>
            <a:bodyPr vert="horz" wrap="square" lIns="91440" tIns="45720" rIns="91440" bIns="45720" numCol="1" anchor="t" anchorCtr="0" compatLnSpc="1"/>
            <a:lstStyle/>
            <a:p>
              <a:endParaRPr lang="zh-CN" altLang="en-US"/>
            </a:p>
          </p:txBody>
        </p:sp>
        <p:sp>
          <p:nvSpPr>
            <p:cNvPr id="82" name="Freeform 175"/>
            <p:cNvSpPr/>
            <p:nvPr/>
          </p:nvSpPr>
          <p:spPr bwMode="auto">
            <a:xfrm>
              <a:off x="7170738" y="933450"/>
              <a:ext cx="1311275" cy="3971925"/>
            </a:xfrm>
            <a:custGeom>
              <a:avLst/>
              <a:gdLst>
                <a:gd name="T0" fmla="*/ 414 w 826"/>
                <a:gd name="T1" fmla="*/ 172 h 2614"/>
                <a:gd name="T2" fmla="*/ 330 w 826"/>
                <a:gd name="T3" fmla="*/ 168 h 2614"/>
                <a:gd name="T4" fmla="*/ 254 w 826"/>
                <a:gd name="T5" fmla="*/ 158 h 2614"/>
                <a:gd name="T6" fmla="*/ 182 w 826"/>
                <a:gd name="T7" fmla="*/ 142 h 2614"/>
                <a:gd name="T8" fmla="*/ 122 w 826"/>
                <a:gd name="T9" fmla="*/ 122 h 2614"/>
                <a:gd name="T10" fmla="*/ 72 w 826"/>
                <a:gd name="T11" fmla="*/ 96 h 2614"/>
                <a:gd name="T12" fmla="*/ 34 w 826"/>
                <a:gd name="T13" fmla="*/ 66 h 2614"/>
                <a:gd name="T14" fmla="*/ 10 w 826"/>
                <a:gd name="T15" fmla="*/ 34 h 2614"/>
                <a:gd name="T16" fmla="*/ 0 w 826"/>
                <a:gd name="T17" fmla="*/ 0 h 2614"/>
                <a:gd name="T18" fmla="*/ 0 w 826"/>
                <a:gd name="T19" fmla="*/ 2442 h 2614"/>
                <a:gd name="T20" fmla="*/ 10 w 826"/>
                <a:gd name="T21" fmla="*/ 2478 h 2614"/>
                <a:gd name="T22" fmla="*/ 34 w 826"/>
                <a:gd name="T23" fmla="*/ 2510 h 2614"/>
                <a:gd name="T24" fmla="*/ 72 w 826"/>
                <a:gd name="T25" fmla="*/ 2538 h 2614"/>
                <a:gd name="T26" fmla="*/ 122 w 826"/>
                <a:gd name="T27" fmla="*/ 2564 h 2614"/>
                <a:gd name="T28" fmla="*/ 182 w 826"/>
                <a:gd name="T29" fmla="*/ 2584 h 2614"/>
                <a:gd name="T30" fmla="*/ 254 w 826"/>
                <a:gd name="T31" fmla="*/ 2600 h 2614"/>
                <a:gd name="T32" fmla="*/ 330 w 826"/>
                <a:gd name="T33" fmla="*/ 2610 h 2614"/>
                <a:gd name="T34" fmla="*/ 414 w 826"/>
                <a:gd name="T35" fmla="*/ 2614 h 2614"/>
                <a:gd name="T36" fmla="*/ 456 w 826"/>
                <a:gd name="T37" fmla="*/ 2614 h 2614"/>
                <a:gd name="T38" fmla="*/ 536 w 826"/>
                <a:gd name="T39" fmla="*/ 2606 h 2614"/>
                <a:gd name="T40" fmla="*/ 610 w 826"/>
                <a:gd name="T41" fmla="*/ 2594 h 2614"/>
                <a:gd name="T42" fmla="*/ 676 w 826"/>
                <a:gd name="T43" fmla="*/ 2574 h 2614"/>
                <a:gd name="T44" fmla="*/ 732 w 826"/>
                <a:gd name="T45" fmla="*/ 2552 h 2614"/>
                <a:gd name="T46" fmla="*/ 776 w 826"/>
                <a:gd name="T47" fmla="*/ 2524 h 2614"/>
                <a:gd name="T48" fmla="*/ 808 w 826"/>
                <a:gd name="T49" fmla="*/ 2494 h 2614"/>
                <a:gd name="T50" fmla="*/ 824 w 826"/>
                <a:gd name="T51" fmla="*/ 2460 h 2614"/>
                <a:gd name="T52" fmla="*/ 826 w 826"/>
                <a:gd name="T53" fmla="*/ 0 h 2614"/>
                <a:gd name="T54" fmla="*/ 824 w 826"/>
                <a:gd name="T55" fmla="*/ 18 h 2614"/>
                <a:gd name="T56" fmla="*/ 808 w 826"/>
                <a:gd name="T57" fmla="*/ 50 h 2614"/>
                <a:gd name="T58" fmla="*/ 776 w 826"/>
                <a:gd name="T59" fmla="*/ 82 h 2614"/>
                <a:gd name="T60" fmla="*/ 732 w 826"/>
                <a:gd name="T61" fmla="*/ 110 h 2614"/>
                <a:gd name="T62" fmla="*/ 676 w 826"/>
                <a:gd name="T63" fmla="*/ 132 h 2614"/>
                <a:gd name="T64" fmla="*/ 610 w 826"/>
                <a:gd name="T65" fmla="*/ 150 h 2614"/>
                <a:gd name="T66" fmla="*/ 536 w 826"/>
                <a:gd name="T67" fmla="*/ 164 h 2614"/>
                <a:gd name="T68" fmla="*/ 456 w 826"/>
                <a:gd name="T69" fmla="*/ 170 h 2614"/>
                <a:gd name="T70" fmla="*/ 414 w 826"/>
                <a:gd name="T71" fmla="*/ 172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2614">
                  <a:moveTo>
                    <a:pt x="414" y="172"/>
                  </a:moveTo>
                  <a:lnTo>
                    <a:pt x="414" y="172"/>
                  </a:lnTo>
                  <a:lnTo>
                    <a:pt x="372" y="170"/>
                  </a:lnTo>
                  <a:lnTo>
                    <a:pt x="330" y="168"/>
                  </a:lnTo>
                  <a:lnTo>
                    <a:pt x="290" y="164"/>
                  </a:lnTo>
                  <a:lnTo>
                    <a:pt x="254" y="158"/>
                  </a:lnTo>
                  <a:lnTo>
                    <a:pt x="216" y="150"/>
                  </a:lnTo>
                  <a:lnTo>
                    <a:pt x="182" y="142"/>
                  </a:lnTo>
                  <a:lnTo>
                    <a:pt x="152" y="132"/>
                  </a:lnTo>
                  <a:lnTo>
                    <a:pt x="122" y="122"/>
                  </a:lnTo>
                  <a:lnTo>
                    <a:pt x="96" y="110"/>
                  </a:lnTo>
                  <a:lnTo>
                    <a:pt x="72" y="96"/>
                  </a:lnTo>
                  <a:lnTo>
                    <a:pt x="50" y="82"/>
                  </a:lnTo>
                  <a:lnTo>
                    <a:pt x="34" y="66"/>
                  </a:lnTo>
                  <a:lnTo>
                    <a:pt x="20" y="50"/>
                  </a:lnTo>
                  <a:lnTo>
                    <a:pt x="10" y="34"/>
                  </a:lnTo>
                  <a:lnTo>
                    <a:pt x="4" y="18"/>
                  </a:lnTo>
                  <a:lnTo>
                    <a:pt x="0" y="0"/>
                  </a:lnTo>
                  <a:lnTo>
                    <a:pt x="0" y="2442"/>
                  </a:lnTo>
                  <a:lnTo>
                    <a:pt x="0" y="2442"/>
                  </a:lnTo>
                  <a:lnTo>
                    <a:pt x="4" y="2460"/>
                  </a:lnTo>
                  <a:lnTo>
                    <a:pt x="10" y="2478"/>
                  </a:lnTo>
                  <a:lnTo>
                    <a:pt x="20" y="2494"/>
                  </a:lnTo>
                  <a:lnTo>
                    <a:pt x="34" y="2510"/>
                  </a:lnTo>
                  <a:lnTo>
                    <a:pt x="50" y="2524"/>
                  </a:lnTo>
                  <a:lnTo>
                    <a:pt x="72" y="2538"/>
                  </a:lnTo>
                  <a:lnTo>
                    <a:pt x="96" y="2552"/>
                  </a:lnTo>
                  <a:lnTo>
                    <a:pt x="122" y="2564"/>
                  </a:lnTo>
                  <a:lnTo>
                    <a:pt x="152" y="2574"/>
                  </a:lnTo>
                  <a:lnTo>
                    <a:pt x="182" y="2584"/>
                  </a:lnTo>
                  <a:lnTo>
                    <a:pt x="216" y="2594"/>
                  </a:lnTo>
                  <a:lnTo>
                    <a:pt x="254" y="2600"/>
                  </a:lnTo>
                  <a:lnTo>
                    <a:pt x="290" y="2606"/>
                  </a:lnTo>
                  <a:lnTo>
                    <a:pt x="330" y="2610"/>
                  </a:lnTo>
                  <a:lnTo>
                    <a:pt x="372" y="2614"/>
                  </a:lnTo>
                  <a:lnTo>
                    <a:pt x="414" y="2614"/>
                  </a:lnTo>
                  <a:lnTo>
                    <a:pt x="414" y="2614"/>
                  </a:lnTo>
                  <a:lnTo>
                    <a:pt x="456" y="2614"/>
                  </a:lnTo>
                  <a:lnTo>
                    <a:pt x="496" y="2610"/>
                  </a:lnTo>
                  <a:lnTo>
                    <a:pt x="536" y="2606"/>
                  </a:lnTo>
                  <a:lnTo>
                    <a:pt x="574" y="2600"/>
                  </a:lnTo>
                  <a:lnTo>
                    <a:pt x="610" y="2594"/>
                  </a:lnTo>
                  <a:lnTo>
                    <a:pt x="644" y="2584"/>
                  </a:lnTo>
                  <a:lnTo>
                    <a:pt x="676" y="2574"/>
                  </a:lnTo>
                  <a:lnTo>
                    <a:pt x="706" y="2564"/>
                  </a:lnTo>
                  <a:lnTo>
                    <a:pt x="732" y="2552"/>
                  </a:lnTo>
                  <a:lnTo>
                    <a:pt x="756" y="2538"/>
                  </a:lnTo>
                  <a:lnTo>
                    <a:pt x="776" y="2524"/>
                  </a:lnTo>
                  <a:lnTo>
                    <a:pt x="794" y="2510"/>
                  </a:lnTo>
                  <a:lnTo>
                    <a:pt x="808" y="2494"/>
                  </a:lnTo>
                  <a:lnTo>
                    <a:pt x="818" y="2478"/>
                  </a:lnTo>
                  <a:lnTo>
                    <a:pt x="824" y="2460"/>
                  </a:lnTo>
                  <a:lnTo>
                    <a:pt x="826" y="2442"/>
                  </a:lnTo>
                  <a:lnTo>
                    <a:pt x="826" y="0"/>
                  </a:lnTo>
                  <a:lnTo>
                    <a:pt x="826" y="0"/>
                  </a:lnTo>
                  <a:lnTo>
                    <a:pt x="824" y="18"/>
                  </a:lnTo>
                  <a:lnTo>
                    <a:pt x="818" y="34"/>
                  </a:lnTo>
                  <a:lnTo>
                    <a:pt x="808" y="50"/>
                  </a:lnTo>
                  <a:lnTo>
                    <a:pt x="794" y="66"/>
                  </a:lnTo>
                  <a:lnTo>
                    <a:pt x="776" y="82"/>
                  </a:lnTo>
                  <a:lnTo>
                    <a:pt x="756" y="96"/>
                  </a:lnTo>
                  <a:lnTo>
                    <a:pt x="732" y="110"/>
                  </a:lnTo>
                  <a:lnTo>
                    <a:pt x="706" y="122"/>
                  </a:lnTo>
                  <a:lnTo>
                    <a:pt x="676" y="132"/>
                  </a:lnTo>
                  <a:lnTo>
                    <a:pt x="644" y="142"/>
                  </a:lnTo>
                  <a:lnTo>
                    <a:pt x="610" y="150"/>
                  </a:lnTo>
                  <a:lnTo>
                    <a:pt x="574" y="158"/>
                  </a:lnTo>
                  <a:lnTo>
                    <a:pt x="536" y="164"/>
                  </a:lnTo>
                  <a:lnTo>
                    <a:pt x="496" y="168"/>
                  </a:lnTo>
                  <a:lnTo>
                    <a:pt x="456" y="170"/>
                  </a:lnTo>
                  <a:lnTo>
                    <a:pt x="414" y="172"/>
                  </a:lnTo>
                  <a:lnTo>
                    <a:pt x="414" y="172"/>
                  </a:lnTo>
                  <a:close/>
                </a:path>
              </a:pathLst>
            </a:custGeom>
            <a:gradFill flip="none" rotWithShape="1">
              <a:gsLst>
                <a:gs pos="26000">
                  <a:schemeClr val="accent5">
                    <a:lumMod val="40000"/>
                    <a:lumOff val="60000"/>
                  </a:schemeClr>
                </a:gs>
                <a:gs pos="0">
                  <a:schemeClr val="accent5">
                    <a:lumMod val="60000"/>
                    <a:lumOff val="40000"/>
                  </a:schemeClr>
                </a:gs>
                <a:gs pos="64000">
                  <a:schemeClr val="accent5"/>
                </a:gs>
                <a:gs pos="100000">
                  <a:schemeClr val="accent5">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83" name="Freeform 174"/>
            <p:cNvSpPr/>
            <p:nvPr/>
          </p:nvSpPr>
          <p:spPr bwMode="auto">
            <a:xfrm>
              <a:off x="7170738" y="4359275"/>
              <a:ext cx="1311275" cy="546100"/>
            </a:xfrm>
            <a:custGeom>
              <a:avLst/>
              <a:gdLst>
                <a:gd name="T0" fmla="*/ 826 w 826"/>
                <a:gd name="T1" fmla="*/ 172 h 344"/>
                <a:gd name="T2" fmla="*/ 818 w 826"/>
                <a:gd name="T3" fmla="*/ 208 h 344"/>
                <a:gd name="T4" fmla="*/ 794 w 826"/>
                <a:gd name="T5" fmla="*/ 240 h 344"/>
                <a:gd name="T6" fmla="*/ 756 w 826"/>
                <a:gd name="T7" fmla="*/ 268 h 344"/>
                <a:gd name="T8" fmla="*/ 706 w 826"/>
                <a:gd name="T9" fmla="*/ 294 h 344"/>
                <a:gd name="T10" fmla="*/ 644 w 826"/>
                <a:gd name="T11" fmla="*/ 314 h 344"/>
                <a:gd name="T12" fmla="*/ 574 w 826"/>
                <a:gd name="T13" fmla="*/ 330 h 344"/>
                <a:gd name="T14" fmla="*/ 496 w 826"/>
                <a:gd name="T15" fmla="*/ 340 h 344"/>
                <a:gd name="T16" fmla="*/ 414 w 826"/>
                <a:gd name="T17" fmla="*/ 344 h 344"/>
                <a:gd name="T18" fmla="*/ 372 w 826"/>
                <a:gd name="T19" fmla="*/ 344 h 344"/>
                <a:gd name="T20" fmla="*/ 290 w 826"/>
                <a:gd name="T21" fmla="*/ 336 h 344"/>
                <a:gd name="T22" fmla="*/ 216 w 826"/>
                <a:gd name="T23" fmla="*/ 324 h 344"/>
                <a:gd name="T24" fmla="*/ 152 w 826"/>
                <a:gd name="T25" fmla="*/ 304 h 344"/>
                <a:gd name="T26" fmla="*/ 96 w 826"/>
                <a:gd name="T27" fmla="*/ 282 h 344"/>
                <a:gd name="T28" fmla="*/ 50 w 826"/>
                <a:gd name="T29" fmla="*/ 254 h 344"/>
                <a:gd name="T30" fmla="*/ 20 w 826"/>
                <a:gd name="T31" fmla="*/ 224 h 344"/>
                <a:gd name="T32" fmla="*/ 4 w 826"/>
                <a:gd name="T33" fmla="*/ 190 h 344"/>
                <a:gd name="T34" fmla="*/ 0 w 826"/>
                <a:gd name="T35" fmla="*/ 172 h 344"/>
                <a:gd name="T36" fmla="*/ 10 w 826"/>
                <a:gd name="T37" fmla="*/ 138 h 344"/>
                <a:gd name="T38" fmla="*/ 34 w 826"/>
                <a:gd name="T39" fmla="*/ 106 h 344"/>
                <a:gd name="T40" fmla="*/ 72 w 826"/>
                <a:gd name="T41" fmla="*/ 76 h 344"/>
                <a:gd name="T42" fmla="*/ 122 w 826"/>
                <a:gd name="T43" fmla="*/ 50 h 344"/>
                <a:gd name="T44" fmla="*/ 182 w 826"/>
                <a:gd name="T45" fmla="*/ 30 h 344"/>
                <a:gd name="T46" fmla="*/ 254 w 826"/>
                <a:gd name="T47" fmla="*/ 14 h 344"/>
                <a:gd name="T48" fmla="*/ 330 w 826"/>
                <a:gd name="T49" fmla="*/ 4 h 344"/>
                <a:gd name="T50" fmla="*/ 414 w 826"/>
                <a:gd name="T51" fmla="*/ 0 h 344"/>
                <a:gd name="T52" fmla="*/ 456 w 826"/>
                <a:gd name="T53" fmla="*/ 2 h 344"/>
                <a:gd name="T54" fmla="*/ 536 w 826"/>
                <a:gd name="T55" fmla="*/ 8 h 344"/>
                <a:gd name="T56" fmla="*/ 610 w 826"/>
                <a:gd name="T57" fmla="*/ 22 h 344"/>
                <a:gd name="T58" fmla="*/ 676 w 826"/>
                <a:gd name="T59" fmla="*/ 40 h 344"/>
                <a:gd name="T60" fmla="*/ 732 w 826"/>
                <a:gd name="T61" fmla="*/ 64 h 344"/>
                <a:gd name="T62" fmla="*/ 776 w 826"/>
                <a:gd name="T63" fmla="*/ 90 h 344"/>
                <a:gd name="T64" fmla="*/ 808 w 826"/>
                <a:gd name="T65" fmla="*/ 122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8" y="208"/>
                  </a:lnTo>
                  <a:lnTo>
                    <a:pt x="808" y="224"/>
                  </a:lnTo>
                  <a:lnTo>
                    <a:pt x="794" y="240"/>
                  </a:lnTo>
                  <a:lnTo>
                    <a:pt x="776" y="254"/>
                  </a:lnTo>
                  <a:lnTo>
                    <a:pt x="756" y="268"/>
                  </a:lnTo>
                  <a:lnTo>
                    <a:pt x="732" y="282"/>
                  </a:lnTo>
                  <a:lnTo>
                    <a:pt x="706" y="294"/>
                  </a:lnTo>
                  <a:lnTo>
                    <a:pt x="676" y="304"/>
                  </a:lnTo>
                  <a:lnTo>
                    <a:pt x="644" y="314"/>
                  </a:lnTo>
                  <a:lnTo>
                    <a:pt x="610" y="324"/>
                  </a:lnTo>
                  <a:lnTo>
                    <a:pt x="574" y="330"/>
                  </a:lnTo>
                  <a:lnTo>
                    <a:pt x="536" y="336"/>
                  </a:lnTo>
                  <a:lnTo>
                    <a:pt x="496" y="340"/>
                  </a:lnTo>
                  <a:lnTo>
                    <a:pt x="456" y="344"/>
                  </a:lnTo>
                  <a:lnTo>
                    <a:pt x="414" y="344"/>
                  </a:lnTo>
                  <a:lnTo>
                    <a:pt x="414" y="344"/>
                  </a:lnTo>
                  <a:lnTo>
                    <a:pt x="372" y="344"/>
                  </a:lnTo>
                  <a:lnTo>
                    <a:pt x="330" y="340"/>
                  </a:lnTo>
                  <a:lnTo>
                    <a:pt x="290" y="336"/>
                  </a:lnTo>
                  <a:lnTo>
                    <a:pt x="254" y="330"/>
                  </a:lnTo>
                  <a:lnTo>
                    <a:pt x="216" y="324"/>
                  </a:lnTo>
                  <a:lnTo>
                    <a:pt x="182" y="314"/>
                  </a:lnTo>
                  <a:lnTo>
                    <a:pt x="152" y="304"/>
                  </a:lnTo>
                  <a:lnTo>
                    <a:pt x="122" y="294"/>
                  </a:lnTo>
                  <a:lnTo>
                    <a:pt x="96" y="282"/>
                  </a:lnTo>
                  <a:lnTo>
                    <a:pt x="72" y="268"/>
                  </a:lnTo>
                  <a:lnTo>
                    <a:pt x="50" y="254"/>
                  </a:lnTo>
                  <a:lnTo>
                    <a:pt x="34" y="240"/>
                  </a:lnTo>
                  <a:lnTo>
                    <a:pt x="20" y="224"/>
                  </a:lnTo>
                  <a:lnTo>
                    <a:pt x="10" y="208"/>
                  </a:lnTo>
                  <a:lnTo>
                    <a:pt x="4" y="190"/>
                  </a:lnTo>
                  <a:lnTo>
                    <a:pt x="0" y="172"/>
                  </a:lnTo>
                  <a:lnTo>
                    <a:pt x="0" y="172"/>
                  </a:lnTo>
                  <a:lnTo>
                    <a:pt x="4" y="154"/>
                  </a:lnTo>
                  <a:lnTo>
                    <a:pt x="10" y="138"/>
                  </a:lnTo>
                  <a:lnTo>
                    <a:pt x="20" y="122"/>
                  </a:lnTo>
                  <a:lnTo>
                    <a:pt x="34" y="106"/>
                  </a:lnTo>
                  <a:lnTo>
                    <a:pt x="50" y="90"/>
                  </a:lnTo>
                  <a:lnTo>
                    <a:pt x="72" y="76"/>
                  </a:lnTo>
                  <a:lnTo>
                    <a:pt x="96" y="64"/>
                  </a:lnTo>
                  <a:lnTo>
                    <a:pt x="122" y="50"/>
                  </a:lnTo>
                  <a:lnTo>
                    <a:pt x="152" y="40"/>
                  </a:lnTo>
                  <a:lnTo>
                    <a:pt x="182" y="30"/>
                  </a:lnTo>
                  <a:lnTo>
                    <a:pt x="216" y="22"/>
                  </a:lnTo>
                  <a:lnTo>
                    <a:pt x="254" y="14"/>
                  </a:lnTo>
                  <a:lnTo>
                    <a:pt x="290" y="8"/>
                  </a:lnTo>
                  <a:lnTo>
                    <a:pt x="330" y="4"/>
                  </a:lnTo>
                  <a:lnTo>
                    <a:pt x="372" y="2"/>
                  </a:lnTo>
                  <a:lnTo>
                    <a:pt x="414" y="0"/>
                  </a:lnTo>
                  <a:lnTo>
                    <a:pt x="414" y="0"/>
                  </a:lnTo>
                  <a:lnTo>
                    <a:pt x="456" y="2"/>
                  </a:lnTo>
                  <a:lnTo>
                    <a:pt x="496" y="4"/>
                  </a:lnTo>
                  <a:lnTo>
                    <a:pt x="536" y="8"/>
                  </a:lnTo>
                  <a:lnTo>
                    <a:pt x="574" y="14"/>
                  </a:lnTo>
                  <a:lnTo>
                    <a:pt x="610" y="22"/>
                  </a:lnTo>
                  <a:lnTo>
                    <a:pt x="644" y="30"/>
                  </a:lnTo>
                  <a:lnTo>
                    <a:pt x="676" y="40"/>
                  </a:lnTo>
                  <a:lnTo>
                    <a:pt x="706" y="50"/>
                  </a:lnTo>
                  <a:lnTo>
                    <a:pt x="732" y="64"/>
                  </a:lnTo>
                  <a:lnTo>
                    <a:pt x="756" y="76"/>
                  </a:lnTo>
                  <a:lnTo>
                    <a:pt x="776" y="90"/>
                  </a:lnTo>
                  <a:lnTo>
                    <a:pt x="794" y="106"/>
                  </a:lnTo>
                  <a:lnTo>
                    <a:pt x="808" y="122"/>
                  </a:lnTo>
                  <a:lnTo>
                    <a:pt x="818"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300" fill="hold"/>
                                        <p:tgtEl>
                                          <p:spTgt spid="52"/>
                                        </p:tgtEl>
                                        <p:attrNameLst>
                                          <p:attrName>ppt_w</p:attrName>
                                        </p:attrNameLst>
                                      </p:cBhvr>
                                      <p:tavLst>
                                        <p:tav tm="0">
                                          <p:val>
                                            <p:fltVal val="0"/>
                                          </p:val>
                                        </p:tav>
                                        <p:tav tm="100000">
                                          <p:val>
                                            <p:strVal val="#ppt_w"/>
                                          </p:val>
                                        </p:tav>
                                      </p:tavLst>
                                    </p:anim>
                                    <p:anim calcmode="lin" valueType="num">
                                      <p:cBhvr>
                                        <p:cTn id="8" dur="300" fill="hold"/>
                                        <p:tgtEl>
                                          <p:spTgt spid="52"/>
                                        </p:tgtEl>
                                        <p:attrNameLst>
                                          <p:attrName>ppt_h</p:attrName>
                                        </p:attrNameLst>
                                      </p:cBhvr>
                                      <p:tavLst>
                                        <p:tav tm="0">
                                          <p:val>
                                            <p:fltVal val="0"/>
                                          </p:val>
                                        </p:tav>
                                        <p:tav tm="100000">
                                          <p:val>
                                            <p:strVal val="#ppt_h"/>
                                          </p:val>
                                        </p:tav>
                                      </p:tavLst>
                                    </p:anim>
                                    <p:animEffect transition="in" filter="fade">
                                      <p:cBhvr>
                                        <p:cTn id="9" dur="300"/>
                                        <p:tgtEl>
                                          <p:spTgt spid="5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300"/>
                                        <p:tgtEl>
                                          <p:spTgt spid="5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300" fill="hold"/>
                                        <p:tgtEl>
                                          <p:spTgt spid="41"/>
                                        </p:tgtEl>
                                        <p:attrNameLst>
                                          <p:attrName>ppt_w</p:attrName>
                                        </p:attrNameLst>
                                      </p:cBhvr>
                                      <p:tavLst>
                                        <p:tav tm="0">
                                          <p:val>
                                            <p:fltVal val="0"/>
                                          </p:val>
                                        </p:tav>
                                        <p:tav tm="100000">
                                          <p:val>
                                            <p:strVal val="#ppt_w"/>
                                          </p:val>
                                        </p:tav>
                                      </p:tavLst>
                                    </p:anim>
                                    <p:anim calcmode="lin" valueType="num">
                                      <p:cBhvr>
                                        <p:cTn id="18" dur="300" fill="hold"/>
                                        <p:tgtEl>
                                          <p:spTgt spid="41"/>
                                        </p:tgtEl>
                                        <p:attrNameLst>
                                          <p:attrName>ppt_h</p:attrName>
                                        </p:attrNameLst>
                                      </p:cBhvr>
                                      <p:tavLst>
                                        <p:tav tm="0">
                                          <p:val>
                                            <p:fltVal val="0"/>
                                          </p:val>
                                        </p:tav>
                                        <p:tav tm="100000">
                                          <p:val>
                                            <p:strVal val="#ppt_h"/>
                                          </p:val>
                                        </p:tav>
                                      </p:tavLst>
                                    </p:anim>
                                    <p:animEffect transition="in" filter="fade">
                                      <p:cBhvr>
                                        <p:cTn id="19" dur="300"/>
                                        <p:tgtEl>
                                          <p:spTgt spid="4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300" fill="hold"/>
                                        <p:tgtEl>
                                          <p:spTgt spid="60"/>
                                        </p:tgtEl>
                                        <p:attrNameLst>
                                          <p:attrName>ppt_w</p:attrName>
                                        </p:attrNameLst>
                                      </p:cBhvr>
                                      <p:tavLst>
                                        <p:tav tm="0">
                                          <p:val>
                                            <p:fltVal val="0"/>
                                          </p:val>
                                        </p:tav>
                                        <p:tav tm="100000">
                                          <p:val>
                                            <p:strVal val="#ppt_w"/>
                                          </p:val>
                                        </p:tav>
                                      </p:tavLst>
                                    </p:anim>
                                    <p:anim calcmode="lin" valueType="num">
                                      <p:cBhvr>
                                        <p:cTn id="24" dur="300" fill="hold"/>
                                        <p:tgtEl>
                                          <p:spTgt spid="60"/>
                                        </p:tgtEl>
                                        <p:attrNameLst>
                                          <p:attrName>ppt_h</p:attrName>
                                        </p:attrNameLst>
                                      </p:cBhvr>
                                      <p:tavLst>
                                        <p:tav tm="0">
                                          <p:val>
                                            <p:fltVal val="0"/>
                                          </p:val>
                                        </p:tav>
                                        <p:tav tm="100000">
                                          <p:val>
                                            <p:strVal val="#ppt_h"/>
                                          </p:val>
                                        </p:tav>
                                      </p:tavLst>
                                    </p:anim>
                                    <p:animEffect transition="in" filter="fade">
                                      <p:cBhvr>
                                        <p:cTn id="25" dur="300"/>
                                        <p:tgtEl>
                                          <p:spTgt spid="60"/>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down)">
                                      <p:cBhvr>
                                        <p:cTn id="29" dur="300"/>
                                        <p:tgtEl>
                                          <p:spTgt spid="6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300" fill="hold"/>
                                        <p:tgtEl>
                                          <p:spTgt spid="46"/>
                                        </p:tgtEl>
                                        <p:attrNameLst>
                                          <p:attrName>ppt_w</p:attrName>
                                        </p:attrNameLst>
                                      </p:cBhvr>
                                      <p:tavLst>
                                        <p:tav tm="0">
                                          <p:val>
                                            <p:fltVal val="0"/>
                                          </p:val>
                                        </p:tav>
                                        <p:tav tm="100000">
                                          <p:val>
                                            <p:strVal val="#ppt_w"/>
                                          </p:val>
                                        </p:tav>
                                      </p:tavLst>
                                    </p:anim>
                                    <p:anim calcmode="lin" valueType="num">
                                      <p:cBhvr>
                                        <p:cTn id="34" dur="300" fill="hold"/>
                                        <p:tgtEl>
                                          <p:spTgt spid="46"/>
                                        </p:tgtEl>
                                        <p:attrNameLst>
                                          <p:attrName>ppt_h</p:attrName>
                                        </p:attrNameLst>
                                      </p:cBhvr>
                                      <p:tavLst>
                                        <p:tav tm="0">
                                          <p:val>
                                            <p:fltVal val="0"/>
                                          </p:val>
                                        </p:tav>
                                        <p:tav tm="100000">
                                          <p:val>
                                            <p:strVal val="#ppt_h"/>
                                          </p:val>
                                        </p:tav>
                                      </p:tavLst>
                                    </p:anim>
                                    <p:animEffect transition="in" filter="fade">
                                      <p:cBhvr>
                                        <p:cTn id="35" dur="300"/>
                                        <p:tgtEl>
                                          <p:spTgt spid="46"/>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p:cTn id="39" dur="300" fill="hold"/>
                                        <p:tgtEl>
                                          <p:spTgt spid="68"/>
                                        </p:tgtEl>
                                        <p:attrNameLst>
                                          <p:attrName>ppt_w</p:attrName>
                                        </p:attrNameLst>
                                      </p:cBhvr>
                                      <p:tavLst>
                                        <p:tav tm="0">
                                          <p:val>
                                            <p:fltVal val="0"/>
                                          </p:val>
                                        </p:tav>
                                        <p:tav tm="100000">
                                          <p:val>
                                            <p:strVal val="#ppt_w"/>
                                          </p:val>
                                        </p:tav>
                                      </p:tavLst>
                                    </p:anim>
                                    <p:anim calcmode="lin" valueType="num">
                                      <p:cBhvr>
                                        <p:cTn id="40" dur="300" fill="hold"/>
                                        <p:tgtEl>
                                          <p:spTgt spid="68"/>
                                        </p:tgtEl>
                                        <p:attrNameLst>
                                          <p:attrName>ppt_h</p:attrName>
                                        </p:attrNameLst>
                                      </p:cBhvr>
                                      <p:tavLst>
                                        <p:tav tm="0">
                                          <p:val>
                                            <p:fltVal val="0"/>
                                          </p:val>
                                        </p:tav>
                                        <p:tav tm="100000">
                                          <p:val>
                                            <p:strVal val="#ppt_h"/>
                                          </p:val>
                                        </p:tav>
                                      </p:tavLst>
                                    </p:anim>
                                    <p:animEffect transition="in" filter="fade">
                                      <p:cBhvr>
                                        <p:cTn id="41" dur="300"/>
                                        <p:tgtEl>
                                          <p:spTgt spid="68"/>
                                        </p:tgtEl>
                                      </p:cBhvr>
                                    </p:animEffect>
                                  </p:childTnLst>
                                </p:cTn>
                              </p:par>
                            </p:childTnLst>
                          </p:cTn>
                        </p:par>
                        <p:par>
                          <p:cTn id="42" fill="hold">
                            <p:stCondLst>
                              <p:cond delay="3500"/>
                            </p:stCondLst>
                            <p:childTnLst>
                              <p:par>
                                <p:cTn id="43" presetID="22" presetClass="entr" presetSubtype="4" fill="hold"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down)">
                                      <p:cBhvr>
                                        <p:cTn id="45" dur="300"/>
                                        <p:tgtEl>
                                          <p:spTgt spid="7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300" fill="hold"/>
                                        <p:tgtEl>
                                          <p:spTgt spid="47"/>
                                        </p:tgtEl>
                                        <p:attrNameLst>
                                          <p:attrName>ppt_w</p:attrName>
                                        </p:attrNameLst>
                                      </p:cBhvr>
                                      <p:tavLst>
                                        <p:tav tm="0">
                                          <p:val>
                                            <p:fltVal val="0"/>
                                          </p:val>
                                        </p:tav>
                                        <p:tav tm="100000">
                                          <p:val>
                                            <p:strVal val="#ppt_w"/>
                                          </p:val>
                                        </p:tav>
                                      </p:tavLst>
                                    </p:anim>
                                    <p:anim calcmode="lin" valueType="num">
                                      <p:cBhvr>
                                        <p:cTn id="50" dur="300" fill="hold"/>
                                        <p:tgtEl>
                                          <p:spTgt spid="47"/>
                                        </p:tgtEl>
                                        <p:attrNameLst>
                                          <p:attrName>ppt_h</p:attrName>
                                        </p:attrNameLst>
                                      </p:cBhvr>
                                      <p:tavLst>
                                        <p:tav tm="0">
                                          <p:val>
                                            <p:fltVal val="0"/>
                                          </p:val>
                                        </p:tav>
                                        <p:tav tm="100000">
                                          <p:val>
                                            <p:strVal val="#ppt_h"/>
                                          </p:val>
                                        </p:tav>
                                      </p:tavLst>
                                    </p:anim>
                                    <p:animEffect transition="in" filter="fade">
                                      <p:cBhvr>
                                        <p:cTn id="51" dur="300"/>
                                        <p:tgtEl>
                                          <p:spTgt spid="47"/>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300" fill="hold"/>
                                        <p:tgtEl>
                                          <p:spTgt spid="76"/>
                                        </p:tgtEl>
                                        <p:attrNameLst>
                                          <p:attrName>ppt_w</p:attrName>
                                        </p:attrNameLst>
                                      </p:cBhvr>
                                      <p:tavLst>
                                        <p:tav tm="0">
                                          <p:val>
                                            <p:fltVal val="0"/>
                                          </p:val>
                                        </p:tav>
                                        <p:tav tm="100000">
                                          <p:val>
                                            <p:strVal val="#ppt_w"/>
                                          </p:val>
                                        </p:tav>
                                      </p:tavLst>
                                    </p:anim>
                                    <p:anim calcmode="lin" valueType="num">
                                      <p:cBhvr>
                                        <p:cTn id="56" dur="300" fill="hold"/>
                                        <p:tgtEl>
                                          <p:spTgt spid="76"/>
                                        </p:tgtEl>
                                        <p:attrNameLst>
                                          <p:attrName>ppt_h</p:attrName>
                                        </p:attrNameLst>
                                      </p:cBhvr>
                                      <p:tavLst>
                                        <p:tav tm="0">
                                          <p:val>
                                            <p:fltVal val="0"/>
                                          </p:val>
                                        </p:tav>
                                        <p:tav tm="100000">
                                          <p:val>
                                            <p:strVal val="#ppt_h"/>
                                          </p:val>
                                        </p:tav>
                                      </p:tavLst>
                                    </p:anim>
                                    <p:animEffect transition="in" filter="fade">
                                      <p:cBhvr>
                                        <p:cTn id="57" dur="300"/>
                                        <p:tgtEl>
                                          <p:spTgt spid="76"/>
                                        </p:tgtEl>
                                      </p:cBhvr>
                                    </p:animEffect>
                                  </p:childTnLst>
                                </p:cTn>
                              </p:par>
                            </p:childTnLst>
                          </p:cTn>
                        </p:par>
                        <p:par>
                          <p:cTn id="58" fill="hold">
                            <p:stCondLst>
                              <p:cond delay="5000"/>
                            </p:stCondLst>
                            <p:childTnLst>
                              <p:par>
                                <p:cTn id="59" presetID="22" presetClass="entr" presetSubtype="4"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down)">
                                      <p:cBhvr>
                                        <p:cTn id="61" dur="300"/>
                                        <p:tgtEl>
                                          <p:spTgt spid="80"/>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p:cTn id="65" dur="300" fill="hold"/>
                                        <p:tgtEl>
                                          <p:spTgt spid="48"/>
                                        </p:tgtEl>
                                        <p:attrNameLst>
                                          <p:attrName>ppt_w</p:attrName>
                                        </p:attrNameLst>
                                      </p:cBhvr>
                                      <p:tavLst>
                                        <p:tav tm="0">
                                          <p:val>
                                            <p:fltVal val="0"/>
                                          </p:val>
                                        </p:tav>
                                        <p:tav tm="100000">
                                          <p:val>
                                            <p:strVal val="#ppt_w"/>
                                          </p:val>
                                        </p:tav>
                                      </p:tavLst>
                                    </p:anim>
                                    <p:anim calcmode="lin" valueType="num">
                                      <p:cBhvr>
                                        <p:cTn id="66" dur="300" fill="hold"/>
                                        <p:tgtEl>
                                          <p:spTgt spid="48"/>
                                        </p:tgtEl>
                                        <p:attrNameLst>
                                          <p:attrName>ppt_h</p:attrName>
                                        </p:attrNameLst>
                                      </p:cBhvr>
                                      <p:tavLst>
                                        <p:tav tm="0">
                                          <p:val>
                                            <p:fltVal val="0"/>
                                          </p:val>
                                        </p:tav>
                                        <p:tav tm="100000">
                                          <p:val>
                                            <p:strVal val="#ppt_h"/>
                                          </p:val>
                                        </p:tav>
                                      </p:tavLst>
                                    </p:anim>
                                    <p:animEffect transition="in" filter="fade">
                                      <p:cBhvr>
                                        <p:cTn id="67" dur="300"/>
                                        <p:tgtEl>
                                          <p:spTgt spid="48"/>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300" fill="hold"/>
                                        <p:tgtEl>
                                          <p:spTgt spid="42"/>
                                        </p:tgtEl>
                                        <p:attrNameLst>
                                          <p:attrName>ppt_w</p:attrName>
                                        </p:attrNameLst>
                                      </p:cBhvr>
                                      <p:tavLst>
                                        <p:tav tm="0">
                                          <p:val>
                                            <p:fltVal val="0"/>
                                          </p:val>
                                        </p:tav>
                                        <p:tav tm="100000">
                                          <p:val>
                                            <p:strVal val="#ppt_w"/>
                                          </p:val>
                                        </p:tav>
                                      </p:tavLst>
                                    </p:anim>
                                    <p:anim calcmode="lin" valueType="num">
                                      <p:cBhvr>
                                        <p:cTn id="72" dur="300" fill="hold"/>
                                        <p:tgtEl>
                                          <p:spTgt spid="42"/>
                                        </p:tgtEl>
                                        <p:attrNameLst>
                                          <p:attrName>ppt_h</p:attrName>
                                        </p:attrNameLst>
                                      </p:cBhvr>
                                      <p:tavLst>
                                        <p:tav tm="0">
                                          <p:val>
                                            <p:fltVal val="0"/>
                                          </p:val>
                                        </p:tav>
                                        <p:tav tm="100000">
                                          <p:val>
                                            <p:strVal val="#ppt_h"/>
                                          </p:val>
                                        </p:tav>
                                      </p:tavLst>
                                    </p:anim>
                                    <p:animEffect transition="in" filter="fade">
                                      <p:cBhvr>
                                        <p:cTn id="73" dur="300"/>
                                        <p:tgtEl>
                                          <p:spTgt spid="42"/>
                                        </p:tgtEl>
                                      </p:cBhvr>
                                    </p:animEffect>
                                  </p:childTnLst>
                                </p:cTn>
                              </p:par>
                            </p:childTnLst>
                          </p:cTn>
                        </p:par>
                        <p:par>
                          <p:cTn id="74" fill="hold">
                            <p:stCondLst>
                              <p:cond delay="6500"/>
                            </p:stCondLst>
                            <p:childTnLst>
                              <p:par>
                                <p:cTn id="75" presetID="2" presetClass="entr" presetSubtype="2"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300" fill="hold"/>
                                        <p:tgtEl>
                                          <p:spTgt spid="40"/>
                                        </p:tgtEl>
                                        <p:attrNameLst>
                                          <p:attrName>ppt_x</p:attrName>
                                        </p:attrNameLst>
                                      </p:cBhvr>
                                      <p:tavLst>
                                        <p:tav tm="0">
                                          <p:val>
                                            <p:strVal val="1+#ppt_w/2"/>
                                          </p:val>
                                        </p:tav>
                                        <p:tav tm="100000">
                                          <p:val>
                                            <p:strVal val="#ppt_x"/>
                                          </p:val>
                                        </p:tav>
                                      </p:tavLst>
                                    </p:anim>
                                    <p:anim calcmode="lin" valueType="num">
                                      <p:cBhvr additive="base">
                                        <p:cTn id="78" dur="300" fill="hold"/>
                                        <p:tgtEl>
                                          <p:spTgt spid="40"/>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p:cTn id="82" dur="300" fill="hold"/>
                                        <p:tgtEl>
                                          <p:spTgt spid="49"/>
                                        </p:tgtEl>
                                        <p:attrNameLst>
                                          <p:attrName>ppt_w</p:attrName>
                                        </p:attrNameLst>
                                      </p:cBhvr>
                                      <p:tavLst>
                                        <p:tav tm="0">
                                          <p:val>
                                            <p:fltVal val="0"/>
                                          </p:val>
                                        </p:tav>
                                        <p:tav tm="100000">
                                          <p:val>
                                            <p:strVal val="#ppt_w"/>
                                          </p:val>
                                        </p:tav>
                                      </p:tavLst>
                                    </p:anim>
                                    <p:anim calcmode="lin" valueType="num">
                                      <p:cBhvr>
                                        <p:cTn id="83" dur="300" fill="hold"/>
                                        <p:tgtEl>
                                          <p:spTgt spid="49"/>
                                        </p:tgtEl>
                                        <p:attrNameLst>
                                          <p:attrName>ppt_h</p:attrName>
                                        </p:attrNameLst>
                                      </p:cBhvr>
                                      <p:tavLst>
                                        <p:tav tm="0">
                                          <p:val>
                                            <p:fltVal val="0"/>
                                          </p:val>
                                        </p:tav>
                                        <p:tav tm="100000">
                                          <p:val>
                                            <p:strVal val="#ppt_h"/>
                                          </p:val>
                                        </p:tav>
                                      </p:tavLst>
                                    </p:anim>
                                    <p:animEffect transition="in" filter="fade">
                                      <p:cBhvr>
                                        <p:cTn id="84" dur="300"/>
                                        <p:tgtEl>
                                          <p:spTgt spid="49"/>
                                        </p:tgtEl>
                                      </p:cBhvr>
                                    </p:animEffect>
                                  </p:childTnLst>
                                </p:cTn>
                              </p:par>
                            </p:childTnLst>
                          </p:cTn>
                        </p:par>
                        <p:par>
                          <p:cTn id="85" fill="hold">
                            <p:stCondLst>
                              <p:cond delay="7500"/>
                            </p:stCondLst>
                            <p:childTnLst>
                              <p:par>
                                <p:cTn id="86" presetID="2" presetClass="entr" presetSubtype="2"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300" fill="hold"/>
                                        <p:tgtEl>
                                          <p:spTgt spid="43"/>
                                        </p:tgtEl>
                                        <p:attrNameLst>
                                          <p:attrName>ppt_x</p:attrName>
                                        </p:attrNameLst>
                                      </p:cBhvr>
                                      <p:tavLst>
                                        <p:tav tm="0">
                                          <p:val>
                                            <p:strVal val="1+#ppt_w/2"/>
                                          </p:val>
                                        </p:tav>
                                        <p:tav tm="100000">
                                          <p:val>
                                            <p:strVal val="#ppt_x"/>
                                          </p:val>
                                        </p:tav>
                                      </p:tavLst>
                                    </p:anim>
                                    <p:anim calcmode="lin" valueType="num">
                                      <p:cBhvr additive="base">
                                        <p:cTn id="89" dur="300" fill="hold"/>
                                        <p:tgtEl>
                                          <p:spTgt spid="43"/>
                                        </p:tgtEl>
                                        <p:attrNameLst>
                                          <p:attrName>ppt_y</p:attrName>
                                        </p:attrNameLst>
                                      </p:cBhvr>
                                      <p:tavLst>
                                        <p:tav tm="0">
                                          <p:val>
                                            <p:strVal val="#ppt_y"/>
                                          </p:val>
                                        </p:tav>
                                        <p:tav tm="100000">
                                          <p:val>
                                            <p:strVal val="#ppt_y"/>
                                          </p:val>
                                        </p:tav>
                                      </p:tavLst>
                                    </p:anim>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300" fill="hold"/>
                                        <p:tgtEl>
                                          <p:spTgt spid="50"/>
                                        </p:tgtEl>
                                        <p:attrNameLst>
                                          <p:attrName>ppt_w</p:attrName>
                                        </p:attrNameLst>
                                      </p:cBhvr>
                                      <p:tavLst>
                                        <p:tav tm="0">
                                          <p:val>
                                            <p:fltVal val="0"/>
                                          </p:val>
                                        </p:tav>
                                        <p:tav tm="100000">
                                          <p:val>
                                            <p:strVal val="#ppt_w"/>
                                          </p:val>
                                        </p:tav>
                                      </p:tavLst>
                                    </p:anim>
                                    <p:anim calcmode="lin" valueType="num">
                                      <p:cBhvr>
                                        <p:cTn id="94" dur="300" fill="hold"/>
                                        <p:tgtEl>
                                          <p:spTgt spid="50"/>
                                        </p:tgtEl>
                                        <p:attrNameLst>
                                          <p:attrName>ppt_h</p:attrName>
                                        </p:attrNameLst>
                                      </p:cBhvr>
                                      <p:tavLst>
                                        <p:tav tm="0">
                                          <p:val>
                                            <p:fltVal val="0"/>
                                          </p:val>
                                        </p:tav>
                                        <p:tav tm="100000">
                                          <p:val>
                                            <p:strVal val="#ppt_h"/>
                                          </p:val>
                                        </p:tav>
                                      </p:tavLst>
                                    </p:anim>
                                    <p:animEffect transition="in" filter="fade">
                                      <p:cBhvr>
                                        <p:cTn id="95" dur="300"/>
                                        <p:tgtEl>
                                          <p:spTgt spid="50"/>
                                        </p:tgtEl>
                                      </p:cBhvr>
                                    </p:animEffect>
                                  </p:childTnLst>
                                </p:cTn>
                              </p:par>
                            </p:childTnLst>
                          </p:cTn>
                        </p:par>
                        <p:par>
                          <p:cTn id="96" fill="hold">
                            <p:stCondLst>
                              <p:cond delay="8500"/>
                            </p:stCondLst>
                            <p:childTnLst>
                              <p:par>
                                <p:cTn id="97" presetID="2" presetClass="entr" presetSubtype="2"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300" fill="hold"/>
                                        <p:tgtEl>
                                          <p:spTgt spid="44"/>
                                        </p:tgtEl>
                                        <p:attrNameLst>
                                          <p:attrName>ppt_x</p:attrName>
                                        </p:attrNameLst>
                                      </p:cBhvr>
                                      <p:tavLst>
                                        <p:tav tm="0">
                                          <p:val>
                                            <p:strVal val="1+#ppt_w/2"/>
                                          </p:val>
                                        </p:tav>
                                        <p:tav tm="100000">
                                          <p:val>
                                            <p:strVal val="#ppt_x"/>
                                          </p:val>
                                        </p:tav>
                                      </p:tavLst>
                                    </p:anim>
                                    <p:anim calcmode="lin" valueType="num">
                                      <p:cBhvr additive="base">
                                        <p:cTn id="100" dur="300" fill="hold"/>
                                        <p:tgtEl>
                                          <p:spTgt spid="44"/>
                                        </p:tgtEl>
                                        <p:attrNameLst>
                                          <p:attrName>ppt_y</p:attrName>
                                        </p:attrNameLst>
                                      </p:cBhvr>
                                      <p:tavLst>
                                        <p:tav tm="0">
                                          <p:val>
                                            <p:strVal val="#ppt_y"/>
                                          </p:val>
                                        </p:tav>
                                        <p:tav tm="100000">
                                          <p:val>
                                            <p:strVal val="#ppt_y"/>
                                          </p:val>
                                        </p:tav>
                                      </p:tavLst>
                                    </p:anim>
                                  </p:childTnLst>
                                </p:cTn>
                              </p:par>
                            </p:childTnLst>
                          </p:cTn>
                        </p:par>
                        <p:par>
                          <p:cTn id="101" fill="hold">
                            <p:stCondLst>
                              <p:cond delay="9000"/>
                            </p:stCondLst>
                            <p:childTnLst>
                              <p:par>
                                <p:cTn id="102" presetID="53" presetClass="entr" presetSubtype="16"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300" fill="hold"/>
                                        <p:tgtEl>
                                          <p:spTgt spid="51"/>
                                        </p:tgtEl>
                                        <p:attrNameLst>
                                          <p:attrName>ppt_w</p:attrName>
                                        </p:attrNameLst>
                                      </p:cBhvr>
                                      <p:tavLst>
                                        <p:tav tm="0">
                                          <p:val>
                                            <p:fltVal val="0"/>
                                          </p:val>
                                        </p:tav>
                                        <p:tav tm="100000">
                                          <p:val>
                                            <p:strVal val="#ppt_w"/>
                                          </p:val>
                                        </p:tav>
                                      </p:tavLst>
                                    </p:anim>
                                    <p:anim calcmode="lin" valueType="num">
                                      <p:cBhvr>
                                        <p:cTn id="105" dur="300" fill="hold"/>
                                        <p:tgtEl>
                                          <p:spTgt spid="51"/>
                                        </p:tgtEl>
                                        <p:attrNameLst>
                                          <p:attrName>ppt_h</p:attrName>
                                        </p:attrNameLst>
                                      </p:cBhvr>
                                      <p:tavLst>
                                        <p:tav tm="0">
                                          <p:val>
                                            <p:fltVal val="0"/>
                                          </p:val>
                                        </p:tav>
                                        <p:tav tm="100000">
                                          <p:val>
                                            <p:strVal val="#ppt_h"/>
                                          </p:val>
                                        </p:tav>
                                      </p:tavLst>
                                    </p:anim>
                                    <p:animEffect transition="in" filter="fade">
                                      <p:cBhvr>
                                        <p:cTn id="106" dur="300"/>
                                        <p:tgtEl>
                                          <p:spTgt spid="51"/>
                                        </p:tgtEl>
                                      </p:cBhvr>
                                    </p:animEffect>
                                  </p:childTnLst>
                                </p:cTn>
                              </p:par>
                            </p:childTnLst>
                          </p:cTn>
                        </p:par>
                        <p:par>
                          <p:cTn id="107" fill="hold">
                            <p:stCondLst>
                              <p:cond delay="9500"/>
                            </p:stCondLst>
                            <p:childTnLst>
                              <p:par>
                                <p:cTn id="108" presetID="2" presetClass="entr" presetSubtype="2" fill="hold" grpId="0" nodeType="after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300" fill="hold"/>
                                        <p:tgtEl>
                                          <p:spTgt spid="45"/>
                                        </p:tgtEl>
                                        <p:attrNameLst>
                                          <p:attrName>ppt_x</p:attrName>
                                        </p:attrNameLst>
                                      </p:cBhvr>
                                      <p:tavLst>
                                        <p:tav tm="0">
                                          <p:val>
                                            <p:strVal val="1+#ppt_w/2"/>
                                          </p:val>
                                        </p:tav>
                                        <p:tav tm="100000">
                                          <p:val>
                                            <p:strVal val="#ppt_x"/>
                                          </p:val>
                                        </p:tav>
                                      </p:tavLst>
                                    </p:anim>
                                    <p:anim calcmode="lin" valueType="num">
                                      <p:cBhvr additive="base">
                                        <p:cTn id="111"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7195779" y="1726391"/>
            <a:ext cx="4182735" cy="816633"/>
          </a:xfrm>
          <a:prstGeom prst="rect">
            <a:avLst/>
          </a:prstGeom>
        </p:spPr>
        <p:txBody>
          <a:bodyPr wrap="square" lIns="121908" tIns="60954" rIns="121908" bIns="60954">
            <a:spAutoFit/>
          </a:bodyPr>
          <a:lstStyle/>
          <a:p>
            <a:pP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7195779" y="2762933"/>
            <a:ext cx="4182735" cy="816633"/>
          </a:xfrm>
          <a:prstGeom prst="rect">
            <a:avLst/>
          </a:prstGeom>
        </p:spPr>
        <p:txBody>
          <a:bodyPr wrap="square" lIns="121908" tIns="60954" rIns="121908" bIns="60954">
            <a:spAutoFit/>
          </a:bodyPr>
          <a:lstStyle/>
          <a:p>
            <a:pP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7195779" y="3799474"/>
            <a:ext cx="4182735" cy="816633"/>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7195779" y="4836014"/>
            <a:ext cx="4182735" cy="816633"/>
          </a:xfrm>
          <a:prstGeom prst="rect">
            <a:avLst/>
          </a:prstGeom>
        </p:spPr>
        <p:txBody>
          <a:bodyPr wrap="square" lIns="121908" tIns="60954" rIns="121908" bIns="60954">
            <a:spAutoFit/>
          </a:bodyPr>
          <a:lstStyle/>
          <a:p>
            <a:pP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1126571" y="1323774"/>
            <a:ext cx="3052237" cy="4010767"/>
            <a:chOff x="4806842" y="1052783"/>
            <a:chExt cx="2289476" cy="3008075"/>
          </a:xfrm>
        </p:grpSpPr>
        <p:grpSp>
          <p:nvGrpSpPr>
            <p:cNvPr id="89" name="组合 88"/>
            <p:cNvGrpSpPr/>
            <p:nvPr/>
          </p:nvGrpSpPr>
          <p:grpSpPr>
            <a:xfrm>
              <a:off x="4806842" y="1052783"/>
              <a:ext cx="2289476" cy="3008075"/>
              <a:chOff x="3035300" y="442438"/>
              <a:chExt cx="3314624" cy="4354987"/>
            </a:xfrm>
          </p:grpSpPr>
          <p:sp>
            <p:nvSpPr>
              <p:cNvPr id="94" name="Freeform 5"/>
              <p:cNvSpPr/>
              <p:nvPr/>
            </p:nvSpPr>
            <p:spPr bwMode="auto">
              <a:xfrm>
                <a:off x="3035300" y="442438"/>
                <a:ext cx="2749477" cy="3869212"/>
              </a:xfrm>
              <a:custGeom>
                <a:avLst/>
                <a:gdLst>
                  <a:gd name="T0" fmla="*/ 1542 w 1542"/>
                  <a:gd name="T1" fmla="*/ 2082 h 2498"/>
                  <a:gd name="T2" fmla="*/ 0 w 1542"/>
                  <a:gd name="T3" fmla="*/ 2498 h 2498"/>
                  <a:gd name="T4" fmla="*/ 0 w 1542"/>
                  <a:gd name="T5" fmla="*/ 266 h 2498"/>
                  <a:gd name="T6" fmla="*/ 0 w 1542"/>
                  <a:gd name="T7" fmla="*/ 266 h 2498"/>
                  <a:gd name="T8" fmla="*/ 0 w 1542"/>
                  <a:gd name="T9" fmla="*/ 264 h 2498"/>
                  <a:gd name="T10" fmla="*/ 4 w 1542"/>
                  <a:gd name="T11" fmla="*/ 256 h 2498"/>
                  <a:gd name="T12" fmla="*/ 8 w 1542"/>
                  <a:gd name="T13" fmla="*/ 250 h 2498"/>
                  <a:gd name="T14" fmla="*/ 14 w 1542"/>
                  <a:gd name="T15" fmla="*/ 246 h 2498"/>
                  <a:gd name="T16" fmla="*/ 24 w 1542"/>
                  <a:gd name="T17" fmla="*/ 242 h 2498"/>
                  <a:gd name="T18" fmla="*/ 38 w 1542"/>
                  <a:gd name="T19" fmla="*/ 240 h 2498"/>
                  <a:gd name="T20" fmla="*/ 38 w 1542"/>
                  <a:gd name="T21" fmla="*/ 240 h 2498"/>
                  <a:gd name="T22" fmla="*/ 1542 w 1542"/>
                  <a:gd name="T23" fmla="*/ 0 h 2498"/>
                  <a:gd name="T24" fmla="*/ 1542 w 1542"/>
                  <a:gd name="T25" fmla="*/ 2082 h 2498"/>
                  <a:gd name="connsiteX0" fmla="*/ 10000 w 10013"/>
                  <a:gd name="connsiteY0" fmla="*/ 8092 h 9757"/>
                  <a:gd name="connsiteX1" fmla="*/ 0 w 10013"/>
                  <a:gd name="connsiteY1" fmla="*/ 9757 h 9757"/>
                  <a:gd name="connsiteX2" fmla="*/ 0 w 10013"/>
                  <a:gd name="connsiteY2" fmla="*/ 822 h 9757"/>
                  <a:gd name="connsiteX3" fmla="*/ 0 w 10013"/>
                  <a:gd name="connsiteY3" fmla="*/ 822 h 9757"/>
                  <a:gd name="connsiteX4" fmla="*/ 0 w 10013"/>
                  <a:gd name="connsiteY4" fmla="*/ 814 h 9757"/>
                  <a:gd name="connsiteX5" fmla="*/ 26 w 10013"/>
                  <a:gd name="connsiteY5" fmla="*/ 782 h 9757"/>
                  <a:gd name="connsiteX6" fmla="*/ 52 w 10013"/>
                  <a:gd name="connsiteY6" fmla="*/ 758 h 9757"/>
                  <a:gd name="connsiteX7" fmla="*/ 91 w 10013"/>
                  <a:gd name="connsiteY7" fmla="*/ 742 h 9757"/>
                  <a:gd name="connsiteX8" fmla="*/ 156 w 10013"/>
                  <a:gd name="connsiteY8" fmla="*/ 726 h 9757"/>
                  <a:gd name="connsiteX9" fmla="*/ 246 w 10013"/>
                  <a:gd name="connsiteY9" fmla="*/ 718 h 9757"/>
                  <a:gd name="connsiteX10" fmla="*/ 246 w 10013"/>
                  <a:gd name="connsiteY10" fmla="*/ 718 h 9757"/>
                  <a:gd name="connsiteX11" fmla="*/ 10013 w 10013"/>
                  <a:gd name="connsiteY11" fmla="*/ 0 h 9757"/>
                  <a:gd name="connsiteX12" fmla="*/ 10000 w 10013"/>
                  <a:gd name="connsiteY12" fmla="*/ 8092 h 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3" h="9757">
                    <a:moveTo>
                      <a:pt x="10000" y="8092"/>
                    </a:moveTo>
                    <a:lnTo>
                      <a:pt x="0" y="9757"/>
                    </a:lnTo>
                    <a:lnTo>
                      <a:pt x="0" y="822"/>
                    </a:lnTo>
                    <a:lnTo>
                      <a:pt x="0" y="822"/>
                    </a:lnTo>
                    <a:lnTo>
                      <a:pt x="0" y="814"/>
                    </a:lnTo>
                    <a:lnTo>
                      <a:pt x="26" y="782"/>
                    </a:lnTo>
                    <a:cubicBezTo>
                      <a:pt x="35" y="774"/>
                      <a:pt x="43" y="766"/>
                      <a:pt x="52" y="758"/>
                    </a:cubicBezTo>
                    <a:cubicBezTo>
                      <a:pt x="65" y="753"/>
                      <a:pt x="78" y="747"/>
                      <a:pt x="91" y="742"/>
                    </a:cubicBezTo>
                    <a:cubicBezTo>
                      <a:pt x="113" y="737"/>
                      <a:pt x="134" y="731"/>
                      <a:pt x="156" y="726"/>
                    </a:cubicBezTo>
                    <a:cubicBezTo>
                      <a:pt x="186" y="723"/>
                      <a:pt x="216" y="721"/>
                      <a:pt x="246" y="718"/>
                    </a:cubicBezTo>
                    <a:lnTo>
                      <a:pt x="246" y="718"/>
                    </a:lnTo>
                    <a:lnTo>
                      <a:pt x="10013" y="0"/>
                    </a:lnTo>
                    <a:cubicBezTo>
                      <a:pt x="10009" y="2697"/>
                      <a:pt x="10004" y="5395"/>
                      <a:pt x="10000" y="809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95" name="Freeform 6"/>
              <p:cNvSpPr/>
              <p:nvPr/>
            </p:nvSpPr>
            <p:spPr bwMode="auto">
              <a:xfrm>
                <a:off x="3086102" y="477001"/>
                <a:ext cx="3232081" cy="596149"/>
              </a:xfrm>
              <a:custGeom>
                <a:avLst/>
                <a:gdLst>
                  <a:gd name="T0" fmla="*/ 0 w 1860"/>
                  <a:gd name="T1" fmla="*/ 232 h 422"/>
                  <a:gd name="T2" fmla="*/ 1510 w 1860"/>
                  <a:gd name="T3" fmla="*/ 0 h 422"/>
                  <a:gd name="T4" fmla="*/ 1860 w 1860"/>
                  <a:gd name="T5" fmla="*/ 124 h 422"/>
                  <a:gd name="T6" fmla="*/ 402 w 1860"/>
                  <a:gd name="T7" fmla="*/ 400 h 422"/>
                  <a:gd name="T8" fmla="*/ 186 w 1860"/>
                  <a:gd name="T9" fmla="*/ 422 h 422"/>
                  <a:gd name="T10" fmla="*/ 0 w 1860"/>
                  <a:gd name="T11" fmla="*/ 276 h 422"/>
                  <a:gd name="T12" fmla="*/ 0 w 1860"/>
                  <a:gd name="T13" fmla="*/ 232 h 422"/>
                  <a:gd name="connsiteX0" fmla="*/ 0 w 10000"/>
                  <a:gd name="connsiteY0" fmla="*/ 5747 h 10249"/>
                  <a:gd name="connsiteX1" fmla="*/ 8118 w 10000"/>
                  <a:gd name="connsiteY1" fmla="*/ 0 h 10249"/>
                  <a:gd name="connsiteX2" fmla="*/ 10000 w 10000"/>
                  <a:gd name="connsiteY2" fmla="*/ 3187 h 10249"/>
                  <a:gd name="connsiteX3" fmla="*/ 2161 w 10000"/>
                  <a:gd name="connsiteY3" fmla="*/ 9728 h 10249"/>
                  <a:gd name="connsiteX4" fmla="*/ 1000 w 10000"/>
                  <a:gd name="connsiteY4" fmla="*/ 10249 h 10249"/>
                  <a:gd name="connsiteX5" fmla="*/ 0 w 10000"/>
                  <a:gd name="connsiteY5" fmla="*/ 6789 h 10249"/>
                  <a:gd name="connsiteX6" fmla="*/ 0 w 10000"/>
                  <a:gd name="connsiteY6" fmla="*/ 5747 h 10249"/>
                  <a:gd name="connsiteX0-1" fmla="*/ 0 w 10946"/>
                  <a:gd name="connsiteY0-2" fmla="*/ 5747 h 10249"/>
                  <a:gd name="connsiteX1-3" fmla="*/ 8118 w 10946"/>
                  <a:gd name="connsiteY1-4" fmla="*/ 0 h 10249"/>
                  <a:gd name="connsiteX2-5" fmla="*/ 10946 w 10946"/>
                  <a:gd name="connsiteY2-6" fmla="*/ 4557 h 10249"/>
                  <a:gd name="connsiteX3-7" fmla="*/ 2161 w 10946"/>
                  <a:gd name="connsiteY3-8" fmla="*/ 9728 h 10249"/>
                  <a:gd name="connsiteX4-9" fmla="*/ 1000 w 10946"/>
                  <a:gd name="connsiteY4-10" fmla="*/ 10249 h 10249"/>
                  <a:gd name="connsiteX5-11" fmla="*/ 0 w 10946"/>
                  <a:gd name="connsiteY5-12" fmla="*/ 6789 h 10249"/>
                  <a:gd name="connsiteX6-13" fmla="*/ 0 w 10946"/>
                  <a:gd name="connsiteY6-14" fmla="*/ 5747 h 10249"/>
                  <a:gd name="connsiteX0-15" fmla="*/ 0 w 10946"/>
                  <a:gd name="connsiteY0-16" fmla="*/ 4275 h 8777"/>
                  <a:gd name="connsiteX1-17" fmla="*/ 9064 w 10946"/>
                  <a:gd name="connsiteY1-18" fmla="*/ 0 h 8777"/>
                  <a:gd name="connsiteX2-19" fmla="*/ 10946 w 10946"/>
                  <a:gd name="connsiteY2-20" fmla="*/ 3085 h 8777"/>
                  <a:gd name="connsiteX3-21" fmla="*/ 2161 w 10946"/>
                  <a:gd name="connsiteY3-22" fmla="*/ 8256 h 8777"/>
                  <a:gd name="connsiteX4-23" fmla="*/ 1000 w 10946"/>
                  <a:gd name="connsiteY4-24" fmla="*/ 8777 h 8777"/>
                  <a:gd name="connsiteX5-25" fmla="*/ 0 w 10946"/>
                  <a:gd name="connsiteY5-26" fmla="*/ 5317 h 8777"/>
                  <a:gd name="connsiteX6-27" fmla="*/ 0 w 10946"/>
                  <a:gd name="connsiteY6-28" fmla="*/ 4275 h 87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946" h="8777">
                    <a:moveTo>
                      <a:pt x="0" y="4275"/>
                    </a:moveTo>
                    <a:lnTo>
                      <a:pt x="9064" y="0"/>
                    </a:lnTo>
                    <a:lnTo>
                      <a:pt x="10946" y="3085"/>
                    </a:lnTo>
                    <a:lnTo>
                      <a:pt x="2161" y="8256"/>
                    </a:lnTo>
                    <a:lnTo>
                      <a:pt x="1000" y="8777"/>
                    </a:lnTo>
                    <a:lnTo>
                      <a:pt x="0" y="5317"/>
                    </a:lnTo>
                    <a:lnTo>
                      <a:pt x="0" y="4275"/>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
              <p:cNvSpPr/>
              <p:nvPr/>
            </p:nvSpPr>
            <p:spPr bwMode="auto">
              <a:xfrm>
                <a:off x="3698873" y="677694"/>
                <a:ext cx="2651051" cy="4094331"/>
              </a:xfrm>
              <a:custGeom>
                <a:avLst/>
                <a:gdLst>
                  <a:gd name="T0" fmla="*/ 1518 w 1518"/>
                  <a:gd name="T1" fmla="*/ 2224 h 2640"/>
                  <a:gd name="T2" fmla="*/ 16 w 1518"/>
                  <a:gd name="T3" fmla="*/ 2640 h 2640"/>
                  <a:gd name="T4" fmla="*/ 0 w 1518"/>
                  <a:gd name="T5" fmla="*/ 280 h 2640"/>
                  <a:gd name="T6" fmla="*/ 1518 w 1518"/>
                  <a:gd name="T7" fmla="*/ 0 h 2640"/>
                  <a:gd name="T8" fmla="*/ 1518 w 1518"/>
                  <a:gd name="T9" fmla="*/ 2224 h 2640"/>
                  <a:gd name="connsiteX0" fmla="*/ 10000 w 10000"/>
                  <a:gd name="connsiteY0" fmla="*/ 8111 h 9687"/>
                  <a:gd name="connsiteX1" fmla="*/ 105 w 10000"/>
                  <a:gd name="connsiteY1" fmla="*/ 9687 h 9687"/>
                  <a:gd name="connsiteX2" fmla="*/ 0 w 10000"/>
                  <a:gd name="connsiteY2" fmla="*/ 748 h 9687"/>
                  <a:gd name="connsiteX3" fmla="*/ 10000 w 10000"/>
                  <a:gd name="connsiteY3" fmla="*/ 0 h 9687"/>
                  <a:gd name="connsiteX4" fmla="*/ 10000 w 10000"/>
                  <a:gd name="connsiteY4" fmla="*/ 8111 h 9687"/>
                  <a:gd name="connsiteX0-1" fmla="*/ 10000 w 10000"/>
                  <a:gd name="connsiteY0-2" fmla="*/ 8458 h 10085"/>
                  <a:gd name="connsiteX1-3" fmla="*/ 105 w 10000"/>
                  <a:gd name="connsiteY1-4" fmla="*/ 10085 h 10085"/>
                  <a:gd name="connsiteX2-5" fmla="*/ 0 w 10000"/>
                  <a:gd name="connsiteY2-6" fmla="*/ 857 h 10085"/>
                  <a:gd name="connsiteX3-7" fmla="*/ 10000 w 10000"/>
                  <a:gd name="connsiteY3-8" fmla="*/ 0 h 10085"/>
                  <a:gd name="connsiteX4-9" fmla="*/ 10000 w 10000"/>
                  <a:gd name="connsiteY4-10" fmla="*/ 8458 h 10085"/>
                  <a:gd name="connsiteX0-11" fmla="*/ 9974 w 10000"/>
                  <a:gd name="connsiteY0-12" fmla="*/ 8237 h 10085"/>
                  <a:gd name="connsiteX1-13" fmla="*/ 105 w 10000"/>
                  <a:gd name="connsiteY1-14" fmla="*/ 10085 h 10085"/>
                  <a:gd name="connsiteX2-15" fmla="*/ 0 w 10000"/>
                  <a:gd name="connsiteY2-16" fmla="*/ 857 h 10085"/>
                  <a:gd name="connsiteX3-17" fmla="*/ 10000 w 10000"/>
                  <a:gd name="connsiteY3-18" fmla="*/ 0 h 10085"/>
                  <a:gd name="connsiteX4-19" fmla="*/ 9974 w 10000"/>
                  <a:gd name="connsiteY4-20" fmla="*/ 8237 h 100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85">
                    <a:moveTo>
                      <a:pt x="9974" y="8237"/>
                    </a:moveTo>
                    <a:lnTo>
                      <a:pt x="105" y="10085"/>
                    </a:lnTo>
                    <a:lnTo>
                      <a:pt x="0" y="857"/>
                    </a:lnTo>
                    <a:lnTo>
                      <a:pt x="10000" y="0"/>
                    </a:lnTo>
                    <a:cubicBezTo>
                      <a:pt x="9991" y="2746"/>
                      <a:pt x="9983" y="5491"/>
                      <a:pt x="9974" y="8237"/>
                    </a:cubicBezTo>
                    <a:close/>
                  </a:path>
                </a:pathLst>
              </a:custGeom>
              <a:gradFill flip="none" rotWithShape="1">
                <a:gsLst>
                  <a:gs pos="0">
                    <a:schemeClr val="accent2"/>
                  </a:gs>
                  <a:gs pos="100000">
                    <a:schemeClr val="accent2">
                      <a:lumMod val="60000"/>
                      <a:lumOff val="40000"/>
                    </a:schemeClr>
                  </a:gs>
                </a:gsLst>
                <a:lin ang="18900000" scaled="1"/>
                <a:tileRect/>
              </a:gradFill>
              <a:ln>
                <a:noFill/>
              </a:ln>
            </p:spPr>
            <p:txBody>
              <a:bodyPr vert="horz" wrap="square" lIns="91440" tIns="45720" rIns="91440" bIns="45720" numCol="1" anchor="t" anchorCtr="0" compatLnSpc="1"/>
              <a:lstStyle/>
              <a:p>
                <a:endParaRPr lang="zh-CN" altLang="en-US"/>
              </a:p>
            </p:txBody>
          </p:sp>
          <p:sp>
            <p:nvSpPr>
              <p:cNvPr id="97" name="Freeform 8"/>
              <p:cNvSpPr/>
              <p:nvPr/>
            </p:nvSpPr>
            <p:spPr bwMode="auto">
              <a:xfrm>
                <a:off x="3035300" y="742950"/>
                <a:ext cx="688975" cy="4054475"/>
              </a:xfrm>
              <a:custGeom>
                <a:avLst/>
                <a:gdLst>
                  <a:gd name="T0" fmla="*/ 208 w 434"/>
                  <a:gd name="T1" fmla="*/ 148 h 2554"/>
                  <a:gd name="T2" fmla="*/ 142 w 434"/>
                  <a:gd name="T3" fmla="*/ 110 h 2554"/>
                  <a:gd name="T4" fmla="*/ 92 w 434"/>
                  <a:gd name="T5" fmla="*/ 68 h 2554"/>
                  <a:gd name="T6" fmla="*/ 40 w 434"/>
                  <a:gd name="T7" fmla="*/ 16 h 2554"/>
                  <a:gd name="T8" fmla="*/ 26 w 434"/>
                  <a:gd name="T9" fmla="*/ 4 h 2554"/>
                  <a:gd name="T10" fmla="*/ 18 w 434"/>
                  <a:gd name="T11" fmla="*/ 0 h 2554"/>
                  <a:gd name="T12" fmla="*/ 2 w 434"/>
                  <a:gd name="T13" fmla="*/ 8 h 2554"/>
                  <a:gd name="T14" fmla="*/ 0 w 434"/>
                  <a:gd name="T15" fmla="*/ 16 h 2554"/>
                  <a:gd name="T16" fmla="*/ 0 w 434"/>
                  <a:gd name="T17" fmla="*/ 2328 h 2554"/>
                  <a:gd name="T18" fmla="*/ 4 w 434"/>
                  <a:gd name="T19" fmla="*/ 2360 h 2554"/>
                  <a:gd name="T20" fmla="*/ 18 w 434"/>
                  <a:gd name="T21" fmla="*/ 2392 h 2554"/>
                  <a:gd name="T22" fmla="*/ 38 w 434"/>
                  <a:gd name="T23" fmla="*/ 2424 h 2554"/>
                  <a:gd name="T24" fmla="*/ 64 w 434"/>
                  <a:gd name="T25" fmla="*/ 2454 h 2554"/>
                  <a:gd name="T26" fmla="*/ 96 w 434"/>
                  <a:gd name="T27" fmla="*/ 2480 h 2554"/>
                  <a:gd name="T28" fmla="*/ 134 w 434"/>
                  <a:gd name="T29" fmla="*/ 2506 h 2554"/>
                  <a:gd name="T30" fmla="*/ 174 w 434"/>
                  <a:gd name="T31" fmla="*/ 2526 h 2554"/>
                  <a:gd name="T32" fmla="*/ 218 w 434"/>
                  <a:gd name="T33" fmla="*/ 2542 h 2554"/>
                  <a:gd name="T34" fmla="*/ 218 w 434"/>
                  <a:gd name="T35" fmla="*/ 2542 h 2554"/>
                  <a:gd name="T36" fmla="*/ 288 w 434"/>
                  <a:gd name="T37" fmla="*/ 2554 h 2554"/>
                  <a:gd name="T38" fmla="*/ 288 w 434"/>
                  <a:gd name="T39" fmla="*/ 2554 h 2554"/>
                  <a:gd name="T40" fmla="*/ 364 w 434"/>
                  <a:gd name="T41" fmla="*/ 2550 h 2554"/>
                  <a:gd name="T42" fmla="*/ 422 w 434"/>
                  <a:gd name="T43" fmla="*/ 2540 h 2554"/>
                  <a:gd name="T44" fmla="*/ 428 w 434"/>
                  <a:gd name="T45" fmla="*/ 2538 h 2554"/>
                  <a:gd name="T46" fmla="*/ 434 w 434"/>
                  <a:gd name="T47" fmla="*/ 2530 h 2554"/>
                  <a:gd name="T48" fmla="*/ 434 w 434"/>
                  <a:gd name="T49" fmla="*/ 196 h 2554"/>
                  <a:gd name="T50" fmla="*/ 434 w 434"/>
                  <a:gd name="T51" fmla="*/ 188 h 2554"/>
                  <a:gd name="T52" fmla="*/ 424 w 434"/>
                  <a:gd name="T53" fmla="*/ 180 h 2554"/>
                  <a:gd name="T54" fmla="*/ 416 w 434"/>
                  <a:gd name="T55" fmla="*/ 178 h 2554"/>
                  <a:gd name="T56" fmla="*/ 360 w 434"/>
                  <a:gd name="T57" fmla="*/ 182 h 2554"/>
                  <a:gd name="T58" fmla="*/ 304 w 434"/>
                  <a:gd name="T59" fmla="*/ 178 h 2554"/>
                  <a:gd name="T60" fmla="*/ 240 w 434"/>
                  <a:gd name="T61" fmla="*/ 162 h 2554"/>
                  <a:gd name="T62" fmla="*/ 208 w 434"/>
                  <a:gd name="T63" fmla="*/ 148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2554">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2">
                      <a:lumMod val="75000"/>
                    </a:schemeClr>
                  </a:gs>
                  <a:gs pos="50000">
                    <a:schemeClr val="accent2">
                      <a:lumMod val="60000"/>
                      <a:lumOff val="40000"/>
                    </a:schemeClr>
                  </a:gs>
                  <a:gs pos="100000">
                    <a:schemeClr val="accent2"/>
                  </a:gs>
                </a:gsLst>
                <a:lin ang="0" scaled="1"/>
                <a:tileRect/>
              </a:gradFill>
              <a:ln>
                <a:noFill/>
              </a:ln>
            </p:spPr>
            <p:txBody>
              <a:bodyPr vert="horz" wrap="square" lIns="91440" tIns="45720" rIns="91440" bIns="45720" numCol="1" anchor="t" anchorCtr="0" compatLnSpc="1"/>
              <a:lstStyle/>
              <a:p>
                <a:endParaRPr lang="zh-CN" altLang="en-US"/>
              </a:p>
            </p:txBody>
          </p:sp>
          <p:sp>
            <p:nvSpPr>
              <p:cNvPr id="98" name="圆角矩形 8"/>
              <p:cNvSpPr/>
              <p:nvPr/>
            </p:nvSpPr>
            <p:spPr>
              <a:xfrm>
                <a:off x="3651250" y="1027113"/>
                <a:ext cx="149226" cy="3752056"/>
              </a:xfrm>
              <a:custGeom>
                <a:avLst/>
                <a:gdLst>
                  <a:gd name="connsiteX0" fmla="*/ 0 w 149225"/>
                  <a:gd name="connsiteY0" fmla="*/ 51572 h 3744912"/>
                  <a:gd name="connsiteX1" fmla="*/ 51572 w 149225"/>
                  <a:gd name="connsiteY1" fmla="*/ 0 h 3744912"/>
                  <a:gd name="connsiteX2" fmla="*/ 97653 w 149225"/>
                  <a:gd name="connsiteY2" fmla="*/ 0 h 3744912"/>
                  <a:gd name="connsiteX3" fmla="*/ 149225 w 149225"/>
                  <a:gd name="connsiteY3" fmla="*/ 51572 h 3744912"/>
                  <a:gd name="connsiteX4" fmla="*/ 149225 w 149225"/>
                  <a:gd name="connsiteY4" fmla="*/ 3693340 h 3744912"/>
                  <a:gd name="connsiteX5" fmla="*/ 97653 w 149225"/>
                  <a:gd name="connsiteY5" fmla="*/ 3744912 h 3744912"/>
                  <a:gd name="connsiteX6" fmla="*/ 51572 w 149225"/>
                  <a:gd name="connsiteY6" fmla="*/ 3744912 h 3744912"/>
                  <a:gd name="connsiteX7" fmla="*/ 0 w 149225"/>
                  <a:gd name="connsiteY7" fmla="*/ 3693340 h 3744912"/>
                  <a:gd name="connsiteX8" fmla="*/ 0 w 149225"/>
                  <a:gd name="connsiteY8" fmla="*/ 51572 h 3744912"/>
                  <a:gd name="connsiteX0-1" fmla="*/ 0 w 149226"/>
                  <a:gd name="connsiteY0-2" fmla="*/ 51572 h 3744912"/>
                  <a:gd name="connsiteX1-3" fmla="*/ 51572 w 149226"/>
                  <a:gd name="connsiteY1-4" fmla="*/ 0 h 3744912"/>
                  <a:gd name="connsiteX2-5" fmla="*/ 97653 w 149226"/>
                  <a:gd name="connsiteY2-6" fmla="*/ 0 h 3744912"/>
                  <a:gd name="connsiteX3-7" fmla="*/ 149225 w 149226"/>
                  <a:gd name="connsiteY3-8" fmla="*/ 51572 h 3744912"/>
                  <a:gd name="connsiteX4-9" fmla="*/ 149225 w 149226"/>
                  <a:gd name="connsiteY4-10" fmla="*/ 3693340 h 3744912"/>
                  <a:gd name="connsiteX5-11" fmla="*/ 121465 w 149226"/>
                  <a:gd name="connsiteY5-12" fmla="*/ 3733006 h 3744912"/>
                  <a:gd name="connsiteX6-13" fmla="*/ 51572 w 149226"/>
                  <a:gd name="connsiteY6-14" fmla="*/ 3744912 h 3744912"/>
                  <a:gd name="connsiteX7-15" fmla="*/ 0 w 149226"/>
                  <a:gd name="connsiteY7-16" fmla="*/ 3693340 h 3744912"/>
                  <a:gd name="connsiteX8-17" fmla="*/ 0 w 149226"/>
                  <a:gd name="connsiteY8-18" fmla="*/ 51572 h 3744912"/>
                  <a:gd name="connsiteX0-19" fmla="*/ 0 w 149226"/>
                  <a:gd name="connsiteY0-20" fmla="*/ 51572 h 3752056"/>
                  <a:gd name="connsiteX1-21" fmla="*/ 51572 w 149226"/>
                  <a:gd name="connsiteY1-22" fmla="*/ 0 h 3752056"/>
                  <a:gd name="connsiteX2-23" fmla="*/ 97653 w 149226"/>
                  <a:gd name="connsiteY2-24" fmla="*/ 0 h 3752056"/>
                  <a:gd name="connsiteX3-25" fmla="*/ 149225 w 149226"/>
                  <a:gd name="connsiteY3-26" fmla="*/ 51572 h 3752056"/>
                  <a:gd name="connsiteX4-27" fmla="*/ 149225 w 149226"/>
                  <a:gd name="connsiteY4-28" fmla="*/ 3693340 h 3752056"/>
                  <a:gd name="connsiteX5-29" fmla="*/ 121465 w 149226"/>
                  <a:gd name="connsiteY5-30" fmla="*/ 3733006 h 3752056"/>
                  <a:gd name="connsiteX6-31" fmla="*/ 42047 w 149226"/>
                  <a:gd name="connsiteY6-32" fmla="*/ 3752056 h 3752056"/>
                  <a:gd name="connsiteX7-33" fmla="*/ 0 w 149226"/>
                  <a:gd name="connsiteY7-34" fmla="*/ 3693340 h 3752056"/>
                  <a:gd name="connsiteX8-35" fmla="*/ 0 w 149226"/>
                  <a:gd name="connsiteY8-36" fmla="*/ 51572 h 3752056"/>
                  <a:gd name="connsiteX0-37" fmla="*/ 0 w 149226"/>
                  <a:gd name="connsiteY0-38" fmla="*/ 51572 h 3752056"/>
                  <a:gd name="connsiteX1-39" fmla="*/ 51572 w 149226"/>
                  <a:gd name="connsiteY1-40" fmla="*/ 0 h 3752056"/>
                  <a:gd name="connsiteX2-41" fmla="*/ 97653 w 149226"/>
                  <a:gd name="connsiteY2-42" fmla="*/ 0 h 3752056"/>
                  <a:gd name="connsiteX3-43" fmla="*/ 149225 w 149226"/>
                  <a:gd name="connsiteY3-44" fmla="*/ 51572 h 3752056"/>
                  <a:gd name="connsiteX4-45" fmla="*/ 149225 w 149226"/>
                  <a:gd name="connsiteY4-46" fmla="*/ 3693340 h 3752056"/>
                  <a:gd name="connsiteX5-47" fmla="*/ 121465 w 149226"/>
                  <a:gd name="connsiteY5-48" fmla="*/ 3733006 h 3752056"/>
                  <a:gd name="connsiteX6-49" fmla="*/ 42047 w 149226"/>
                  <a:gd name="connsiteY6-50" fmla="*/ 3752056 h 3752056"/>
                  <a:gd name="connsiteX7-51" fmla="*/ 0 w 149226"/>
                  <a:gd name="connsiteY7-52" fmla="*/ 3693340 h 3752056"/>
                  <a:gd name="connsiteX8-53" fmla="*/ 0 w 149226"/>
                  <a:gd name="connsiteY8-54" fmla="*/ 51572 h 3752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9226" h="375205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2">
                      <a:lumMod val="60000"/>
                      <a:lumOff val="40000"/>
                      <a:alpha val="20000"/>
                    </a:schemeClr>
                  </a:gs>
                  <a:gs pos="50000">
                    <a:schemeClr val="accent2">
                      <a:lumMod val="60000"/>
                      <a:lumOff val="40000"/>
                    </a:schemeClr>
                  </a:gs>
                  <a:gs pos="100000">
                    <a:schemeClr val="accent2">
                      <a:lumMod val="60000"/>
                      <a:lumOff val="40000"/>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0" name="组合 89"/>
            <p:cNvGrpSpPr/>
            <p:nvPr/>
          </p:nvGrpSpPr>
          <p:grpSpPr>
            <a:xfrm>
              <a:off x="4853995" y="3508553"/>
              <a:ext cx="333808" cy="298641"/>
              <a:chOff x="4987925" y="414338"/>
              <a:chExt cx="1898650" cy="1698625"/>
            </a:xfrm>
          </p:grpSpPr>
          <p:sp>
            <p:nvSpPr>
              <p:cNvPr id="91"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Line 23"/>
              <p:cNvSpPr>
                <a:spLocks noChangeShapeType="1"/>
              </p:cNvSpPr>
              <p:nvPr/>
            </p:nvSpPr>
            <p:spPr bwMode="auto">
              <a:xfrm>
                <a:off x="5937250" y="893763"/>
                <a:ext cx="0" cy="56832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3"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99" name="组合 98"/>
          <p:cNvGrpSpPr/>
          <p:nvPr/>
        </p:nvGrpSpPr>
        <p:grpSpPr>
          <a:xfrm>
            <a:off x="1791151" y="1535259"/>
            <a:ext cx="3034006" cy="4130435"/>
            <a:chOff x="5305342" y="1211398"/>
            <a:chExt cx="2275801" cy="3097826"/>
          </a:xfrm>
        </p:grpSpPr>
        <p:grpSp>
          <p:nvGrpSpPr>
            <p:cNvPr id="100" name="组合 99"/>
            <p:cNvGrpSpPr/>
            <p:nvPr/>
          </p:nvGrpSpPr>
          <p:grpSpPr>
            <a:xfrm>
              <a:off x="5305342" y="1211398"/>
              <a:ext cx="2275801" cy="3097826"/>
              <a:chOff x="3035309" y="391282"/>
              <a:chExt cx="3236960" cy="4406143"/>
            </a:xfrm>
          </p:grpSpPr>
          <p:sp>
            <p:nvSpPr>
              <p:cNvPr id="107" name="Freeform 5"/>
              <p:cNvSpPr/>
              <p:nvPr/>
            </p:nvSpPr>
            <p:spPr bwMode="auto">
              <a:xfrm>
                <a:off x="3035312" y="391282"/>
                <a:ext cx="2621123" cy="3920367"/>
              </a:xfrm>
              <a:custGeom>
                <a:avLst/>
                <a:gdLst>
                  <a:gd name="T0" fmla="*/ 1542 w 1542"/>
                  <a:gd name="T1" fmla="*/ 2082 h 2498"/>
                  <a:gd name="T2" fmla="*/ 0 w 1542"/>
                  <a:gd name="T3" fmla="*/ 2498 h 2498"/>
                  <a:gd name="T4" fmla="*/ 0 w 1542"/>
                  <a:gd name="T5" fmla="*/ 266 h 2498"/>
                  <a:gd name="T6" fmla="*/ 0 w 1542"/>
                  <a:gd name="T7" fmla="*/ 266 h 2498"/>
                  <a:gd name="T8" fmla="*/ 0 w 1542"/>
                  <a:gd name="T9" fmla="*/ 264 h 2498"/>
                  <a:gd name="T10" fmla="*/ 4 w 1542"/>
                  <a:gd name="T11" fmla="*/ 256 h 2498"/>
                  <a:gd name="T12" fmla="*/ 8 w 1542"/>
                  <a:gd name="T13" fmla="*/ 250 h 2498"/>
                  <a:gd name="T14" fmla="*/ 14 w 1542"/>
                  <a:gd name="T15" fmla="*/ 246 h 2498"/>
                  <a:gd name="T16" fmla="*/ 24 w 1542"/>
                  <a:gd name="T17" fmla="*/ 242 h 2498"/>
                  <a:gd name="T18" fmla="*/ 38 w 1542"/>
                  <a:gd name="T19" fmla="*/ 240 h 2498"/>
                  <a:gd name="T20" fmla="*/ 38 w 1542"/>
                  <a:gd name="T21" fmla="*/ 240 h 2498"/>
                  <a:gd name="T22" fmla="*/ 1542 w 1542"/>
                  <a:gd name="T23" fmla="*/ 0 h 2498"/>
                  <a:gd name="T24" fmla="*/ 1542 w 1542"/>
                  <a:gd name="T25" fmla="*/ 2082 h 2498"/>
                  <a:gd name="connsiteX0" fmla="*/ 10000 w 10000"/>
                  <a:gd name="connsiteY0" fmla="*/ 8221 h 9886"/>
                  <a:gd name="connsiteX1" fmla="*/ 0 w 10000"/>
                  <a:gd name="connsiteY1" fmla="*/ 9886 h 9886"/>
                  <a:gd name="connsiteX2" fmla="*/ 0 w 10000"/>
                  <a:gd name="connsiteY2" fmla="*/ 951 h 9886"/>
                  <a:gd name="connsiteX3" fmla="*/ 0 w 10000"/>
                  <a:gd name="connsiteY3" fmla="*/ 951 h 9886"/>
                  <a:gd name="connsiteX4" fmla="*/ 0 w 10000"/>
                  <a:gd name="connsiteY4" fmla="*/ 943 h 9886"/>
                  <a:gd name="connsiteX5" fmla="*/ 26 w 10000"/>
                  <a:gd name="connsiteY5" fmla="*/ 911 h 9886"/>
                  <a:gd name="connsiteX6" fmla="*/ 52 w 10000"/>
                  <a:gd name="connsiteY6" fmla="*/ 887 h 9886"/>
                  <a:gd name="connsiteX7" fmla="*/ 91 w 10000"/>
                  <a:gd name="connsiteY7" fmla="*/ 871 h 9886"/>
                  <a:gd name="connsiteX8" fmla="*/ 156 w 10000"/>
                  <a:gd name="connsiteY8" fmla="*/ 855 h 9886"/>
                  <a:gd name="connsiteX9" fmla="*/ 246 w 10000"/>
                  <a:gd name="connsiteY9" fmla="*/ 847 h 9886"/>
                  <a:gd name="connsiteX10" fmla="*/ 246 w 10000"/>
                  <a:gd name="connsiteY10" fmla="*/ 847 h 9886"/>
                  <a:gd name="connsiteX11" fmla="*/ 10000 w 10000"/>
                  <a:gd name="connsiteY11" fmla="*/ 0 h 9886"/>
                  <a:gd name="connsiteX12" fmla="*/ 10000 w 10000"/>
                  <a:gd name="connsiteY12" fmla="*/ 8221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9886">
                    <a:moveTo>
                      <a:pt x="10000" y="8221"/>
                    </a:moveTo>
                    <a:lnTo>
                      <a:pt x="0" y="9886"/>
                    </a:lnTo>
                    <a:lnTo>
                      <a:pt x="0" y="951"/>
                    </a:lnTo>
                    <a:lnTo>
                      <a:pt x="0" y="951"/>
                    </a:lnTo>
                    <a:lnTo>
                      <a:pt x="0" y="943"/>
                    </a:lnTo>
                    <a:lnTo>
                      <a:pt x="26" y="911"/>
                    </a:lnTo>
                    <a:cubicBezTo>
                      <a:pt x="35" y="903"/>
                      <a:pt x="43" y="895"/>
                      <a:pt x="52" y="887"/>
                    </a:cubicBezTo>
                    <a:cubicBezTo>
                      <a:pt x="65" y="882"/>
                      <a:pt x="78" y="876"/>
                      <a:pt x="91" y="871"/>
                    </a:cubicBezTo>
                    <a:cubicBezTo>
                      <a:pt x="113" y="866"/>
                      <a:pt x="134" y="860"/>
                      <a:pt x="156" y="855"/>
                    </a:cubicBezTo>
                    <a:cubicBezTo>
                      <a:pt x="186" y="852"/>
                      <a:pt x="216" y="850"/>
                      <a:pt x="246" y="847"/>
                    </a:cubicBezTo>
                    <a:lnTo>
                      <a:pt x="246" y="847"/>
                    </a:lnTo>
                    <a:lnTo>
                      <a:pt x="10000" y="0"/>
                    </a:lnTo>
                    <a:lnTo>
                      <a:pt x="10000" y="8221"/>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108" name="Freeform 6"/>
              <p:cNvSpPr/>
              <p:nvPr/>
            </p:nvSpPr>
            <p:spPr bwMode="auto">
              <a:xfrm>
                <a:off x="3086112" y="440255"/>
                <a:ext cx="3147054" cy="632896"/>
              </a:xfrm>
              <a:custGeom>
                <a:avLst/>
                <a:gdLst>
                  <a:gd name="T0" fmla="*/ 0 w 1860"/>
                  <a:gd name="T1" fmla="*/ 232 h 422"/>
                  <a:gd name="T2" fmla="*/ 1510 w 1860"/>
                  <a:gd name="T3" fmla="*/ 0 h 422"/>
                  <a:gd name="T4" fmla="*/ 1860 w 1860"/>
                  <a:gd name="T5" fmla="*/ 124 h 422"/>
                  <a:gd name="T6" fmla="*/ 402 w 1860"/>
                  <a:gd name="T7" fmla="*/ 400 h 422"/>
                  <a:gd name="T8" fmla="*/ 186 w 1860"/>
                  <a:gd name="T9" fmla="*/ 422 h 422"/>
                  <a:gd name="T10" fmla="*/ 0 w 1860"/>
                  <a:gd name="T11" fmla="*/ 276 h 422"/>
                  <a:gd name="T12" fmla="*/ 0 w 1860"/>
                  <a:gd name="T13" fmla="*/ 232 h 422"/>
                  <a:gd name="connsiteX0" fmla="*/ 0 w 10000"/>
                  <a:gd name="connsiteY0" fmla="*/ 5747 h 10249"/>
                  <a:gd name="connsiteX1" fmla="*/ 8118 w 10000"/>
                  <a:gd name="connsiteY1" fmla="*/ 0 h 10249"/>
                  <a:gd name="connsiteX2" fmla="*/ 10000 w 10000"/>
                  <a:gd name="connsiteY2" fmla="*/ 3187 h 10249"/>
                  <a:gd name="connsiteX3" fmla="*/ 2161 w 10000"/>
                  <a:gd name="connsiteY3" fmla="*/ 9728 h 10249"/>
                  <a:gd name="connsiteX4" fmla="*/ 1000 w 10000"/>
                  <a:gd name="connsiteY4" fmla="*/ 10249 h 10249"/>
                  <a:gd name="connsiteX5" fmla="*/ 0 w 10000"/>
                  <a:gd name="connsiteY5" fmla="*/ 6789 h 10249"/>
                  <a:gd name="connsiteX6" fmla="*/ 0 w 10000"/>
                  <a:gd name="connsiteY6" fmla="*/ 5747 h 10249"/>
                  <a:gd name="connsiteX0-1" fmla="*/ 0 w 10612"/>
                  <a:gd name="connsiteY0-2" fmla="*/ 5747 h 10249"/>
                  <a:gd name="connsiteX1-3" fmla="*/ 8118 w 10612"/>
                  <a:gd name="connsiteY1-4" fmla="*/ 0 h 10249"/>
                  <a:gd name="connsiteX2-5" fmla="*/ 10612 w 10612"/>
                  <a:gd name="connsiteY2-6" fmla="*/ 4384 h 10249"/>
                  <a:gd name="connsiteX3-7" fmla="*/ 2161 w 10612"/>
                  <a:gd name="connsiteY3-8" fmla="*/ 9728 h 10249"/>
                  <a:gd name="connsiteX4-9" fmla="*/ 1000 w 10612"/>
                  <a:gd name="connsiteY4-10" fmla="*/ 10249 h 10249"/>
                  <a:gd name="connsiteX5-11" fmla="*/ 0 w 10612"/>
                  <a:gd name="connsiteY5-12" fmla="*/ 6789 h 10249"/>
                  <a:gd name="connsiteX6-13" fmla="*/ 0 w 10612"/>
                  <a:gd name="connsiteY6-14" fmla="*/ 5747 h 10249"/>
                  <a:gd name="connsiteX0-15" fmla="*/ 0 w 10658"/>
                  <a:gd name="connsiteY0-16" fmla="*/ 5747 h 10249"/>
                  <a:gd name="connsiteX1-17" fmla="*/ 8118 w 10658"/>
                  <a:gd name="connsiteY1-18" fmla="*/ 0 h 10249"/>
                  <a:gd name="connsiteX2-19" fmla="*/ 10658 w 10658"/>
                  <a:gd name="connsiteY2-20" fmla="*/ 4384 h 10249"/>
                  <a:gd name="connsiteX3-21" fmla="*/ 2161 w 10658"/>
                  <a:gd name="connsiteY3-22" fmla="*/ 9728 h 10249"/>
                  <a:gd name="connsiteX4-23" fmla="*/ 1000 w 10658"/>
                  <a:gd name="connsiteY4-24" fmla="*/ 10249 h 10249"/>
                  <a:gd name="connsiteX5-25" fmla="*/ 0 w 10658"/>
                  <a:gd name="connsiteY5-26" fmla="*/ 6789 h 10249"/>
                  <a:gd name="connsiteX6-27" fmla="*/ 0 w 10658"/>
                  <a:gd name="connsiteY6-28" fmla="*/ 5747 h 10249"/>
                  <a:gd name="connsiteX0-29" fmla="*/ 0 w 10658"/>
                  <a:gd name="connsiteY0-30" fmla="*/ 4816 h 9318"/>
                  <a:gd name="connsiteX1-31" fmla="*/ 8638 w 10658"/>
                  <a:gd name="connsiteY1-32" fmla="*/ 0 h 9318"/>
                  <a:gd name="connsiteX2-33" fmla="*/ 10658 w 10658"/>
                  <a:gd name="connsiteY2-34" fmla="*/ 3453 h 9318"/>
                  <a:gd name="connsiteX3-35" fmla="*/ 2161 w 10658"/>
                  <a:gd name="connsiteY3-36" fmla="*/ 8797 h 9318"/>
                  <a:gd name="connsiteX4-37" fmla="*/ 1000 w 10658"/>
                  <a:gd name="connsiteY4-38" fmla="*/ 9318 h 9318"/>
                  <a:gd name="connsiteX5-39" fmla="*/ 0 w 10658"/>
                  <a:gd name="connsiteY5-40" fmla="*/ 5858 h 9318"/>
                  <a:gd name="connsiteX6-41" fmla="*/ 0 w 10658"/>
                  <a:gd name="connsiteY6-42" fmla="*/ 4816 h 9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658" h="9318">
                    <a:moveTo>
                      <a:pt x="0" y="4816"/>
                    </a:moveTo>
                    <a:lnTo>
                      <a:pt x="8638" y="0"/>
                    </a:lnTo>
                    <a:lnTo>
                      <a:pt x="10658" y="3453"/>
                    </a:lnTo>
                    <a:lnTo>
                      <a:pt x="2161" y="8797"/>
                    </a:lnTo>
                    <a:lnTo>
                      <a:pt x="1000" y="9318"/>
                    </a:lnTo>
                    <a:lnTo>
                      <a:pt x="0" y="5858"/>
                    </a:lnTo>
                    <a:lnTo>
                      <a:pt x="0" y="4816"/>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
              <p:cNvSpPr/>
              <p:nvPr/>
            </p:nvSpPr>
            <p:spPr bwMode="auto">
              <a:xfrm>
                <a:off x="3698891" y="662626"/>
                <a:ext cx="2573378" cy="4109399"/>
              </a:xfrm>
              <a:custGeom>
                <a:avLst/>
                <a:gdLst>
                  <a:gd name="T0" fmla="*/ 1518 w 1518"/>
                  <a:gd name="T1" fmla="*/ 2224 h 2640"/>
                  <a:gd name="T2" fmla="*/ 16 w 1518"/>
                  <a:gd name="T3" fmla="*/ 2640 h 2640"/>
                  <a:gd name="T4" fmla="*/ 0 w 1518"/>
                  <a:gd name="T5" fmla="*/ 280 h 2640"/>
                  <a:gd name="T6" fmla="*/ 1518 w 1518"/>
                  <a:gd name="T7" fmla="*/ 0 h 2640"/>
                  <a:gd name="T8" fmla="*/ 1518 w 1518"/>
                  <a:gd name="T9" fmla="*/ 2224 h 2640"/>
                  <a:gd name="connsiteX0" fmla="*/ 10000 w 10019"/>
                  <a:gd name="connsiteY0" fmla="*/ 8165 h 9741"/>
                  <a:gd name="connsiteX1" fmla="*/ 105 w 10019"/>
                  <a:gd name="connsiteY1" fmla="*/ 9741 h 9741"/>
                  <a:gd name="connsiteX2" fmla="*/ 0 w 10019"/>
                  <a:gd name="connsiteY2" fmla="*/ 802 h 9741"/>
                  <a:gd name="connsiteX3" fmla="*/ 10019 w 10019"/>
                  <a:gd name="connsiteY3" fmla="*/ 0 h 9741"/>
                  <a:gd name="connsiteX4" fmla="*/ 10000 w 10019"/>
                  <a:gd name="connsiteY4" fmla="*/ 8165 h 9741"/>
                  <a:gd name="connsiteX0-1" fmla="*/ 9981 w 10000"/>
                  <a:gd name="connsiteY0-2" fmla="*/ 8448 h 10066"/>
                  <a:gd name="connsiteX1-3" fmla="*/ 105 w 10000"/>
                  <a:gd name="connsiteY1-4" fmla="*/ 10066 h 10066"/>
                  <a:gd name="connsiteX2-5" fmla="*/ 0 w 10000"/>
                  <a:gd name="connsiteY2-6" fmla="*/ 889 h 10066"/>
                  <a:gd name="connsiteX3-7" fmla="*/ 10000 w 10000"/>
                  <a:gd name="connsiteY3-8" fmla="*/ 0 h 10066"/>
                  <a:gd name="connsiteX4-9" fmla="*/ 9981 w 10000"/>
                  <a:gd name="connsiteY4-10" fmla="*/ 8448 h 10066"/>
                  <a:gd name="connsiteX0-11" fmla="*/ 9981 w 10000"/>
                  <a:gd name="connsiteY0-12" fmla="*/ 8315 h 10066"/>
                  <a:gd name="connsiteX1-13" fmla="*/ 105 w 10000"/>
                  <a:gd name="connsiteY1-14" fmla="*/ 10066 h 10066"/>
                  <a:gd name="connsiteX2-15" fmla="*/ 0 w 10000"/>
                  <a:gd name="connsiteY2-16" fmla="*/ 889 h 10066"/>
                  <a:gd name="connsiteX3-17" fmla="*/ 10000 w 10000"/>
                  <a:gd name="connsiteY3-18" fmla="*/ 0 h 10066"/>
                  <a:gd name="connsiteX4-19" fmla="*/ 9981 w 10000"/>
                  <a:gd name="connsiteY4-20" fmla="*/ 8315 h 100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66">
                    <a:moveTo>
                      <a:pt x="9981" y="8315"/>
                    </a:moveTo>
                    <a:lnTo>
                      <a:pt x="105" y="10066"/>
                    </a:lnTo>
                    <a:lnTo>
                      <a:pt x="0" y="889"/>
                    </a:lnTo>
                    <a:lnTo>
                      <a:pt x="10000" y="0"/>
                    </a:lnTo>
                    <a:cubicBezTo>
                      <a:pt x="9994" y="2794"/>
                      <a:pt x="9987" y="5521"/>
                      <a:pt x="9981" y="8315"/>
                    </a:cubicBezTo>
                    <a:close/>
                  </a:path>
                </a:pathLst>
              </a:custGeom>
              <a:gradFill flip="none" rotWithShape="1">
                <a:gsLst>
                  <a:gs pos="0">
                    <a:schemeClr val="accent3"/>
                  </a:gs>
                  <a:gs pos="100000">
                    <a:schemeClr val="accent3">
                      <a:lumMod val="60000"/>
                      <a:lumOff val="40000"/>
                    </a:schemeClr>
                  </a:gs>
                </a:gsLst>
                <a:lin ang="18900000" scaled="1"/>
                <a:tileRect/>
              </a:gradFill>
              <a:ln>
                <a:noFill/>
              </a:ln>
            </p:spPr>
            <p:txBody>
              <a:bodyPr vert="horz" wrap="square" lIns="91440" tIns="45720" rIns="91440" bIns="45720" numCol="1" anchor="t" anchorCtr="0" compatLnSpc="1"/>
              <a:lstStyle/>
              <a:p>
                <a:endParaRPr lang="zh-CN" altLang="en-US"/>
              </a:p>
            </p:txBody>
          </p:sp>
          <p:sp>
            <p:nvSpPr>
              <p:cNvPr id="110" name="Freeform 8"/>
              <p:cNvSpPr/>
              <p:nvPr/>
            </p:nvSpPr>
            <p:spPr bwMode="auto">
              <a:xfrm>
                <a:off x="3035309" y="742951"/>
                <a:ext cx="688978" cy="4054474"/>
              </a:xfrm>
              <a:custGeom>
                <a:avLst/>
                <a:gdLst>
                  <a:gd name="T0" fmla="*/ 208 w 434"/>
                  <a:gd name="T1" fmla="*/ 148 h 2554"/>
                  <a:gd name="T2" fmla="*/ 142 w 434"/>
                  <a:gd name="T3" fmla="*/ 110 h 2554"/>
                  <a:gd name="T4" fmla="*/ 92 w 434"/>
                  <a:gd name="T5" fmla="*/ 68 h 2554"/>
                  <a:gd name="T6" fmla="*/ 40 w 434"/>
                  <a:gd name="T7" fmla="*/ 16 h 2554"/>
                  <a:gd name="T8" fmla="*/ 26 w 434"/>
                  <a:gd name="T9" fmla="*/ 4 h 2554"/>
                  <a:gd name="T10" fmla="*/ 18 w 434"/>
                  <a:gd name="T11" fmla="*/ 0 h 2554"/>
                  <a:gd name="T12" fmla="*/ 2 w 434"/>
                  <a:gd name="T13" fmla="*/ 8 h 2554"/>
                  <a:gd name="T14" fmla="*/ 0 w 434"/>
                  <a:gd name="T15" fmla="*/ 16 h 2554"/>
                  <a:gd name="T16" fmla="*/ 0 w 434"/>
                  <a:gd name="T17" fmla="*/ 2328 h 2554"/>
                  <a:gd name="T18" fmla="*/ 4 w 434"/>
                  <a:gd name="T19" fmla="*/ 2360 h 2554"/>
                  <a:gd name="T20" fmla="*/ 18 w 434"/>
                  <a:gd name="T21" fmla="*/ 2392 h 2554"/>
                  <a:gd name="T22" fmla="*/ 38 w 434"/>
                  <a:gd name="T23" fmla="*/ 2424 h 2554"/>
                  <a:gd name="T24" fmla="*/ 64 w 434"/>
                  <a:gd name="T25" fmla="*/ 2454 h 2554"/>
                  <a:gd name="T26" fmla="*/ 96 w 434"/>
                  <a:gd name="T27" fmla="*/ 2480 h 2554"/>
                  <a:gd name="T28" fmla="*/ 134 w 434"/>
                  <a:gd name="T29" fmla="*/ 2506 h 2554"/>
                  <a:gd name="T30" fmla="*/ 174 w 434"/>
                  <a:gd name="T31" fmla="*/ 2526 h 2554"/>
                  <a:gd name="T32" fmla="*/ 218 w 434"/>
                  <a:gd name="T33" fmla="*/ 2542 h 2554"/>
                  <a:gd name="T34" fmla="*/ 218 w 434"/>
                  <a:gd name="T35" fmla="*/ 2542 h 2554"/>
                  <a:gd name="T36" fmla="*/ 288 w 434"/>
                  <a:gd name="T37" fmla="*/ 2554 h 2554"/>
                  <a:gd name="T38" fmla="*/ 288 w 434"/>
                  <a:gd name="T39" fmla="*/ 2554 h 2554"/>
                  <a:gd name="T40" fmla="*/ 364 w 434"/>
                  <a:gd name="T41" fmla="*/ 2550 h 2554"/>
                  <a:gd name="T42" fmla="*/ 422 w 434"/>
                  <a:gd name="T43" fmla="*/ 2540 h 2554"/>
                  <a:gd name="T44" fmla="*/ 428 w 434"/>
                  <a:gd name="T45" fmla="*/ 2538 h 2554"/>
                  <a:gd name="T46" fmla="*/ 434 w 434"/>
                  <a:gd name="T47" fmla="*/ 2530 h 2554"/>
                  <a:gd name="T48" fmla="*/ 434 w 434"/>
                  <a:gd name="T49" fmla="*/ 196 h 2554"/>
                  <a:gd name="T50" fmla="*/ 434 w 434"/>
                  <a:gd name="T51" fmla="*/ 188 h 2554"/>
                  <a:gd name="T52" fmla="*/ 424 w 434"/>
                  <a:gd name="T53" fmla="*/ 180 h 2554"/>
                  <a:gd name="T54" fmla="*/ 416 w 434"/>
                  <a:gd name="T55" fmla="*/ 178 h 2554"/>
                  <a:gd name="T56" fmla="*/ 360 w 434"/>
                  <a:gd name="T57" fmla="*/ 182 h 2554"/>
                  <a:gd name="T58" fmla="*/ 304 w 434"/>
                  <a:gd name="T59" fmla="*/ 178 h 2554"/>
                  <a:gd name="T60" fmla="*/ 240 w 434"/>
                  <a:gd name="T61" fmla="*/ 162 h 2554"/>
                  <a:gd name="T62" fmla="*/ 208 w 434"/>
                  <a:gd name="T63" fmla="*/ 148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2554">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3">
                      <a:lumMod val="75000"/>
                    </a:schemeClr>
                  </a:gs>
                  <a:gs pos="50000">
                    <a:schemeClr val="accent3">
                      <a:lumMod val="60000"/>
                      <a:lumOff val="40000"/>
                    </a:schemeClr>
                  </a:gs>
                  <a:gs pos="100000">
                    <a:schemeClr val="accent3"/>
                  </a:gs>
                </a:gsLst>
                <a:lin ang="0" scaled="1"/>
                <a:tileRect/>
              </a:gradFill>
              <a:ln>
                <a:noFill/>
              </a:ln>
            </p:spPr>
            <p:txBody>
              <a:bodyPr vert="horz" wrap="square" lIns="91440" tIns="45720" rIns="91440" bIns="45720" numCol="1" anchor="t" anchorCtr="0" compatLnSpc="1"/>
              <a:lstStyle/>
              <a:p>
                <a:endParaRPr lang="zh-CN" altLang="en-US"/>
              </a:p>
            </p:txBody>
          </p:sp>
          <p:sp>
            <p:nvSpPr>
              <p:cNvPr id="111" name="圆角矩形 8"/>
              <p:cNvSpPr/>
              <p:nvPr/>
            </p:nvSpPr>
            <p:spPr>
              <a:xfrm>
                <a:off x="3651250" y="1027113"/>
                <a:ext cx="149226" cy="3752055"/>
              </a:xfrm>
              <a:custGeom>
                <a:avLst/>
                <a:gdLst>
                  <a:gd name="connsiteX0" fmla="*/ 0 w 149225"/>
                  <a:gd name="connsiteY0" fmla="*/ 51572 h 3744912"/>
                  <a:gd name="connsiteX1" fmla="*/ 51572 w 149225"/>
                  <a:gd name="connsiteY1" fmla="*/ 0 h 3744912"/>
                  <a:gd name="connsiteX2" fmla="*/ 97653 w 149225"/>
                  <a:gd name="connsiteY2" fmla="*/ 0 h 3744912"/>
                  <a:gd name="connsiteX3" fmla="*/ 149225 w 149225"/>
                  <a:gd name="connsiteY3" fmla="*/ 51572 h 3744912"/>
                  <a:gd name="connsiteX4" fmla="*/ 149225 w 149225"/>
                  <a:gd name="connsiteY4" fmla="*/ 3693340 h 3744912"/>
                  <a:gd name="connsiteX5" fmla="*/ 97653 w 149225"/>
                  <a:gd name="connsiteY5" fmla="*/ 3744912 h 3744912"/>
                  <a:gd name="connsiteX6" fmla="*/ 51572 w 149225"/>
                  <a:gd name="connsiteY6" fmla="*/ 3744912 h 3744912"/>
                  <a:gd name="connsiteX7" fmla="*/ 0 w 149225"/>
                  <a:gd name="connsiteY7" fmla="*/ 3693340 h 3744912"/>
                  <a:gd name="connsiteX8" fmla="*/ 0 w 149225"/>
                  <a:gd name="connsiteY8" fmla="*/ 51572 h 3744912"/>
                  <a:gd name="connsiteX0-1" fmla="*/ 0 w 149226"/>
                  <a:gd name="connsiteY0-2" fmla="*/ 51572 h 3744912"/>
                  <a:gd name="connsiteX1-3" fmla="*/ 51572 w 149226"/>
                  <a:gd name="connsiteY1-4" fmla="*/ 0 h 3744912"/>
                  <a:gd name="connsiteX2-5" fmla="*/ 97653 w 149226"/>
                  <a:gd name="connsiteY2-6" fmla="*/ 0 h 3744912"/>
                  <a:gd name="connsiteX3-7" fmla="*/ 149225 w 149226"/>
                  <a:gd name="connsiteY3-8" fmla="*/ 51572 h 3744912"/>
                  <a:gd name="connsiteX4-9" fmla="*/ 149225 w 149226"/>
                  <a:gd name="connsiteY4-10" fmla="*/ 3693340 h 3744912"/>
                  <a:gd name="connsiteX5-11" fmla="*/ 121465 w 149226"/>
                  <a:gd name="connsiteY5-12" fmla="*/ 3733006 h 3744912"/>
                  <a:gd name="connsiteX6-13" fmla="*/ 51572 w 149226"/>
                  <a:gd name="connsiteY6-14" fmla="*/ 3744912 h 3744912"/>
                  <a:gd name="connsiteX7-15" fmla="*/ 0 w 149226"/>
                  <a:gd name="connsiteY7-16" fmla="*/ 3693340 h 3744912"/>
                  <a:gd name="connsiteX8-17" fmla="*/ 0 w 149226"/>
                  <a:gd name="connsiteY8-18" fmla="*/ 51572 h 3744912"/>
                  <a:gd name="connsiteX0-19" fmla="*/ 0 w 149226"/>
                  <a:gd name="connsiteY0-20" fmla="*/ 51572 h 3752056"/>
                  <a:gd name="connsiteX1-21" fmla="*/ 51572 w 149226"/>
                  <a:gd name="connsiteY1-22" fmla="*/ 0 h 3752056"/>
                  <a:gd name="connsiteX2-23" fmla="*/ 97653 w 149226"/>
                  <a:gd name="connsiteY2-24" fmla="*/ 0 h 3752056"/>
                  <a:gd name="connsiteX3-25" fmla="*/ 149225 w 149226"/>
                  <a:gd name="connsiteY3-26" fmla="*/ 51572 h 3752056"/>
                  <a:gd name="connsiteX4-27" fmla="*/ 149225 w 149226"/>
                  <a:gd name="connsiteY4-28" fmla="*/ 3693340 h 3752056"/>
                  <a:gd name="connsiteX5-29" fmla="*/ 121465 w 149226"/>
                  <a:gd name="connsiteY5-30" fmla="*/ 3733006 h 3752056"/>
                  <a:gd name="connsiteX6-31" fmla="*/ 42047 w 149226"/>
                  <a:gd name="connsiteY6-32" fmla="*/ 3752056 h 3752056"/>
                  <a:gd name="connsiteX7-33" fmla="*/ 0 w 149226"/>
                  <a:gd name="connsiteY7-34" fmla="*/ 3693340 h 3752056"/>
                  <a:gd name="connsiteX8-35" fmla="*/ 0 w 149226"/>
                  <a:gd name="connsiteY8-36" fmla="*/ 51572 h 3752056"/>
                  <a:gd name="connsiteX0-37" fmla="*/ 0 w 149226"/>
                  <a:gd name="connsiteY0-38" fmla="*/ 51572 h 3752056"/>
                  <a:gd name="connsiteX1-39" fmla="*/ 51572 w 149226"/>
                  <a:gd name="connsiteY1-40" fmla="*/ 0 h 3752056"/>
                  <a:gd name="connsiteX2-41" fmla="*/ 97653 w 149226"/>
                  <a:gd name="connsiteY2-42" fmla="*/ 0 h 3752056"/>
                  <a:gd name="connsiteX3-43" fmla="*/ 149225 w 149226"/>
                  <a:gd name="connsiteY3-44" fmla="*/ 51572 h 3752056"/>
                  <a:gd name="connsiteX4-45" fmla="*/ 149225 w 149226"/>
                  <a:gd name="connsiteY4-46" fmla="*/ 3693340 h 3752056"/>
                  <a:gd name="connsiteX5-47" fmla="*/ 121465 w 149226"/>
                  <a:gd name="connsiteY5-48" fmla="*/ 3733006 h 3752056"/>
                  <a:gd name="connsiteX6-49" fmla="*/ 42047 w 149226"/>
                  <a:gd name="connsiteY6-50" fmla="*/ 3752056 h 3752056"/>
                  <a:gd name="connsiteX7-51" fmla="*/ 0 w 149226"/>
                  <a:gd name="connsiteY7-52" fmla="*/ 3693340 h 3752056"/>
                  <a:gd name="connsiteX8-53" fmla="*/ 0 w 149226"/>
                  <a:gd name="connsiteY8-54" fmla="*/ 51572 h 3752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9226" h="375205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3">
                      <a:lumMod val="60000"/>
                      <a:lumOff val="40000"/>
                      <a:alpha val="20000"/>
                    </a:schemeClr>
                  </a:gs>
                  <a:gs pos="50000">
                    <a:schemeClr val="accent3">
                      <a:lumMod val="60000"/>
                      <a:lumOff val="40000"/>
                    </a:schemeClr>
                  </a:gs>
                  <a:gs pos="100000">
                    <a:schemeClr val="accent3">
                      <a:lumMod val="60000"/>
                      <a:lumOff val="40000"/>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5380261" y="3809883"/>
              <a:ext cx="303665" cy="298641"/>
              <a:chOff x="5032375" y="3027363"/>
              <a:chExt cx="1727200" cy="1698625"/>
            </a:xfrm>
          </p:grpSpPr>
          <p:sp>
            <p:nvSpPr>
              <p:cNvPr id="102"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Line 30"/>
              <p:cNvSpPr>
                <a:spLocks noChangeShapeType="1"/>
              </p:cNvSpPr>
              <p:nvPr/>
            </p:nvSpPr>
            <p:spPr bwMode="auto">
              <a:xfrm>
                <a:off x="5435600" y="3027363"/>
                <a:ext cx="923925" cy="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5" name="Line 31"/>
              <p:cNvSpPr>
                <a:spLocks noChangeShapeType="1"/>
              </p:cNvSpPr>
              <p:nvPr/>
            </p:nvSpPr>
            <p:spPr bwMode="auto">
              <a:xfrm>
                <a:off x="5895975" y="4240213"/>
                <a:ext cx="0" cy="18415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6"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12" name="组合 111"/>
          <p:cNvGrpSpPr/>
          <p:nvPr/>
        </p:nvGrpSpPr>
        <p:grpSpPr>
          <a:xfrm>
            <a:off x="6667964" y="4976687"/>
            <a:ext cx="535214" cy="535284"/>
            <a:chOff x="5835317" y="2123703"/>
            <a:chExt cx="756000" cy="756000"/>
          </a:xfrm>
        </p:grpSpPr>
        <p:sp>
          <p:nvSpPr>
            <p:cNvPr id="113" name="椭圆 112"/>
            <p:cNvSpPr/>
            <p:nvPr/>
          </p:nvSpPr>
          <p:spPr>
            <a:xfrm>
              <a:off x="5835317" y="2123703"/>
              <a:ext cx="756000" cy="75600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4" name="组合 113"/>
            <p:cNvGrpSpPr/>
            <p:nvPr/>
          </p:nvGrpSpPr>
          <p:grpSpPr>
            <a:xfrm>
              <a:off x="6046413" y="2333066"/>
              <a:ext cx="333808" cy="298641"/>
              <a:chOff x="4987925" y="414338"/>
              <a:chExt cx="1898650" cy="1698625"/>
            </a:xfrm>
          </p:grpSpPr>
          <p:sp>
            <p:nvSpPr>
              <p:cNvPr id="115"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7"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18" name="组合 117"/>
          <p:cNvGrpSpPr/>
          <p:nvPr/>
        </p:nvGrpSpPr>
        <p:grpSpPr>
          <a:xfrm>
            <a:off x="6677235" y="2903606"/>
            <a:ext cx="535214" cy="535284"/>
            <a:chOff x="2552681" y="2123703"/>
            <a:chExt cx="756000" cy="756000"/>
          </a:xfrm>
        </p:grpSpPr>
        <p:sp>
          <p:nvSpPr>
            <p:cNvPr id="119" name="椭圆 118"/>
            <p:cNvSpPr/>
            <p:nvPr/>
          </p:nvSpPr>
          <p:spPr>
            <a:xfrm>
              <a:off x="2552681" y="2123703"/>
              <a:ext cx="756000" cy="75600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0" name="组合 119"/>
            <p:cNvGrpSpPr/>
            <p:nvPr/>
          </p:nvGrpSpPr>
          <p:grpSpPr>
            <a:xfrm>
              <a:off x="2780523" y="2352383"/>
              <a:ext cx="300316" cy="298641"/>
              <a:chOff x="2616200" y="414338"/>
              <a:chExt cx="1708150" cy="1698625"/>
            </a:xfrm>
          </p:grpSpPr>
          <p:sp>
            <p:nvSpPr>
              <p:cNvPr id="121"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2"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24" name="组合 123"/>
          <p:cNvGrpSpPr/>
          <p:nvPr/>
        </p:nvGrpSpPr>
        <p:grpSpPr>
          <a:xfrm>
            <a:off x="6675254" y="3940147"/>
            <a:ext cx="535214" cy="535284"/>
            <a:chOff x="4193999" y="2123703"/>
            <a:chExt cx="756000" cy="756000"/>
          </a:xfrm>
        </p:grpSpPr>
        <p:sp>
          <p:nvSpPr>
            <p:cNvPr id="125" name="椭圆 124"/>
            <p:cNvSpPr/>
            <p:nvPr/>
          </p:nvSpPr>
          <p:spPr>
            <a:xfrm>
              <a:off x="4193999" y="2123703"/>
              <a:ext cx="756000" cy="756000"/>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6" name="组合 125"/>
            <p:cNvGrpSpPr/>
            <p:nvPr/>
          </p:nvGrpSpPr>
          <p:grpSpPr>
            <a:xfrm>
              <a:off x="4420167" y="2352383"/>
              <a:ext cx="303665" cy="298641"/>
              <a:chOff x="5032375" y="3027363"/>
              <a:chExt cx="1727200" cy="1698625"/>
            </a:xfrm>
          </p:grpSpPr>
          <p:sp>
            <p:nvSpPr>
              <p:cNvPr id="127"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8"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0"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1"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32" name="组合 131"/>
          <p:cNvGrpSpPr/>
          <p:nvPr/>
        </p:nvGrpSpPr>
        <p:grpSpPr>
          <a:xfrm>
            <a:off x="6671664" y="1867065"/>
            <a:ext cx="535214" cy="535284"/>
            <a:chOff x="911363" y="2123703"/>
            <a:chExt cx="756000" cy="756000"/>
          </a:xfrm>
        </p:grpSpPr>
        <p:sp>
          <p:nvSpPr>
            <p:cNvPr id="133" name="椭圆 132"/>
            <p:cNvSpPr/>
            <p:nvPr/>
          </p:nvSpPr>
          <p:spPr>
            <a:xfrm>
              <a:off x="911363" y="2123703"/>
              <a:ext cx="756000" cy="756000"/>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4" name="组合 133"/>
            <p:cNvGrpSpPr/>
            <p:nvPr/>
          </p:nvGrpSpPr>
          <p:grpSpPr>
            <a:xfrm>
              <a:off x="1140043" y="2352383"/>
              <a:ext cx="298641" cy="298641"/>
              <a:chOff x="152400" y="414338"/>
              <a:chExt cx="1698625" cy="1698625"/>
            </a:xfrm>
          </p:grpSpPr>
          <p:sp>
            <p:nvSpPr>
              <p:cNvPr id="135"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6"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37" name="组合 136"/>
          <p:cNvGrpSpPr/>
          <p:nvPr/>
        </p:nvGrpSpPr>
        <p:grpSpPr>
          <a:xfrm>
            <a:off x="2462262" y="1787161"/>
            <a:ext cx="2959248" cy="4155531"/>
            <a:chOff x="5808741" y="1400324"/>
            <a:chExt cx="2219725" cy="3116648"/>
          </a:xfrm>
        </p:grpSpPr>
        <p:grpSp>
          <p:nvGrpSpPr>
            <p:cNvPr id="138" name="组合 137"/>
            <p:cNvGrpSpPr/>
            <p:nvPr/>
          </p:nvGrpSpPr>
          <p:grpSpPr>
            <a:xfrm>
              <a:off x="5808741" y="1400324"/>
              <a:ext cx="2219725" cy="3116648"/>
              <a:chOff x="3035300" y="386523"/>
              <a:chExt cx="3141511" cy="4410902"/>
            </a:xfrm>
          </p:grpSpPr>
          <p:sp>
            <p:nvSpPr>
              <p:cNvPr id="143" name="Freeform 5"/>
              <p:cNvSpPr/>
              <p:nvPr/>
            </p:nvSpPr>
            <p:spPr bwMode="auto">
              <a:xfrm>
                <a:off x="3035300" y="386523"/>
                <a:ext cx="2522097" cy="3925127"/>
              </a:xfrm>
              <a:custGeom>
                <a:avLst/>
                <a:gdLst>
                  <a:gd name="T0" fmla="*/ 1542 w 1542"/>
                  <a:gd name="T1" fmla="*/ 2082 h 2498"/>
                  <a:gd name="T2" fmla="*/ 0 w 1542"/>
                  <a:gd name="T3" fmla="*/ 2498 h 2498"/>
                  <a:gd name="T4" fmla="*/ 0 w 1542"/>
                  <a:gd name="T5" fmla="*/ 266 h 2498"/>
                  <a:gd name="T6" fmla="*/ 0 w 1542"/>
                  <a:gd name="T7" fmla="*/ 266 h 2498"/>
                  <a:gd name="T8" fmla="*/ 0 w 1542"/>
                  <a:gd name="T9" fmla="*/ 264 h 2498"/>
                  <a:gd name="T10" fmla="*/ 4 w 1542"/>
                  <a:gd name="T11" fmla="*/ 256 h 2498"/>
                  <a:gd name="T12" fmla="*/ 8 w 1542"/>
                  <a:gd name="T13" fmla="*/ 250 h 2498"/>
                  <a:gd name="T14" fmla="*/ 14 w 1542"/>
                  <a:gd name="T15" fmla="*/ 246 h 2498"/>
                  <a:gd name="T16" fmla="*/ 24 w 1542"/>
                  <a:gd name="T17" fmla="*/ 242 h 2498"/>
                  <a:gd name="T18" fmla="*/ 38 w 1542"/>
                  <a:gd name="T19" fmla="*/ 240 h 2498"/>
                  <a:gd name="T20" fmla="*/ 38 w 1542"/>
                  <a:gd name="T21" fmla="*/ 240 h 2498"/>
                  <a:gd name="T22" fmla="*/ 1542 w 1542"/>
                  <a:gd name="T23" fmla="*/ 0 h 2498"/>
                  <a:gd name="T24" fmla="*/ 1542 w 1542"/>
                  <a:gd name="T25" fmla="*/ 2082 h 2498"/>
                  <a:gd name="connsiteX0" fmla="*/ 10000 w 10303"/>
                  <a:gd name="connsiteY0" fmla="*/ 8233 h 9898"/>
                  <a:gd name="connsiteX1" fmla="*/ 0 w 10303"/>
                  <a:gd name="connsiteY1" fmla="*/ 9898 h 9898"/>
                  <a:gd name="connsiteX2" fmla="*/ 0 w 10303"/>
                  <a:gd name="connsiteY2" fmla="*/ 963 h 9898"/>
                  <a:gd name="connsiteX3" fmla="*/ 0 w 10303"/>
                  <a:gd name="connsiteY3" fmla="*/ 963 h 9898"/>
                  <a:gd name="connsiteX4" fmla="*/ 0 w 10303"/>
                  <a:gd name="connsiteY4" fmla="*/ 955 h 9898"/>
                  <a:gd name="connsiteX5" fmla="*/ 26 w 10303"/>
                  <a:gd name="connsiteY5" fmla="*/ 923 h 9898"/>
                  <a:gd name="connsiteX6" fmla="*/ 52 w 10303"/>
                  <a:gd name="connsiteY6" fmla="*/ 899 h 9898"/>
                  <a:gd name="connsiteX7" fmla="*/ 91 w 10303"/>
                  <a:gd name="connsiteY7" fmla="*/ 883 h 9898"/>
                  <a:gd name="connsiteX8" fmla="*/ 156 w 10303"/>
                  <a:gd name="connsiteY8" fmla="*/ 867 h 9898"/>
                  <a:gd name="connsiteX9" fmla="*/ 246 w 10303"/>
                  <a:gd name="connsiteY9" fmla="*/ 859 h 9898"/>
                  <a:gd name="connsiteX10" fmla="*/ 246 w 10303"/>
                  <a:gd name="connsiteY10" fmla="*/ 859 h 9898"/>
                  <a:gd name="connsiteX11" fmla="*/ 10303 w 10303"/>
                  <a:gd name="connsiteY11" fmla="*/ 0 h 9898"/>
                  <a:gd name="connsiteX12" fmla="*/ 10000 w 10303"/>
                  <a:gd name="connsiteY12" fmla="*/ 8233 h 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03" h="9898">
                    <a:moveTo>
                      <a:pt x="10000" y="8233"/>
                    </a:moveTo>
                    <a:lnTo>
                      <a:pt x="0" y="9898"/>
                    </a:lnTo>
                    <a:lnTo>
                      <a:pt x="0" y="963"/>
                    </a:lnTo>
                    <a:lnTo>
                      <a:pt x="0" y="963"/>
                    </a:lnTo>
                    <a:lnTo>
                      <a:pt x="0" y="955"/>
                    </a:lnTo>
                    <a:lnTo>
                      <a:pt x="26" y="923"/>
                    </a:lnTo>
                    <a:cubicBezTo>
                      <a:pt x="35" y="915"/>
                      <a:pt x="43" y="907"/>
                      <a:pt x="52" y="899"/>
                    </a:cubicBezTo>
                    <a:cubicBezTo>
                      <a:pt x="65" y="894"/>
                      <a:pt x="78" y="888"/>
                      <a:pt x="91" y="883"/>
                    </a:cubicBezTo>
                    <a:cubicBezTo>
                      <a:pt x="113" y="878"/>
                      <a:pt x="134" y="872"/>
                      <a:pt x="156" y="867"/>
                    </a:cubicBezTo>
                    <a:cubicBezTo>
                      <a:pt x="186" y="864"/>
                      <a:pt x="216" y="862"/>
                      <a:pt x="246" y="859"/>
                    </a:cubicBezTo>
                    <a:lnTo>
                      <a:pt x="246" y="859"/>
                    </a:lnTo>
                    <a:lnTo>
                      <a:pt x="10303" y="0"/>
                    </a:lnTo>
                    <a:lnTo>
                      <a:pt x="10000" y="8233"/>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144" name="Freeform 6"/>
              <p:cNvSpPr/>
              <p:nvPr/>
            </p:nvSpPr>
            <p:spPr bwMode="auto">
              <a:xfrm>
                <a:off x="3086101" y="414104"/>
                <a:ext cx="3053951" cy="659045"/>
              </a:xfrm>
              <a:custGeom>
                <a:avLst/>
                <a:gdLst>
                  <a:gd name="T0" fmla="*/ 0 w 1860"/>
                  <a:gd name="T1" fmla="*/ 232 h 422"/>
                  <a:gd name="T2" fmla="*/ 1510 w 1860"/>
                  <a:gd name="T3" fmla="*/ 0 h 422"/>
                  <a:gd name="T4" fmla="*/ 1860 w 1860"/>
                  <a:gd name="T5" fmla="*/ 124 h 422"/>
                  <a:gd name="T6" fmla="*/ 402 w 1860"/>
                  <a:gd name="T7" fmla="*/ 400 h 422"/>
                  <a:gd name="T8" fmla="*/ 186 w 1860"/>
                  <a:gd name="T9" fmla="*/ 422 h 422"/>
                  <a:gd name="T10" fmla="*/ 0 w 1860"/>
                  <a:gd name="T11" fmla="*/ 276 h 422"/>
                  <a:gd name="T12" fmla="*/ 0 w 1860"/>
                  <a:gd name="T13" fmla="*/ 232 h 422"/>
                  <a:gd name="connsiteX0" fmla="*/ 0 w 10000"/>
                  <a:gd name="connsiteY0" fmla="*/ 5747 h 10249"/>
                  <a:gd name="connsiteX1" fmla="*/ 8118 w 10000"/>
                  <a:gd name="connsiteY1" fmla="*/ 0 h 10249"/>
                  <a:gd name="connsiteX2" fmla="*/ 10000 w 10000"/>
                  <a:gd name="connsiteY2" fmla="*/ 3187 h 10249"/>
                  <a:gd name="connsiteX3" fmla="*/ 2161 w 10000"/>
                  <a:gd name="connsiteY3" fmla="*/ 9728 h 10249"/>
                  <a:gd name="connsiteX4" fmla="*/ 1000 w 10000"/>
                  <a:gd name="connsiteY4" fmla="*/ 10249 h 10249"/>
                  <a:gd name="connsiteX5" fmla="*/ 0 w 10000"/>
                  <a:gd name="connsiteY5" fmla="*/ 6789 h 10249"/>
                  <a:gd name="connsiteX6" fmla="*/ 0 w 10000"/>
                  <a:gd name="connsiteY6" fmla="*/ 5747 h 10249"/>
                  <a:gd name="connsiteX0-1" fmla="*/ 0 w 10023"/>
                  <a:gd name="connsiteY0-2" fmla="*/ 5747 h 10249"/>
                  <a:gd name="connsiteX1-3" fmla="*/ 8118 w 10023"/>
                  <a:gd name="connsiteY1-4" fmla="*/ 0 h 10249"/>
                  <a:gd name="connsiteX2-5" fmla="*/ 10023 w 10023"/>
                  <a:gd name="connsiteY2-6" fmla="*/ 4130 h 10249"/>
                  <a:gd name="connsiteX3-7" fmla="*/ 2161 w 10023"/>
                  <a:gd name="connsiteY3-8" fmla="*/ 9728 h 10249"/>
                  <a:gd name="connsiteX4-9" fmla="*/ 1000 w 10023"/>
                  <a:gd name="connsiteY4-10" fmla="*/ 10249 h 10249"/>
                  <a:gd name="connsiteX5-11" fmla="*/ 0 w 10023"/>
                  <a:gd name="connsiteY5-12" fmla="*/ 6789 h 10249"/>
                  <a:gd name="connsiteX6-13" fmla="*/ 0 w 10023"/>
                  <a:gd name="connsiteY6-14" fmla="*/ 5747 h 10249"/>
                  <a:gd name="connsiteX0-15" fmla="*/ 0 w 10023"/>
                  <a:gd name="connsiteY0-16" fmla="*/ 5201 h 9703"/>
                  <a:gd name="connsiteX1-17" fmla="*/ 8369 w 10023"/>
                  <a:gd name="connsiteY1-18" fmla="*/ 0 h 9703"/>
                  <a:gd name="connsiteX2-19" fmla="*/ 10023 w 10023"/>
                  <a:gd name="connsiteY2-20" fmla="*/ 3584 h 9703"/>
                  <a:gd name="connsiteX3-21" fmla="*/ 2161 w 10023"/>
                  <a:gd name="connsiteY3-22" fmla="*/ 9182 h 9703"/>
                  <a:gd name="connsiteX4-23" fmla="*/ 1000 w 10023"/>
                  <a:gd name="connsiteY4-24" fmla="*/ 9703 h 9703"/>
                  <a:gd name="connsiteX5-25" fmla="*/ 0 w 10023"/>
                  <a:gd name="connsiteY5-26" fmla="*/ 6243 h 9703"/>
                  <a:gd name="connsiteX6-27" fmla="*/ 0 w 10023"/>
                  <a:gd name="connsiteY6-28" fmla="*/ 5201 h 9703"/>
                  <a:gd name="connsiteX0-29" fmla="*/ 0 w 10319"/>
                  <a:gd name="connsiteY0-30" fmla="*/ 5360 h 10000"/>
                  <a:gd name="connsiteX1-31" fmla="*/ 8350 w 10319"/>
                  <a:gd name="connsiteY1-32" fmla="*/ 0 h 10000"/>
                  <a:gd name="connsiteX2-33" fmla="*/ 10319 w 10319"/>
                  <a:gd name="connsiteY2-34" fmla="*/ 3353 h 10000"/>
                  <a:gd name="connsiteX3-35" fmla="*/ 2156 w 10319"/>
                  <a:gd name="connsiteY3-36" fmla="*/ 9463 h 10000"/>
                  <a:gd name="connsiteX4-37" fmla="*/ 998 w 10319"/>
                  <a:gd name="connsiteY4-38" fmla="*/ 10000 h 10000"/>
                  <a:gd name="connsiteX5-39" fmla="*/ 0 w 10319"/>
                  <a:gd name="connsiteY5-40" fmla="*/ 6434 h 10000"/>
                  <a:gd name="connsiteX6-41" fmla="*/ 0 w 10319"/>
                  <a:gd name="connsiteY6-42" fmla="*/ 53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319" h="10000">
                    <a:moveTo>
                      <a:pt x="0" y="5360"/>
                    </a:moveTo>
                    <a:lnTo>
                      <a:pt x="8350" y="0"/>
                    </a:lnTo>
                    <a:lnTo>
                      <a:pt x="10319" y="3353"/>
                    </a:lnTo>
                    <a:lnTo>
                      <a:pt x="2156" y="9463"/>
                    </a:lnTo>
                    <a:lnTo>
                      <a:pt x="998" y="10000"/>
                    </a:lnTo>
                    <a:lnTo>
                      <a:pt x="0" y="6434"/>
                    </a:lnTo>
                    <a:lnTo>
                      <a:pt x="0" y="5360"/>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7"/>
              <p:cNvSpPr/>
              <p:nvPr/>
            </p:nvSpPr>
            <p:spPr bwMode="auto">
              <a:xfrm>
                <a:off x="3698875" y="621556"/>
                <a:ext cx="2477936" cy="4150469"/>
              </a:xfrm>
              <a:custGeom>
                <a:avLst/>
                <a:gdLst>
                  <a:gd name="T0" fmla="*/ 1518 w 1518"/>
                  <a:gd name="T1" fmla="*/ 2224 h 2640"/>
                  <a:gd name="T2" fmla="*/ 16 w 1518"/>
                  <a:gd name="T3" fmla="*/ 2640 h 2640"/>
                  <a:gd name="T4" fmla="*/ 0 w 1518"/>
                  <a:gd name="T5" fmla="*/ 280 h 2640"/>
                  <a:gd name="T6" fmla="*/ 1518 w 1518"/>
                  <a:gd name="T7" fmla="*/ 0 h 2640"/>
                  <a:gd name="T8" fmla="*/ 1518 w 1518"/>
                  <a:gd name="T9" fmla="*/ 2224 h 2640"/>
                  <a:gd name="connsiteX0" fmla="*/ 10000 w 10000"/>
                  <a:gd name="connsiteY0" fmla="*/ 8279 h 9855"/>
                  <a:gd name="connsiteX1" fmla="*/ 105 w 10000"/>
                  <a:gd name="connsiteY1" fmla="*/ 9855 h 9855"/>
                  <a:gd name="connsiteX2" fmla="*/ 0 w 10000"/>
                  <a:gd name="connsiteY2" fmla="*/ 916 h 9855"/>
                  <a:gd name="connsiteX3" fmla="*/ 10000 w 10000"/>
                  <a:gd name="connsiteY3" fmla="*/ 0 h 9855"/>
                  <a:gd name="connsiteX4" fmla="*/ 10000 w 10000"/>
                  <a:gd name="connsiteY4" fmla="*/ 8279 h 9855"/>
                  <a:gd name="connsiteX0-1" fmla="*/ 10000 w 10000"/>
                  <a:gd name="connsiteY0-2" fmla="*/ 8450 h 10049"/>
                  <a:gd name="connsiteX1-3" fmla="*/ 105 w 10000"/>
                  <a:gd name="connsiteY1-4" fmla="*/ 10049 h 10049"/>
                  <a:gd name="connsiteX2-5" fmla="*/ 0 w 10000"/>
                  <a:gd name="connsiteY2-6" fmla="*/ 978 h 10049"/>
                  <a:gd name="connsiteX3-7" fmla="*/ 10000 w 10000"/>
                  <a:gd name="connsiteY3-8" fmla="*/ 0 h 10049"/>
                  <a:gd name="connsiteX4-9" fmla="*/ 10000 w 10000"/>
                  <a:gd name="connsiteY4-10" fmla="*/ 8450 h 10049"/>
                  <a:gd name="connsiteX0-11" fmla="*/ 10014 w 10014"/>
                  <a:gd name="connsiteY0-12" fmla="*/ 8352 h 10049"/>
                  <a:gd name="connsiteX1-13" fmla="*/ 105 w 10014"/>
                  <a:gd name="connsiteY1-14" fmla="*/ 10049 h 10049"/>
                  <a:gd name="connsiteX2-15" fmla="*/ 0 w 10014"/>
                  <a:gd name="connsiteY2-16" fmla="*/ 978 h 10049"/>
                  <a:gd name="connsiteX3-17" fmla="*/ 10000 w 10014"/>
                  <a:gd name="connsiteY3-18" fmla="*/ 0 h 10049"/>
                  <a:gd name="connsiteX4-19" fmla="*/ 10014 w 10014"/>
                  <a:gd name="connsiteY4-20" fmla="*/ 8352 h 100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14" h="10049">
                    <a:moveTo>
                      <a:pt x="10014" y="8352"/>
                    </a:moveTo>
                    <a:lnTo>
                      <a:pt x="105" y="10049"/>
                    </a:lnTo>
                    <a:lnTo>
                      <a:pt x="0" y="978"/>
                    </a:lnTo>
                    <a:lnTo>
                      <a:pt x="10000" y="0"/>
                    </a:lnTo>
                    <a:cubicBezTo>
                      <a:pt x="10005" y="2784"/>
                      <a:pt x="10009" y="5568"/>
                      <a:pt x="10014" y="8352"/>
                    </a:cubicBezTo>
                    <a:close/>
                  </a:path>
                </a:pathLst>
              </a:custGeom>
              <a:gradFill flip="none" rotWithShape="1">
                <a:gsLst>
                  <a:gs pos="0">
                    <a:schemeClr val="accent4"/>
                  </a:gs>
                  <a:gs pos="100000">
                    <a:schemeClr val="accent4">
                      <a:lumMod val="60000"/>
                      <a:lumOff val="40000"/>
                    </a:schemeClr>
                  </a:gs>
                </a:gsLst>
                <a:lin ang="18900000" scaled="1"/>
                <a:tileRect/>
              </a:gradFill>
              <a:ln>
                <a:noFill/>
              </a:ln>
            </p:spPr>
            <p:txBody>
              <a:bodyPr vert="horz" wrap="square" lIns="91440" tIns="45720" rIns="91440" bIns="45720" numCol="1" anchor="t" anchorCtr="0" compatLnSpc="1"/>
              <a:lstStyle/>
              <a:p>
                <a:endParaRPr lang="zh-CN" altLang="en-US"/>
              </a:p>
            </p:txBody>
          </p:sp>
          <p:sp>
            <p:nvSpPr>
              <p:cNvPr id="146" name="Freeform 8"/>
              <p:cNvSpPr/>
              <p:nvPr/>
            </p:nvSpPr>
            <p:spPr bwMode="auto">
              <a:xfrm>
                <a:off x="3035300" y="742950"/>
                <a:ext cx="688975" cy="4054475"/>
              </a:xfrm>
              <a:custGeom>
                <a:avLst/>
                <a:gdLst>
                  <a:gd name="T0" fmla="*/ 208 w 434"/>
                  <a:gd name="T1" fmla="*/ 148 h 2554"/>
                  <a:gd name="T2" fmla="*/ 142 w 434"/>
                  <a:gd name="T3" fmla="*/ 110 h 2554"/>
                  <a:gd name="T4" fmla="*/ 92 w 434"/>
                  <a:gd name="T5" fmla="*/ 68 h 2554"/>
                  <a:gd name="T6" fmla="*/ 40 w 434"/>
                  <a:gd name="T7" fmla="*/ 16 h 2554"/>
                  <a:gd name="T8" fmla="*/ 26 w 434"/>
                  <a:gd name="T9" fmla="*/ 4 h 2554"/>
                  <a:gd name="T10" fmla="*/ 18 w 434"/>
                  <a:gd name="T11" fmla="*/ 0 h 2554"/>
                  <a:gd name="T12" fmla="*/ 2 w 434"/>
                  <a:gd name="T13" fmla="*/ 8 h 2554"/>
                  <a:gd name="T14" fmla="*/ 0 w 434"/>
                  <a:gd name="T15" fmla="*/ 16 h 2554"/>
                  <a:gd name="T16" fmla="*/ 0 w 434"/>
                  <a:gd name="T17" fmla="*/ 2328 h 2554"/>
                  <a:gd name="T18" fmla="*/ 4 w 434"/>
                  <a:gd name="T19" fmla="*/ 2360 h 2554"/>
                  <a:gd name="T20" fmla="*/ 18 w 434"/>
                  <a:gd name="T21" fmla="*/ 2392 h 2554"/>
                  <a:gd name="T22" fmla="*/ 38 w 434"/>
                  <a:gd name="T23" fmla="*/ 2424 h 2554"/>
                  <a:gd name="T24" fmla="*/ 64 w 434"/>
                  <a:gd name="T25" fmla="*/ 2454 h 2554"/>
                  <a:gd name="T26" fmla="*/ 96 w 434"/>
                  <a:gd name="T27" fmla="*/ 2480 h 2554"/>
                  <a:gd name="T28" fmla="*/ 134 w 434"/>
                  <a:gd name="T29" fmla="*/ 2506 h 2554"/>
                  <a:gd name="T30" fmla="*/ 174 w 434"/>
                  <a:gd name="T31" fmla="*/ 2526 h 2554"/>
                  <a:gd name="T32" fmla="*/ 218 w 434"/>
                  <a:gd name="T33" fmla="*/ 2542 h 2554"/>
                  <a:gd name="T34" fmla="*/ 218 w 434"/>
                  <a:gd name="T35" fmla="*/ 2542 h 2554"/>
                  <a:gd name="T36" fmla="*/ 288 w 434"/>
                  <a:gd name="T37" fmla="*/ 2554 h 2554"/>
                  <a:gd name="T38" fmla="*/ 288 w 434"/>
                  <a:gd name="T39" fmla="*/ 2554 h 2554"/>
                  <a:gd name="T40" fmla="*/ 364 w 434"/>
                  <a:gd name="T41" fmla="*/ 2550 h 2554"/>
                  <a:gd name="T42" fmla="*/ 422 w 434"/>
                  <a:gd name="T43" fmla="*/ 2540 h 2554"/>
                  <a:gd name="T44" fmla="*/ 428 w 434"/>
                  <a:gd name="T45" fmla="*/ 2538 h 2554"/>
                  <a:gd name="T46" fmla="*/ 434 w 434"/>
                  <a:gd name="T47" fmla="*/ 2530 h 2554"/>
                  <a:gd name="T48" fmla="*/ 434 w 434"/>
                  <a:gd name="T49" fmla="*/ 196 h 2554"/>
                  <a:gd name="T50" fmla="*/ 434 w 434"/>
                  <a:gd name="T51" fmla="*/ 188 h 2554"/>
                  <a:gd name="T52" fmla="*/ 424 w 434"/>
                  <a:gd name="T53" fmla="*/ 180 h 2554"/>
                  <a:gd name="T54" fmla="*/ 416 w 434"/>
                  <a:gd name="T55" fmla="*/ 178 h 2554"/>
                  <a:gd name="T56" fmla="*/ 360 w 434"/>
                  <a:gd name="T57" fmla="*/ 182 h 2554"/>
                  <a:gd name="T58" fmla="*/ 304 w 434"/>
                  <a:gd name="T59" fmla="*/ 178 h 2554"/>
                  <a:gd name="T60" fmla="*/ 240 w 434"/>
                  <a:gd name="T61" fmla="*/ 162 h 2554"/>
                  <a:gd name="T62" fmla="*/ 208 w 434"/>
                  <a:gd name="T63" fmla="*/ 148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2554">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4">
                      <a:lumMod val="75000"/>
                    </a:schemeClr>
                  </a:gs>
                  <a:gs pos="50000">
                    <a:schemeClr val="accent4">
                      <a:lumMod val="60000"/>
                      <a:lumOff val="40000"/>
                    </a:schemeClr>
                  </a:gs>
                  <a:gs pos="100000">
                    <a:schemeClr val="accent4"/>
                  </a:gs>
                </a:gsLst>
                <a:lin ang="0" scaled="1"/>
                <a:tileRect/>
              </a:gradFill>
              <a:ln>
                <a:noFill/>
              </a:ln>
            </p:spPr>
            <p:txBody>
              <a:bodyPr vert="horz" wrap="square" lIns="91440" tIns="45720" rIns="91440" bIns="45720" numCol="1" anchor="t" anchorCtr="0" compatLnSpc="1"/>
              <a:lstStyle/>
              <a:p>
                <a:endParaRPr lang="zh-CN" altLang="en-US"/>
              </a:p>
            </p:txBody>
          </p:sp>
          <p:sp>
            <p:nvSpPr>
              <p:cNvPr id="147" name="圆角矩形 8"/>
              <p:cNvSpPr/>
              <p:nvPr/>
            </p:nvSpPr>
            <p:spPr>
              <a:xfrm>
                <a:off x="3651250" y="1027113"/>
                <a:ext cx="149226" cy="3752056"/>
              </a:xfrm>
              <a:custGeom>
                <a:avLst/>
                <a:gdLst>
                  <a:gd name="connsiteX0" fmla="*/ 0 w 149225"/>
                  <a:gd name="connsiteY0" fmla="*/ 51572 h 3744912"/>
                  <a:gd name="connsiteX1" fmla="*/ 51572 w 149225"/>
                  <a:gd name="connsiteY1" fmla="*/ 0 h 3744912"/>
                  <a:gd name="connsiteX2" fmla="*/ 97653 w 149225"/>
                  <a:gd name="connsiteY2" fmla="*/ 0 h 3744912"/>
                  <a:gd name="connsiteX3" fmla="*/ 149225 w 149225"/>
                  <a:gd name="connsiteY3" fmla="*/ 51572 h 3744912"/>
                  <a:gd name="connsiteX4" fmla="*/ 149225 w 149225"/>
                  <a:gd name="connsiteY4" fmla="*/ 3693340 h 3744912"/>
                  <a:gd name="connsiteX5" fmla="*/ 97653 w 149225"/>
                  <a:gd name="connsiteY5" fmla="*/ 3744912 h 3744912"/>
                  <a:gd name="connsiteX6" fmla="*/ 51572 w 149225"/>
                  <a:gd name="connsiteY6" fmla="*/ 3744912 h 3744912"/>
                  <a:gd name="connsiteX7" fmla="*/ 0 w 149225"/>
                  <a:gd name="connsiteY7" fmla="*/ 3693340 h 3744912"/>
                  <a:gd name="connsiteX8" fmla="*/ 0 w 149225"/>
                  <a:gd name="connsiteY8" fmla="*/ 51572 h 3744912"/>
                  <a:gd name="connsiteX0-1" fmla="*/ 0 w 149226"/>
                  <a:gd name="connsiteY0-2" fmla="*/ 51572 h 3744912"/>
                  <a:gd name="connsiteX1-3" fmla="*/ 51572 w 149226"/>
                  <a:gd name="connsiteY1-4" fmla="*/ 0 h 3744912"/>
                  <a:gd name="connsiteX2-5" fmla="*/ 97653 w 149226"/>
                  <a:gd name="connsiteY2-6" fmla="*/ 0 h 3744912"/>
                  <a:gd name="connsiteX3-7" fmla="*/ 149225 w 149226"/>
                  <a:gd name="connsiteY3-8" fmla="*/ 51572 h 3744912"/>
                  <a:gd name="connsiteX4-9" fmla="*/ 149225 w 149226"/>
                  <a:gd name="connsiteY4-10" fmla="*/ 3693340 h 3744912"/>
                  <a:gd name="connsiteX5-11" fmla="*/ 121465 w 149226"/>
                  <a:gd name="connsiteY5-12" fmla="*/ 3733006 h 3744912"/>
                  <a:gd name="connsiteX6-13" fmla="*/ 51572 w 149226"/>
                  <a:gd name="connsiteY6-14" fmla="*/ 3744912 h 3744912"/>
                  <a:gd name="connsiteX7-15" fmla="*/ 0 w 149226"/>
                  <a:gd name="connsiteY7-16" fmla="*/ 3693340 h 3744912"/>
                  <a:gd name="connsiteX8-17" fmla="*/ 0 w 149226"/>
                  <a:gd name="connsiteY8-18" fmla="*/ 51572 h 3744912"/>
                  <a:gd name="connsiteX0-19" fmla="*/ 0 w 149226"/>
                  <a:gd name="connsiteY0-20" fmla="*/ 51572 h 3752056"/>
                  <a:gd name="connsiteX1-21" fmla="*/ 51572 w 149226"/>
                  <a:gd name="connsiteY1-22" fmla="*/ 0 h 3752056"/>
                  <a:gd name="connsiteX2-23" fmla="*/ 97653 w 149226"/>
                  <a:gd name="connsiteY2-24" fmla="*/ 0 h 3752056"/>
                  <a:gd name="connsiteX3-25" fmla="*/ 149225 w 149226"/>
                  <a:gd name="connsiteY3-26" fmla="*/ 51572 h 3752056"/>
                  <a:gd name="connsiteX4-27" fmla="*/ 149225 w 149226"/>
                  <a:gd name="connsiteY4-28" fmla="*/ 3693340 h 3752056"/>
                  <a:gd name="connsiteX5-29" fmla="*/ 121465 w 149226"/>
                  <a:gd name="connsiteY5-30" fmla="*/ 3733006 h 3752056"/>
                  <a:gd name="connsiteX6-31" fmla="*/ 42047 w 149226"/>
                  <a:gd name="connsiteY6-32" fmla="*/ 3752056 h 3752056"/>
                  <a:gd name="connsiteX7-33" fmla="*/ 0 w 149226"/>
                  <a:gd name="connsiteY7-34" fmla="*/ 3693340 h 3752056"/>
                  <a:gd name="connsiteX8-35" fmla="*/ 0 w 149226"/>
                  <a:gd name="connsiteY8-36" fmla="*/ 51572 h 3752056"/>
                  <a:gd name="connsiteX0-37" fmla="*/ 0 w 149226"/>
                  <a:gd name="connsiteY0-38" fmla="*/ 51572 h 3752056"/>
                  <a:gd name="connsiteX1-39" fmla="*/ 51572 w 149226"/>
                  <a:gd name="connsiteY1-40" fmla="*/ 0 h 3752056"/>
                  <a:gd name="connsiteX2-41" fmla="*/ 97653 w 149226"/>
                  <a:gd name="connsiteY2-42" fmla="*/ 0 h 3752056"/>
                  <a:gd name="connsiteX3-43" fmla="*/ 149225 w 149226"/>
                  <a:gd name="connsiteY3-44" fmla="*/ 51572 h 3752056"/>
                  <a:gd name="connsiteX4-45" fmla="*/ 149225 w 149226"/>
                  <a:gd name="connsiteY4-46" fmla="*/ 3693340 h 3752056"/>
                  <a:gd name="connsiteX5-47" fmla="*/ 121465 w 149226"/>
                  <a:gd name="connsiteY5-48" fmla="*/ 3733006 h 3752056"/>
                  <a:gd name="connsiteX6-49" fmla="*/ 42047 w 149226"/>
                  <a:gd name="connsiteY6-50" fmla="*/ 3752056 h 3752056"/>
                  <a:gd name="connsiteX7-51" fmla="*/ 0 w 149226"/>
                  <a:gd name="connsiteY7-52" fmla="*/ 3693340 h 3752056"/>
                  <a:gd name="connsiteX8-53" fmla="*/ 0 w 149226"/>
                  <a:gd name="connsiteY8-54" fmla="*/ 51572 h 3752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9226" h="375205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4">
                      <a:lumMod val="60000"/>
                      <a:lumOff val="40000"/>
                      <a:alpha val="20000"/>
                    </a:schemeClr>
                  </a:gs>
                  <a:gs pos="50000">
                    <a:schemeClr val="accent4">
                      <a:lumMod val="60000"/>
                      <a:lumOff val="40000"/>
                    </a:schemeClr>
                  </a:gs>
                  <a:gs pos="100000">
                    <a:schemeClr val="accent4">
                      <a:lumMod val="60000"/>
                      <a:lumOff val="40000"/>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9" name="组合 138"/>
            <p:cNvGrpSpPr/>
            <p:nvPr/>
          </p:nvGrpSpPr>
          <p:grpSpPr>
            <a:xfrm>
              <a:off x="5854009" y="4010365"/>
              <a:ext cx="300316" cy="298641"/>
              <a:chOff x="2616200" y="414338"/>
              <a:chExt cx="1708150" cy="1698625"/>
            </a:xfrm>
          </p:grpSpPr>
          <p:sp>
            <p:nvSpPr>
              <p:cNvPr id="140"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1"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2" name="Line 27"/>
              <p:cNvSpPr>
                <a:spLocks noChangeShapeType="1"/>
              </p:cNvSpPr>
              <p:nvPr/>
            </p:nvSpPr>
            <p:spPr bwMode="auto">
              <a:xfrm flipH="1">
                <a:off x="3409950" y="614363"/>
                <a:ext cx="606425" cy="54610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48" name="组合 147"/>
          <p:cNvGrpSpPr/>
          <p:nvPr/>
        </p:nvGrpSpPr>
        <p:grpSpPr>
          <a:xfrm>
            <a:off x="3132251" y="2010267"/>
            <a:ext cx="2919569" cy="4229100"/>
            <a:chOff x="6311298" y="1567654"/>
            <a:chExt cx="2189962" cy="3171825"/>
          </a:xfrm>
        </p:grpSpPr>
        <p:grpSp>
          <p:nvGrpSpPr>
            <p:cNvPr id="149" name="组合 148"/>
            <p:cNvGrpSpPr/>
            <p:nvPr/>
          </p:nvGrpSpPr>
          <p:grpSpPr>
            <a:xfrm>
              <a:off x="6311298" y="1567654"/>
              <a:ext cx="2189962" cy="3171825"/>
              <a:chOff x="3035300" y="346075"/>
              <a:chExt cx="3073400" cy="4451350"/>
            </a:xfrm>
          </p:grpSpPr>
          <p:sp>
            <p:nvSpPr>
              <p:cNvPr id="153" name="Freeform 5"/>
              <p:cNvSpPr/>
              <p:nvPr/>
            </p:nvSpPr>
            <p:spPr bwMode="auto">
              <a:xfrm>
                <a:off x="3035300" y="346075"/>
                <a:ext cx="2447925" cy="3965575"/>
              </a:xfrm>
              <a:custGeom>
                <a:avLst/>
                <a:gdLst>
                  <a:gd name="T0" fmla="*/ 1542 w 1542"/>
                  <a:gd name="T1" fmla="*/ 2082 h 2498"/>
                  <a:gd name="T2" fmla="*/ 0 w 1542"/>
                  <a:gd name="T3" fmla="*/ 2498 h 2498"/>
                  <a:gd name="T4" fmla="*/ 0 w 1542"/>
                  <a:gd name="T5" fmla="*/ 266 h 2498"/>
                  <a:gd name="T6" fmla="*/ 0 w 1542"/>
                  <a:gd name="T7" fmla="*/ 266 h 2498"/>
                  <a:gd name="T8" fmla="*/ 0 w 1542"/>
                  <a:gd name="T9" fmla="*/ 264 h 2498"/>
                  <a:gd name="T10" fmla="*/ 4 w 1542"/>
                  <a:gd name="T11" fmla="*/ 256 h 2498"/>
                  <a:gd name="T12" fmla="*/ 8 w 1542"/>
                  <a:gd name="T13" fmla="*/ 250 h 2498"/>
                  <a:gd name="T14" fmla="*/ 14 w 1542"/>
                  <a:gd name="T15" fmla="*/ 246 h 2498"/>
                  <a:gd name="T16" fmla="*/ 24 w 1542"/>
                  <a:gd name="T17" fmla="*/ 242 h 2498"/>
                  <a:gd name="T18" fmla="*/ 38 w 1542"/>
                  <a:gd name="T19" fmla="*/ 240 h 2498"/>
                  <a:gd name="T20" fmla="*/ 38 w 1542"/>
                  <a:gd name="T21" fmla="*/ 240 h 2498"/>
                  <a:gd name="T22" fmla="*/ 1542 w 1542"/>
                  <a:gd name="T23" fmla="*/ 0 h 2498"/>
                  <a:gd name="T24" fmla="*/ 1542 w 1542"/>
                  <a:gd name="T25" fmla="*/ 2082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2" h="2498">
                    <a:moveTo>
                      <a:pt x="1542" y="2082"/>
                    </a:moveTo>
                    <a:lnTo>
                      <a:pt x="0" y="2498"/>
                    </a:lnTo>
                    <a:lnTo>
                      <a:pt x="0" y="266"/>
                    </a:lnTo>
                    <a:lnTo>
                      <a:pt x="0" y="266"/>
                    </a:lnTo>
                    <a:lnTo>
                      <a:pt x="0" y="264"/>
                    </a:lnTo>
                    <a:lnTo>
                      <a:pt x="4" y="256"/>
                    </a:lnTo>
                    <a:lnTo>
                      <a:pt x="8" y="250"/>
                    </a:lnTo>
                    <a:lnTo>
                      <a:pt x="14" y="246"/>
                    </a:lnTo>
                    <a:lnTo>
                      <a:pt x="24" y="242"/>
                    </a:lnTo>
                    <a:lnTo>
                      <a:pt x="38" y="240"/>
                    </a:lnTo>
                    <a:lnTo>
                      <a:pt x="38" y="240"/>
                    </a:lnTo>
                    <a:lnTo>
                      <a:pt x="1542" y="0"/>
                    </a:lnTo>
                    <a:lnTo>
                      <a:pt x="1542" y="2082"/>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54" name="Freeform 6"/>
              <p:cNvSpPr/>
              <p:nvPr/>
            </p:nvSpPr>
            <p:spPr bwMode="auto">
              <a:xfrm>
                <a:off x="3086100" y="377018"/>
                <a:ext cx="2952750" cy="696131"/>
              </a:xfrm>
              <a:custGeom>
                <a:avLst/>
                <a:gdLst>
                  <a:gd name="T0" fmla="*/ 0 w 1860"/>
                  <a:gd name="T1" fmla="*/ 232 h 422"/>
                  <a:gd name="T2" fmla="*/ 1510 w 1860"/>
                  <a:gd name="T3" fmla="*/ 0 h 422"/>
                  <a:gd name="T4" fmla="*/ 1860 w 1860"/>
                  <a:gd name="T5" fmla="*/ 124 h 422"/>
                  <a:gd name="T6" fmla="*/ 402 w 1860"/>
                  <a:gd name="T7" fmla="*/ 400 h 422"/>
                  <a:gd name="T8" fmla="*/ 186 w 1860"/>
                  <a:gd name="T9" fmla="*/ 422 h 422"/>
                  <a:gd name="T10" fmla="*/ 0 w 1860"/>
                  <a:gd name="T11" fmla="*/ 276 h 422"/>
                  <a:gd name="T12" fmla="*/ 0 w 1860"/>
                  <a:gd name="T13" fmla="*/ 232 h 422"/>
                  <a:gd name="connsiteX0" fmla="*/ 0 w 10000"/>
                  <a:gd name="connsiteY0" fmla="*/ 5747 h 10249"/>
                  <a:gd name="connsiteX1" fmla="*/ 8118 w 10000"/>
                  <a:gd name="connsiteY1" fmla="*/ 0 h 10249"/>
                  <a:gd name="connsiteX2" fmla="*/ 10000 w 10000"/>
                  <a:gd name="connsiteY2" fmla="*/ 3187 h 10249"/>
                  <a:gd name="connsiteX3" fmla="*/ 2161 w 10000"/>
                  <a:gd name="connsiteY3" fmla="*/ 9728 h 10249"/>
                  <a:gd name="connsiteX4" fmla="*/ 1000 w 10000"/>
                  <a:gd name="connsiteY4" fmla="*/ 10249 h 10249"/>
                  <a:gd name="connsiteX5" fmla="*/ 0 w 10000"/>
                  <a:gd name="connsiteY5" fmla="*/ 6789 h 10249"/>
                  <a:gd name="connsiteX6" fmla="*/ 0 w 10000"/>
                  <a:gd name="connsiteY6" fmla="*/ 5747 h 1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249">
                    <a:moveTo>
                      <a:pt x="0" y="5747"/>
                    </a:moveTo>
                    <a:lnTo>
                      <a:pt x="8118" y="0"/>
                    </a:lnTo>
                    <a:lnTo>
                      <a:pt x="10000" y="3187"/>
                    </a:lnTo>
                    <a:lnTo>
                      <a:pt x="2161" y="9728"/>
                    </a:lnTo>
                    <a:lnTo>
                      <a:pt x="1000" y="10249"/>
                    </a:lnTo>
                    <a:lnTo>
                      <a:pt x="0" y="6789"/>
                    </a:lnTo>
                    <a:lnTo>
                      <a:pt x="0" y="5747"/>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7"/>
              <p:cNvSpPr/>
              <p:nvPr/>
            </p:nvSpPr>
            <p:spPr bwMode="auto">
              <a:xfrm>
                <a:off x="3698875" y="581025"/>
                <a:ext cx="2409825" cy="4191000"/>
              </a:xfrm>
              <a:custGeom>
                <a:avLst/>
                <a:gdLst>
                  <a:gd name="T0" fmla="*/ 1518 w 1518"/>
                  <a:gd name="T1" fmla="*/ 2224 h 2640"/>
                  <a:gd name="T2" fmla="*/ 16 w 1518"/>
                  <a:gd name="T3" fmla="*/ 2640 h 2640"/>
                  <a:gd name="T4" fmla="*/ 0 w 1518"/>
                  <a:gd name="T5" fmla="*/ 280 h 2640"/>
                  <a:gd name="T6" fmla="*/ 1518 w 1518"/>
                  <a:gd name="T7" fmla="*/ 0 h 2640"/>
                  <a:gd name="T8" fmla="*/ 1518 w 1518"/>
                  <a:gd name="T9" fmla="*/ 2224 h 2640"/>
                </a:gdLst>
                <a:ahLst/>
                <a:cxnLst>
                  <a:cxn ang="0">
                    <a:pos x="T0" y="T1"/>
                  </a:cxn>
                  <a:cxn ang="0">
                    <a:pos x="T2" y="T3"/>
                  </a:cxn>
                  <a:cxn ang="0">
                    <a:pos x="T4" y="T5"/>
                  </a:cxn>
                  <a:cxn ang="0">
                    <a:pos x="T6" y="T7"/>
                  </a:cxn>
                  <a:cxn ang="0">
                    <a:pos x="T8" y="T9"/>
                  </a:cxn>
                </a:cxnLst>
                <a:rect l="0" t="0" r="r" b="b"/>
                <a:pathLst>
                  <a:path w="1518" h="2640">
                    <a:moveTo>
                      <a:pt x="1518" y="2224"/>
                    </a:moveTo>
                    <a:lnTo>
                      <a:pt x="16" y="2640"/>
                    </a:lnTo>
                    <a:lnTo>
                      <a:pt x="0" y="280"/>
                    </a:lnTo>
                    <a:lnTo>
                      <a:pt x="1518" y="0"/>
                    </a:lnTo>
                    <a:lnTo>
                      <a:pt x="1518" y="2224"/>
                    </a:lnTo>
                    <a:close/>
                  </a:path>
                </a:pathLst>
              </a:custGeom>
              <a:gradFill flip="none" rotWithShape="1">
                <a:gsLst>
                  <a:gs pos="0">
                    <a:schemeClr val="accent5"/>
                  </a:gs>
                  <a:gs pos="100000">
                    <a:schemeClr val="accent5">
                      <a:lumMod val="60000"/>
                      <a:lumOff val="40000"/>
                    </a:schemeClr>
                  </a:gs>
                </a:gsLst>
                <a:lin ang="18900000" scaled="1"/>
                <a:tileRect/>
              </a:gradFill>
              <a:ln>
                <a:noFill/>
              </a:ln>
            </p:spPr>
            <p:txBody>
              <a:bodyPr vert="horz" wrap="square" lIns="91440" tIns="45720" rIns="91440" bIns="45720" numCol="1" anchor="t" anchorCtr="0" compatLnSpc="1"/>
              <a:lstStyle/>
              <a:p>
                <a:endParaRPr lang="zh-CN" altLang="en-US"/>
              </a:p>
            </p:txBody>
          </p:sp>
          <p:sp>
            <p:nvSpPr>
              <p:cNvPr id="156" name="Freeform 8"/>
              <p:cNvSpPr/>
              <p:nvPr/>
            </p:nvSpPr>
            <p:spPr bwMode="auto">
              <a:xfrm>
                <a:off x="3035300" y="742950"/>
                <a:ext cx="688975" cy="4054475"/>
              </a:xfrm>
              <a:custGeom>
                <a:avLst/>
                <a:gdLst>
                  <a:gd name="T0" fmla="*/ 208 w 434"/>
                  <a:gd name="T1" fmla="*/ 148 h 2554"/>
                  <a:gd name="T2" fmla="*/ 142 w 434"/>
                  <a:gd name="T3" fmla="*/ 110 h 2554"/>
                  <a:gd name="T4" fmla="*/ 92 w 434"/>
                  <a:gd name="T5" fmla="*/ 68 h 2554"/>
                  <a:gd name="T6" fmla="*/ 40 w 434"/>
                  <a:gd name="T7" fmla="*/ 16 h 2554"/>
                  <a:gd name="T8" fmla="*/ 26 w 434"/>
                  <a:gd name="T9" fmla="*/ 4 h 2554"/>
                  <a:gd name="T10" fmla="*/ 18 w 434"/>
                  <a:gd name="T11" fmla="*/ 0 h 2554"/>
                  <a:gd name="T12" fmla="*/ 2 w 434"/>
                  <a:gd name="T13" fmla="*/ 8 h 2554"/>
                  <a:gd name="T14" fmla="*/ 0 w 434"/>
                  <a:gd name="T15" fmla="*/ 16 h 2554"/>
                  <a:gd name="T16" fmla="*/ 0 w 434"/>
                  <a:gd name="T17" fmla="*/ 2328 h 2554"/>
                  <a:gd name="T18" fmla="*/ 4 w 434"/>
                  <a:gd name="T19" fmla="*/ 2360 h 2554"/>
                  <a:gd name="T20" fmla="*/ 18 w 434"/>
                  <a:gd name="T21" fmla="*/ 2392 h 2554"/>
                  <a:gd name="T22" fmla="*/ 38 w 434"/>
                  <a:gd name="T23" fmla="*/ 2424 h 2554"/>
                  <a:gd name="T24" fmla="*/ 64 w 434"/>
                  <a:gd name="T25" fmla="*/ 2454 h 2554"/>
                  <a:gd name="T26" fmla="*/ 96 w 434"/>
                  <a:gd name="T27" fmla="*/ 2480 h 2554"/>
                  <a:gd name="T28" fmla="*/ 134 w 434"/>
                  <a:gd name="T29" fmla="*/ 2506 h 2554"/>
                  <a:gd name="T30" fmla="*/ 174 w 434"/>
                  <a:gd name="T31" fmla="*/ 2526 h 2554"/>
                  <a:gd name="T32" fmla="*/ 218 w 434"/>
                  <a:gd name="T33" fmla="*/ 2542 h 2554"/>
                  <a:gd name="T34" fmla="*/ 218 w 434"/>
                  <a:gd name="T35" fmla="*/ 2542 h 2554"/>
                  <a:gd name="T36" fmla="*/ 288 w 434"/>
                  <a:gd name="T37" fmla="*/ 2554 h 2554"/>
                  <a:gd name="T38" fmla="*/ 288 w 434"/>
                  <a:gd name="T39" fmla="*/ 2554 h 2554"/>
                  <a:gd name="T40" fmla="*/ 364 w 434"/>
                  <a:gd name="T41" fmla="*/ 2550 h 2554"/>
                  <a:gd name="T42" fmla="*/ 422 w 434"/>
                  <a:gd name="T43" fmla="*/ 2540 h 2554"/>
                  <a:gd name="T44" fmla="*/ 428 w 434"/>
                  <a:gd name="T45" fmla="*/ 2538 h 2554"/>
                  <a:gd name="T46" fmla="*/ 434 w 434"/>
                  <a:gd name="T47" fmla="*/ 2530 h 2554"/>
                  <a:gd name="T48" fmla="*/ 434 w 434"/>
                  <a:gd name="T49" fmla="*/ 196 h 2554"/>
                  <a:gd name="T50" fmla="*/ 434 w 434"/>
                  <a:gd name="T51" fmla="*/ 188 h 2554"/>
                  <a:gd name="T52" fmla="*/ 424 w 434"/>
                  <a:gd name="T53" fmla="*/ 180 h 2554"/>
                  <a:gd name="T54" fmla="*/ 416 w 434"/>
                  <a:gd name="T55" fmla="*/ 178 h 2554"/>
                  <a:gd name="T56" fmla="*/ 360 w 434"/>
                  <a:gd name="T57" fmla="*/ 182 h 2554"/>
                  <a:gd name="T58" fmla="*/ 304 w 434"/>
                  <a:gd name="T59" fmla="*/ 178 h 2554"/>
                  <a:gd name="T60" fmla="*/ 240 w 434"/>
                  <a:gd name="T61" fmla="*/ 162 h 2554"/>
                  <a:gd name="T62" fmla="*/ 208 w 434"/>
                  <a:gd name="T63" fmla="*/ 148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2554">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5">
                      <a:lumMod val="75000"/>
                    </a:schemeClr>
                  </a:gs>
                  <a:gs pos="50000">
                    <a:schemeClr val="accent5">
                      <a:lumMod val="60000"/>
                      <a:lumOff val="40000"/>
                    </a:schemeClr>
                  </a:gs>
                  <a:gs pos="100000">
                    <a:schemeClr val="accent5"/>
                  </a:gs>
                </a:gsLst>
                <a:lin ang="0" scaled="1"/>
                <a:tileRect/>
              </a:gradFill>
              <a:ln>
                <a:noFill/>
              </a:ln>
            </p:spPr>
            <p:txBody>
              <a:bodyPr vert="horz" wrap="square" lIns="91440" tIns="45720" rIns="91440" bIns="45720" numCol="1" anchor="t" anchorCtr="0" compatLnSpc="1"/>
              <a:lstStyle/>
              <a:p>
                <a:endParaRPr lang="zh-CN" altLang="en-US"/>
              </a:p>
            </p:txBody>
          </p:sp>
          <p:sp>
            <p:nvSpPr>
              <p:cNvPr id="157" name="圆角矩形 8"/>
              <p:cNvSpPr/>
              <p:nvPr/>
            </p:nvSpPr>
            <p:spPr>
              <a:xfrm>
                <a:off x="3651250" y="1027113"/>
                <a:ext cx="149226" cy="3752056"/>
              </a:xfrm>
              <a:custGeom>
                <a:avLst/>
                <a:gdLst>
                  <a:gd name="connsiteX0" fmla="*/ 0 w 149225"/>
                  <a:gd name="connsiteY0" fmla="*/ 51572 h 3744912"/>
                  <a:gd name="connsiteX1" fmla="*/ 51572 w 149225"/>
                  <a:gd name="connsiteY1" fmla="*/ 0 h 3744912"/>
                  <a:gd name="connsiteX2" fmla="*/ 97653 w 149225"/>
                  <a:gd name="connsiteY2" fmla="*/ 0 h 3744912"/>
                  <a:gd name="connsiteX3" fmla="*/ 149225 w 149225"/>
                  <a:gd name="connsiteY3" fmla="*/ 51572 h 3744912"/>
                  <a:gd name="connsiteX4" fmla="*/ 149225 w 149225"/>
                  <a:gd name="connsiteY4" fmla="*/ 3693340 h 3744912"/>
                  <a:gd name="connsiteX5" fmla="*/ 97653 w 149225"/>
                  <a:gd name="connsiteY5" fmla="*/ 3744912 h 3744912"/>
                  <a:gd name="connsiteX6" fmla="*/ 51572 w 149225"/>
                  <a:gd name="connsiteY6" fmla="*/ 3744912 h 3744912"/>
                  <a:gd name="connsiteX7" fmla="*/ 0 w 149225"/>
                  <a:gd name="connsiteY7" fmla="*/ 3693340 h 3744912"/>
                  <a:gd name="connsiteX8" fmla="*/ 0 w 149225"/>
                  <a:gd name="connsiteY8" fmla="*/ 51572 h 3744912"/>
                  <a:gd name="connsiteX0-1" fmla="*/ 0 w 149226"/>
                  <a:gd name="connsiteY0-2" fmla="*/ 51572 h 3744912"/>
                  <a:gd name="connsiteX1-3" fmla="*/ 51572 w 149226"/>
                  <a:gd name="connsiteY1-4" fmla="*/ 0 h 3744912"/>
                  <a:gd name="connsiteX2-5" fmla="*/ 97653 w 149226"/>
                  <a:gd name="connsiteY2-6" fmla="*/ 0 h 3744912"/>
                  <a:gd name="connsiteX3-7" fmla="*/ 149225 w 149226"/>
                  <a:gd name="connsiteY3-8" fmla="*/ 51572 h 3744912"/>
                  <a:gd name="connsiteX4-9" fmla="*/ 149225 w 149226"/>
                  <a:gd name="connsiteY4-10" fmla="*/ 3693340 h 3744912"/>
                  <a:gd name="connsiteX5-11" fmla="*/ 121465 w 149226"/>
                  <a:gd name="connsiteY5-12" fmla="*/ 3733006 h 3744912"/>
                  <a:gd name="connsiteX6-13" fmla="*/ 51572 w 149226"/>
                  <a:gd name="connsiteY6-14" fmla="*/ 3744912 h 3744912"/>
                  <a:gd name="connsiteX7-15" fmla="*/ 0 w 149226"/>
                  <a:gd name="connsiteY7-16" fmla="*/ 3693340 h 3744912"/>
                  <a:gd name="connsiteX8-17" fmla="*/ 0 w 149226"/>
                  <a:gd name="connsiteY8-18" fmla="*/ 51572 h 3744912"/>
                  <a:gd name="connsiteX0-19" fmla="*/ 0 w 149226"/>
                  <a:gd name="connsiteY0-20" fmla="*/ 51572 h 3752056"/>
                  <a:gd name="connsiteX1-21" fmla="*/ 51572 w 149226"/>
                  <a:gd name="connsiteY1-22" fmla="*/ 0 h 3752056"/>
                  <a:gd name="connsiteX2-23" fmla="*/ 97653 w 149226"/>
                  <a:gd name="connsiteY2-24" fmla="*/ 0 h 3752056"/>
                  <a:gd name="connsiteX3-25" fmla="*/ 149225 w 149226"/>
                  <a:gd name="connsiteY3-26" fmla="*/ 51572 h 3752056"/>
                  <a:gd name="connsiteX4-27" fmla="*/ 149225 w 149226"/>
                  <a:gd name="connsiteY4-28" fmla="*/ 3693340 h 3752056"/>
                  <a:gd name="connsiteX5-29" fmla="*/ 121465 w 149226"/>
                  <a:gd name="connsiteY5-30" fmla="*/ 3733006 h 3752056"/>
                  <a:gd name="connsiteX6-31" fmla="*/ 42047 w 149226"/>
                  <a:gd name="connsiteY6-32" fmla="*/ 3752056 h 3752056"/>
                  <a:gd name="connsiteX7-33" fmla="*/ 0 w 149226"/>
                  <a:gd name="connsiteY7-34" fmla="*/ 3693340 h 3752056"/>
                  <a:gd name="connsiteX8-35" fmla="*/ 0 w 149226"/>
                  <a:gd name="connsiteY8-36" fmla="*/ 51572 h 3752056"/>
                  <a:gd name="connsiteX0-37" fmla="*/ 0 w 149226"/>
                  <a:gd name="connsiteY0-38" fmla="*/ 51572 h 3752056"/>
                  <a:gd name="connsiteX1-39" fmla="*/ 51572 w 149226"/>
                  <a:gd name="connsiteY1-40" fmla="*/ 0 h 3752056"/>
                  <a:gd name="connsiteX2-41" fmla="*/ 97653 w 149226"/>
                  <a:gd name="connsiteY2-42" fmla="*/ 0 h 3752056"/>
                  <a:gd name="connsiteX3-43" fmla="*/ 149225 w 149226"/>
                  <a:gd name="connsiteY3-44" fmla="*/ 51572 h 3752056"/>
                  <a:gd name="connsiteX4-45" fmla="*/ 149225 w 149226"/>
                  <a:gd name="connsiteY4-46" fmla="*/ 3693340 h 3752056"/>
                  <a:gd name="connsiteX5-47" fmla="*/ 121465 w 149226"/>
                  <a:gd name="connsiteY5-48" fmla="*/ 3733006 h 3752056"/>
                  <a:gd name="connsiteX6-49" fmla="*/ 42047 w 149226"/>
                  <a:gd name="connsiteY6-50" fmla="*/ 3752056 h 3752056"/>
                  <a:gd name="connsiteX7-51" fmla="*/ 0 w 149226"/>
                  <a:gd name="connsiteY7-52" fmla="*/ 3693340 h 3752056"/>
                  <a:gd name="connsiteX8-53" fmla="*/ 0 w 149226"/>
                  <a:gd name="connsiteY8-54" fmla="*/ 51572 h 3752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9226" h="375205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5">
                      <a:lumMod val="60000"/>
                      <a:lumOff val="40000"/>
                      <a:alpha val="20000"/>
                    </a:schemeClr>
                  </a:gs>
                  <a:gs pos="50000">
                    <a:schemeClr val="accent5">
                      <a:lumMod val="60000"/>
                      <a:lumOff val="40000"/>
                    </a:schemeClr>
                  </a:gs>
                  <a:gs pos="100000">
                    <a:schemeClr val="accent5">
                      <a:lumMod val="60000"/>
                      <a:lumOff val="40000"/>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149"/>
            <p:cNvGrpSpPr/>
            <p:nvPr/>
          </p:nvGrpSpPr>
          <p:grpSpPr>
            <a:xfrm>
              <a:off x="6359098" y="4278349"/>
              <a:ext cx="298641" cy="298641"/>
              <a:chOff x="152400" y="414338"/>
              <a:chExt cx="1698625" cy="1698625"/>
            </a:xfrm>
          </p:grpSpPr>
          <p:sp>
            <p:nvSpPr>
              <p:cNvPr id="151"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2"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anim calcmode="lin" valueType="num">
                                      <p:cBhvr>
                                        <p:cTn id="8" dur="500" fill="hold"/>
                                        <p:tgtEl>
                                          <p:spTgt spid="88"/>
                                        </p:tgtEl>
                                        <p:attrNameLst>
                                          <p:attrName>ppt_x</p:attrName>
                                        </p:attrNameLst>
                                      </p:cBhvr>
                                      <p:tavLst>
                                        <p:tav tm="0">
                                          <p:val>
                                            <p:strVal val="#ppt_x"/>
                                          </p:val>
                                        </p:tav>
                                        <p:tav tm="100000">
                                          <p:val>
                                            <p:strVal val="#ppt_x"/>
                                          </p:val>
                                        </p:tav>
                                      </p:tavLst>
                                    </p:anim>
                                    <p:anim calcmode="lin" valueType="num">
                                      <p:cBhvr>
                                        <p:cTn id="9" dur="500" fill="hold"/>
                                        <p:tgtEl>
                                          <p:spTgt spid="8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anim calcmode="lin" valueType="num">
                                      <p:cBhvr>
                                        <p:cTn id="14" dur="500" fill="hold"/>
                                        <p:tgtEl>
                                          <p:spTgt spid="99"/>
                                        </p:tgtEl>
                                        <p:attrNameLst>
                                          <p:attrName>ppt_x</p:attrName>
                                        </p:attrNameLst>
                                      </p:cBhvr>
                                      <p:tavLst>
                                        <p:tav tm="0">
                                          <p:val>
                                            <p:strVal val="#ppt_x"/>
                                          </p:val>
                                        </p:tav>
                                        <p:tav tm="100000">
                                          <p:val>
                                            <p:strVal val="#ppt_x"/>
                                          </p:val>
                                        </p:tav>
                                      </p:tavLst>
                                    </p:anim>
                                    <p:anim calcmode="lin" valueType="num">
                                      <p:cBhvr>
                                        <p:cTn id="15" dur="500" fill="hold"/>
                                        <p:tgtEl>
                                          <p:spTgt spid="9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500"/>
                                        <p:tgtEl>
                                          <p:spTgt spid="137"/>
                                        </p:tgtEl>
                                      </p:cBhvr>
                                    </p:animEffect>
                                    <p:anim calcmode="lin" valueType="num">
                                      <p:cBhvr>
                                        <p:cTn id="20" dur="500" fill="hold"/>
                                        <p:tgtEl>
                                          <p:spTgt spid="137"/>
                                        </p:tgtEl>
                                        <p:attrNameLst>
                                          <p:attrName>ppt_x</p:attrName>
                                        </p:attrNameLst>
                                      </p:cBhvr>
                                      <p:tavLst>
                                        <p:tav tm="0">
                                          <p:val>
                                            <p:strVal val="#ppt_x"/>
                                          </p:val>
                                        </p:tav>
                                        <p:tav tm="100000">
                                          <p:val>
                                            <p:strVal val="#ppt_x"/>
                                          </p:val>
                                        </p:tav>
                                      </p:tavLst>
                                    </p:anim>
                                    <p:anim calcmode="lin" valueType="num">
                                      <p:cBhvr>
                                        <p:cTn id="21" dur="500" fill="hold"/>
                                        <p:tgtEl>
                                          <p:spTgt spid="13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500"/>
                                        <p:tgtEl>
                                          <p:spTgt spid="148"/>
                                        </p:tgtEl>
                                      </p:cBhvr>
                                    </p:animEffect>
                                    <p:anim calcmode="lin" valueType="num">
                                      <p:cBhvr>
                                        <p:cTn id="26" dur="500" fill="hold"/>
                                        <p:tgtEl>
                                          <p:spTgt spid="148"/>
                                        </p:tgtEl>
                                        <p:attrNameLst>
                                          <p:attrName>ppt_x</p:attrName>
                                        </p:attrNameLst>
                                      </p:cBhvr>
                                      <p:tavLst>
                                        <p:tav tm="0">
                                          <p:val>
                                            <p:strVal val="#ppt_x"/>
                                          </p:val>
                                        </p:tav>
                                        <p:tav tm="100000">
                                          <p:val>
                                            <p:strVal val="#ppt_x"/>
                                          </p:val>
                                        </p:tav>
                                      </p:tavLst>
                                    </p:anim>
                                    <p:anim calcmode="lin" valueType="num">
                                      <p:cBhvr>
                                        <p:cTn id="27" dur="500" fill="hold"/>
                                        <p:tgtEl>
                                          <p:spTgt spid="14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p:cTn id="31" dur="300" fill="hold"/>
                                        <p:tgtEl>
                                          <p:spTgt spid="132"/>
                                        </p:tgtEl>
                                        <p:attrNameLst>
                                          <p:attrName>ppt_w</p:attrName>
                                        </p:attrNameLst>
                                      </p:cBhvr>
                                      <p:tavLst>
                                        <p:tav tm="0">
                                          <p:val>
                                            <p:fltVal val="0"/>
                                          </p:val>
                                        </p:tav>
                                        <p:tav tm="100000">
                                          <p:val>
                                            <p:strVal val="#ppt_w"/>
                                          </p:val>
                                        </p:tav>
                                      </p:tavLst>
                                    </p:anim>
                                    <p:anim calcmode="lin" valueType="num">
                                      <p:cBhvr>
                                        <p:cTn id="32" dur="300" fill="hold"/>
                                        <p:tgtEl>
                                          <p:spTgt spid="132"/>
                                        </p:tgtEl>
                                        <p:attrNameLst>
                                          <p:attrName>ppt_h</p:attrName>
                                        </p:attrNameLst>
                                      </p:cBhvr>
                                      <p:tavLst>
                                        <p:tav tm="0">
                                          <p:val>
                                            <p:fltVal val="0"/>
                                          </p:val>
                                        </p:tav>
                                        <p:tav tm="100000">
                                          <p:val>
                                            <p:strVal val="#ppt_h"/>
                                          </p:val>
                                        </p:tav>
                                      </p:tavLst>
                                    </p:anim>
                                    <p:animEffect transition="in" filter="fade">
                                      <p:cBhvr>
                                        <p:cTn id="33" dur="300"/>
                                        <p:tgtEl>
                                          <p:spTgt spid="132"/>
                                        </p:tgtEl>
                                      </p:cBhvr>
                                    </p:animEffect>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additive="base">
                                        <p:cTn id="37" dur="300" fill="hold"/>
                                        <p:tgtEl>
                                          <p:spTgt spid="84"/>
                                        </p:tgtEl>
                                        <p:attrNameLst>
                                          <p:attrName>ppt_x</p:attrName>
                                        </p:attrNameLst>
                                      </p:cBhvr>
                                      <p:tavLst>
                                        <p:tav tm="0">
                                          <p:val>
                                            <p:strVal val="1+#ppt_w/2"/>
                                          </p:val>
                                        </p:tav>
                                        <p:tav tm="100000">
                                          <p:val>
                                            <p:strVal val="#ppt_x"/>
                                          </p:val>
                                        </p:tav>
                                      </p:tavLst>
                                    </p:anim>
                                    <p:anim calcmode="lin" valueType="num">
                                      <p:cBhvr additive="base">
                                        <p:cTn id="38" dur="300" fill="hold"/>
                                        <p:tgtEl>
                                          <p:spTgt spid="84"/>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18"/>
                                        </p:tgtEl>
                                        <p:attrNameLst>
                                          <p:attrName>style.visibility</p:attrName>
                                        </p:attrNameLst>
                                      </p:cBhvr>
                                      <p:to>
                                        <p:strVal val="visible"/>
                                      </p:to>
                                    </p:set>
                                    <p:anim calcmode="lin" valueType="num">
                                      <p:cBhvr>
                                        <p:cTn id="42" dur="300" fill="hold"/>
                                        <p:tgtEl>
                                          <p:spTgt spid="118"/>
                                        </p:tgtEl>
                                        <p:attrNameLst>
                                          <p:attrName>ppt_w</p:attrName>
                                        </p:attrNameLst>
                                      </p:cBhvr>
                                      <p:tavLst>
                                        <p:tav tm="0">
                                          <p:val>
                                            <p:fltVal val="0"/>
                                          </p:val>
                                        </p:tav>
                                        <p:tav tm="100000">
                                          <p:val>
                                            <p:strVal val="#ppt_w"/>
                                          </p:val>
                                        </p:tav>
                                      </p:tavLst>
                                    </p:anim>
                                    <p:anim calcmode="lin" valueType="num">
                                      <p:cBhvr>
                                        <p:cTn id="43" dur="300" fill="hold"/>
                                        <p:tgtEl>
                                          <p:spTgt spid="118"/>
                                        </p:tgtEl>
                                        <p:attrNameLst>
                                          <p:attrName>ppt_h</p:attrName>
                                        </p:attrNameLst>
                                      </p:cBhvr>
                                      <p:tavLst>
                                        <p:tav tm="0">
                                          <p:val>
                                            <p:fltVal val="0"/>
                                          </p:val>
                                        </p:tav>
                                        <p:tav tm="100000">
                                          <p:val>
                                            <p:strVal val="#ppt_h"/>
                                          </p:val>
                                        </p:tav>
                                      </p:tavLst>
                                    </p:anim>
                                    <p:animEffect transition="in" filter="fade">
                                      <p:cBhvr>
                                        <p:cTn id="44" dur="300"/>
                                        <p:tgtEl>
                                          <p:spTgt spid="118"/>
                                        </p:tgtEl>
                                      </p:cBhvr>
                                    </p:animEffect>
                                  </p:childTnLst>
                                </p:cTn>
                              </p:par>
                            </p:childTnLst>
                          </p:cTn>
                        </p:par>
                        <p:par>
                          <p:cTn id="45" fill="hold">
                            <p:stCondLst>
                              <p:cond delay="3500"/>
                            </p:stCondLst>
                            <p:childTnLst>
                              <p:par>
                                <p:cTn id="46" presetID="2" presetClass="entr" presetSubtype="2" fill="hold" grpId="0" nodeType="afterEffect">
                                  <p:stCondLst>
                                    <p:cond delay="0"/>
                                  </p:stCondLst>
                                  <p:childTnLst>
                                    <p:set>
                                      <p:cBhvr>
                                        <p:cTn id="47" dur="1" fill="hold">
                                          <p:stCondLst>
                                            <p:cond delay="0"/>
                                          </p:stCondLst>
                                        </p:cTn>
                                        <p:tgtEl>
                                          <p:spTgt spid="85"/>
                                        </p:tgtEl>
                                        <p:attrNameLst>
                                          <p:attrName>style.visibility</p:attrName>
                                        </p:attrNameLst>
                                      </p:cBhvr>
                                      <p:to>
                                        <p:strVal val="visible"/>
                                      </p:to>
                                    </p:set>
                                    <p:anim calcmode="lin" valueType="num">
                                      <p:cBhvr additive="base">
                                        <p:cTn id="48" dur="300" fill="hold"/>
                                        <p:tgtEl>
                                          <p:spTgt spid="85"/>
                                        </p:tgtEl>
                                        <p:attrNameLst>
                                          <p:attrName>ppt_x</p:attrName>
                                        </p:attrNameLst>
                                      </p:cBhvr>
                                      <p:tavLst>
                                        <p:tav tm="0">
                                          <p:val>
                                            <p:strVal val="1+#ppt_w/2"/>
                                          </p:val>
                                        </p:tav>
                                        <p:tav tm="100000">
                                          <p:val>
                                            <p:strVal val="#ppt_x"/>
                                          </p:val>
                                        </p:tav>
                                      </p:tavLst>
                                    </p:anim>
                                    <p:anim calcmode="lin" valueType="num">
                                      <p:cBhvr additive="base">
                                        <p:cTn id="49" dur="300" fill="hold"/>
                                        <p:tgtEl>
                                          <p:spTgt spid="85"/>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24"/>
                                        </p:tgtEl>
                                        <p:attrNameLst>
                                          <p:attrName>style.visibility</p:attrName>
                                        </p:attrNameLst>
                                      </p:cBhvr>
                                      <p:to>
                                        <p:strVal val="visible"/>
                                      </p:to>
                                    </p:set>
                                    <p:anim calcmode="lin" valueType="num">
                                      <p:cBhvr>
                                        <p:cTn id="53" dur="300" fill="hold"/>
                                        <p:tgtEl>
                                          <p:spTgt spid="124"/>
                                        </p:tgtEl>
                                        <p:attrNameLst>
                                          <p:attrName>ppt_w</p:attrName>
                                        </p:attrNameLst>
                                      </p:cBhvr>
                                      <p:tavLst>
                                        <p:tav tm="0">
                                          <p:val>
                                            <p:fltVal val="0"/>
                                          </p:val>
                                        </p:tav>
                                        <p:tav tm="100000">
                                          <p:val>
                                            <p:strVal val="#ppt_w"/>
                                          </p:val>
                                        </p:tav>
                                      </p:tavLst>
                                    </p:anim>
                                    <p:anim calcmode="lin" valueType="num">
                                      <p:cBhvr>
                                        <p:cTn id="54" dur="300" fill="hold"/>
                                        <p:tgtEl>
                                          <p:spTgt spid="124"/>
                                        </p:tgtEl>
                                        <p:attrNameLst>
                                          <p:attrName>ppt_h</p:attrName>
                                        </p:attrNameLst>
                                      </p:cBhvr>
                                      <p:tavLst>
                                        <p:tav tm="0">
                                          <p:val>
                                            <p:fltVal val="0"/>
                                          </p:val>
                                        </p:tav>
                                        <p:tav tm="100000">
                                          <p:val>
                                            <p:strVal val="#ppt_h"/>
                                          </p:val>
                                        </p:tav>
                                      </p:tavLst>
                                    </p:anim>
                                    <p:animEffect transition="in" filter="fade">
                                      <p:cBhvr>
                                        <p:cTn id="55" dur="300"/>
                                        <p:tgtEl>
                                          <p:spTgt spid="124"/>
                                        </p:tgtEl>
                                      </p:cBhvr>
                                    </p:animEffect>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86"/>
                                        </p:tgtEl>
                                        <p:attrNameLst>
                                          <p:attrName>style.visibility</p:attrName>
                                        </p:attrNameLst>
                                      </p:cBhvr>
                                      <p:to>
                                        <p:strVal val="visible"/>
                                      </p:to>
                                    </p:set>
                                    <p:anim calcmode="lin" valueType="num">
                                      <p:cBhvr additive="base">
                                        <p:cTn id="59" dur="300" fill="hold"/>
                                        <p:tgtEl>
                                          <p:spTgt spid="86"/>
                                        </p:tgtEl>
                                        <p:attrNameLst>
                                          <p:attrName>ppt_x</p:attrName>
                                        </p:attrNameLst>
                                      </p:cBhvr>
                                      <p:tavLst>
                                        <p:tav tm="0">
                                          <p:val>
                                            <p:strVal val="1+#ppt_w/2"/>
                                          </p:val>
                                        </p:tav>
                                        <p:tav tm="100000">
                                          <p:val>
                                            <p:strVal val="#ppt_x"/>
                                          </p:val>
                                        </p:tav>
                                      </p:tavLst>
                                    </p:anim>
                                    <p:anim calcmode="lin" valueType="num">
                                      <p:cBhvr additive="base">
                                        <p:cTn id="60" dur="300" fill="hold"/>
                                        <p:tgtEl>
                                          <p:spTgt spid="86"/>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300" fill="hold"/>
                                        <p:tgtEl>
                                          <p:spTgt spid="112"/>
                                        </p:tgtEl>
                                        <p:attrNameLst>
                                          <p:attrName>ppt_w</p:attrName>
                                        </p:attrNameLst>
                                      </p:cBhvr>
                                      <p:tavLst>
                                        <p:tav tm="0">
                                          <p:val>
                                            <p:fltVal val="0"/>
                                          </p:val>
                                        </p:tav>
                                        <p:tav tm="100000">
                                          <p:val>
                                            <p:strVal val="#ppt_w"/>
                                          </p:val>
                                        </p:tav>
                                      </p:tavLst>
                                    </p:anim>
                                    <p:anim calcmode="lin" valueType="num">
                                      <p:cBhvr>
                                        <p:cTn id="65" dur="300" fill="hold"/>
                                        <p:tgtEl>
                                          <p:spTgt spid="112"/>
                                        </p:tgtEl>
                                        <p:attrNameLst>
                                          <p:attrName>ppt_h</p:attrName>
                                        </p:attrNameLst>
                                      </p:cBhvr>
                                      <p:tavLst>
                                        <p:tav tm="0">
                                          <p:val>
                                            <p:fltVal val="0"/>
                                          </p:val>
                                        </p:tav>
                                        <p:tav tm="100000">
                                          <p:val>
                                            <p:strVal val="#ppt_h"/>
                                          </p:val>
                                        </p:tav>
                                      </p:tavLst>
                                    </p:anim>
                                    <p:animEffect transition="in" filter="fade">
                                      <p:cBhvr>
                                        <p:cTn id="66" dur="300"/>
                                        <p:tgtEl>
                                          <p:spTgt spid="112"/>
                                        </p:tgtEl>
                                      </p:cBhvr>
                                    </p:animEffect>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300" fill="hold"/>
                                        <p:tgtEl>
                                          <p:spTgt spid="87"/>
                                        </p:tgtEl>
                                        <p:attrNameLst>
                                          <p:attrName>ppt_x</p:attrName>
                                        </p:attrNameLst>
                                      </p:cBhvr>
                                      <p:tavLst>
                                        <p:tav tm="0">
                                          <p:val>
                                            <p:strVal val="1+#ppt_w/2"/>
                                          </p:val>
                                        </p:tav>
                                        <p:tav tm="100000">
                                          <p:val>
                                            <p:strVal val="#ppt_x"/>
                                          </p:val>
                                        </p:tav>
                                      </p:tavLst>
                                    </p:anim>
                                    <p:anim calcmode="lin" valueType="num">
                                      <p:cBhvr additive="base">
                                        <p:cTn id="71" dur="3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01"/>
          <p:cNvSpPr/>
          <p:nvPr/>
        </p:nvSpPr>
        <p:spPr>
          <a:xfrm>
            <a:off x="1957396" y="1280160"/>
            <a:ext cx="3023036" cy="3023036"/>
          </a:xfrm>
          <a:prstGeom prst="ellipse">
            <a:avLst/>
          </a:prstGeom>
          <a:solidFill>
            <a:srgbClr val="3C789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01"/>
          <p:cNvSpPr/>
          <p:nvPr/>
        </p:nvSpPr>
        <p:spPr>
          <a:xfrm>
            <a:off x="4868103" y="777241"/>
            <a:ext cx="706386" cy="706384"/>
          </a:xfrm>
          <a:prstGeom prst="ellipse">
            <a:avLst/>
          </a:prstGeom>
          <a:solidFill>
            <a:srgbClr val="3C7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01"/>
          <p:cNvSpPr txBox="1"/>
          <p:nvPr/>
        </p:nvSpPr>
        <p:spPr>
          <a:xfrm>
            <a:off x="2029219" y="1580783"/>
            <a:ext cx="2879387" cy="2421753"/>
          </a:xfrm>
          <a:prstGeom prst="rect">
            <a:avLst/>
          </a:prstGeom>
          <a:noFill/>
        </p:spPr>
        <p:txBody>
          <a:bodyPr wrap="square" lIns="0" tIns="0" rIns="0" bIns="0" rtlCol="0">
            <a:spAutoFit/>
          </a:bodyPr>
          <a:lstStyle/>
          <a:p>
            <a:pPr algn="ctr"/>
            <a:r>
              <a:rPr lang="en-US" altLang="zh-CN" sz="15735"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15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01"/>
          <p:cNvSpPr txBox="1"/>
          <p:nvPr/>
        </p:nvSpPr>
        <p:spPr>
          <a:xfrm>
            <a:off x="5403236" y="1944244"/>
            <a:ext cx="2441694" cy="904863"/>
          </a:xfrm>
          <a:prstGeom prst="rect">
            <a:avLst/>
          </a:prstGeom>
          <a:noFill/>
        </p:spPr>
        <p:txBody>
          <a:bodyPr wrap="none" rtlCol="0">
            <a:spAutoFit/>
          </a:bodyPr>
          <a:lstStyle/>
          <a:p>
            <a:pPr latinLnBrk="1">
              <a:lnSpc>
                <a:spcPct val="120000"/>
              </a:lnSpc>
              <a:defRPr/>
            </a:pPr>
            <a:r>
              <a:rPr kumimoji="1" lang="zh-CN" altLang="en-US" sz="4400" b="1" dirty="0" smtClean="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教学反思</a:t>
            </a:r>
            <a:endParaRPr kumimoji="1" lang="en-US" altLang="ko-KR" sz="4400" b="1"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01"/>
          <p:cNvSpPr txBox="1"/>
          <p:nvPr/>
        </p:nvSpPr>
        <p:spPr>
          <a:xfrm>
            <a:off x="5464196" y="2805866"/>
            <a:ext cx="1838736"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01"/>
          <p:cNvSpPr txBox="1"/>
          <p:nvPr/>
        </p:nvSpPr>
        <p:spPr>
          <a:xfrm>
            <a:off x="5464196" y="3239679"/>
            <a:ext cx="1992890"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01"/>
          <p:cNvSpPr txBox="1"/>
          <p:nvPr/>
        </p:nvSpPr>
        <p:spPr>
          <a:xfrm>
            <a:off x="7734590" y="2810209"/>
            <a:ext cx="1838736"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01"/>
          <p:cNvSpPr txBox="1"/>
          <p:nvPr/>
        </p:nvSpPr>
        <p:spPr>
          <a:xfrm>
            <a:off x="7734594" y="3244622"/>
            <a:ext cx="1838733"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组合 157"/>
          <p:cNvGrpSpPr/>
          <p:nvPr/>
        </p:nvGrpSpPr>
        <p:grpSpPr>
          <a:xfrm>
            <a:off x="7148462" y="1557332"/>
            <a:ext cx="743085" cy="743181"/>
            <a:chOff x="4293355" y="3074389"/>
            <a:chExt cx="440084" cy="440084"/>
          </a:xfrm>
        </p:grpSpPr>
        <p:sp>
          <p:nvSpPr>
            <p:cNvPr id="159" name="椭圆 158"/>
            <p:cNvSpPr/>
            <p:nvPr/>
          </p:nvSpPr>
          <p:spPr>
            <a:xfrm>
              <a:off x="4293355" y="3074389"/>
              <a:ext cx="440084" cy="440084"/>
            </a:xfrm>
            <a:prstGeom prst="ellipse">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0" name="组合 159"/>
            <p:cNvGrpSpPr/>
            <p:nvPr/>
          </p:nvGrpSpPr>
          <p:grpSpPr>
            <a:xfrm>
              <a:off x="4437444" y="3184699"/>
              <a:ext cx="151907" cy="219466"/>
              <a:chOff x="6689725" y="4826000"/>
              <a:chExt cx="588963" cy="850901"/>
            </a:xfrm>
          </p:grpSpPr>
          <p:sp>
            <p:nvSpPr>
              <p:cNvPr id="161"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2"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3"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64" name="组合 163"/>
          <p:cNvGrpSpPr/>
          <p:nvPr/>
        </p:nvGrpSpPr>
        <p:grpSpPr>
          <a:xfrm>
            <a:off x="9911623" y="1557332"/>
            <a:ext cx="743085" cy="743181"/>
            <a:chOff x="6438167" y="2632898"/>
            <a:chExt cx="440084" cy="440084"/>
          </a:xfrm>
        </p:grpSpPr>
        <p:sp>
          <p:nvSpPr>
            <p:cNvPr id="165" name="椭圆 164"/>
            <p:cNvSpPr/>
            <p:nvPr/>
          </p:nvSpPr>
          <p:spPr>
            <a:xfrm>
              <a:off x="6438167" y="2632898"/>
              <a:ext cx="440084" cy="440084"/>
            </a:xfrm>
            <a:prstGeom prst="ellipse">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6" name="组合 165"/>
            <p:cNvGrpSpPr/>
            <p:nvPr/>
          </p:nvGrpSpPr>
          <p:grpSpPr>
            <a:xfrm>
              <a:off x="6546634" y="2743208"/>
              <a:ext cx="223152" cy="219466"/>
              <a:chOff x="5294313" y="6135688"/>
              <a:chExt cx="865188" cy="850900"/>
            </a:xfrm>
          </p:grpSpPr>
          <p:sp>
            <p:nvSpPr>
              <p:cNvPr id="167"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8"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9"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0"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1"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72" name="组合 171"/>
          <p:cNvGrpSpPr/>
          <p:nvPr/>
        </p:nvGrpSpPr>
        <p:grpSpPr>
          <a:xfrm>
            <a:off x="4385301" y="1557332"/>
            <a:ext cx="743085" cy="743181"/>
            <a:chOff x="3225712" y="2624053"/>
            <a:chExt cx="440084" cy="440084"/>
          </a:xfrm>
        </p:grpSpPr>
        <p:sp>
          <p:nvSpPr>
            <p:cNvPr id="173" name="椭圆 172"/>
            <p:cNvSpPr/>
            <p:nvPr/>
          </p:nvSpPr>
          <p:spPr>
            <a:xfrm>
              <a:off x="3225712" y="2624053"/>
              <a:ext cx="440084" cy="440084"/>
            </a:xfrm>
            <a:prstGeom prst="ellipse">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4" name="组合 173"/>
            <p:cNvGrpSpPr/>
            <p:nvPr/>
          </p:nvGrpSpPr>
          <p:grpSpPr>
            <a:xfrm>
              <a:off x="3335817" y="2734363"/>
              <a:ext cx="219875" cy="219466"/>
              <a:chOff x="4064000" y="6135688"/>
              <a:chExt cx="852488" cy="850900"/>
            </a:xfrm>
          </p:grpSpPr>
          <p:sp>
            <p:nvSpPr>
              <p:cNvPr id="175"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6"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7"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9"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0"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1"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2"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3"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4"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5"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186" name="矩形 185"/>
          <p:cNvSpPr/>
          <p:nvPr/>
        </p:nvSpPr>
        <p:spPr>
          <a:xfrm>
            <a:off x="740117" y="2811892"/>
            <a:ext cx="2507132" cy="2568896"/>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87" name="组合 186"/>
          <p:cNvGrpSpPr/>
          <p:nvPr/>
        </p:nvGrpSpPr>
        <p:grpSpPr>
          <a:xfrm>
            <a:off x="1622141" y="1557332"/>
            <a:ext cx="743085" cy="743181"/>
            <a:chOff x="2139017" y="3437940"/>
            <a:chExt cx="440084" cy="440084"/>
          </a:xfrm>
        </p:grpSpPr>
        <p:sp>
          <p:nvSpPr>
            <p:cNvPr id="188" name="椭圆 187"/>
            <p:cNvSpPr/>
            <p:nvPr/>
          </p:nvSpPr>
          <p:spPr>
            <a:xfrm>
              <a:off x="2139017" y="3437940"/>
              <a:ext cx="440084" cy="440084"/>
            </a:xfrm>
            <a:prstGeom prst="ellipse">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9" name="组合 188"/>
            <p:cNvGrpSpPr/>
            <p:nvPr/>
          </p:nvGrpSpPr>
          <p:grpSpPr>
            <a:xfrm>
              <a:off x="2248713" y="3548250"/>
              <a:ext cx="220694" cy="219466"/>
              <a:chOff x="4083050" y="4826000"/>
              <a:chExt cx="855663" cy="850900"/>
            </a:xfrm>
          </p:grpSpPr>
          <p:sp>
            <p:nvSpPr>
              <p:cNvPr id="190" name="Freeform 25"/>
              <p:cNvSpPr/>
              <p:nvPr/>
            </p:nvSpPr>
            <p:spPr bwMode="auto">
              <a:xfrm>
                <a:off x="4083050" y="4826000"/>
                <a:ext cx="855663" cy="850900"/>
              </a:xfrm>
              <a:custGeom>
                <a:avLst/>
                <a:gdLst>
                  <a:gd name="T0" fmla="*/ 217 w 539"/>
                  <a:gd name="T1" fmla="*/ 202 h 536"/>
                  <a:gd name="T2" fmla="*/ 206 w 539"/>
                  <a:gd name="T3" fmla="*/ 199 h 536"/>
                  <a:gd name="T4" fmla="*/ 182 w 539"/>
                  <a:gd name="T5" fmla="*/ 196 h 536"/>
                  <a:gd name="T6" fmla="*/ 169 w 539"/>
                  <a:gd name="T7" fmla="*/ 195 h 536"/>
                  <a:gd name="T8" fmla="*/ 135 w 539"/>
                  <a:gd name="T9" fmla="*/ 199 h 536"/>
                  <a:gd name="T10" fmla="*/ 103 w 539"/>
                  <a:gd name="T11" fmla="*/ 209 h 536"/>
                  <a:gd name="T12" fmla="*/ 74 w 539"/>
                  <a:gd name="T13" fmla="*/ 224 h 536"/>
                  <a:gd name="T14" fmla="*/ 49 w 539"/>
                  <a:gd name="T15" fmla="*/ 246 h 536"/>
                  <a:gd name="T16" fmla="*/ 29 w 539"/>
                  <a:gd name="T17" fmla="*/ 271 h 536"/>
                  <a:gd name="T18" fmla="*/ 13 w 539"/>
                  <a:gd name="T19" fmla="*/ 300 h 536"/>
                  <a:gd name="T20" fmla="*/ 3 w 539"/>
                  <a:gd name="T21" fmla="*/ 332 h 536"/>
                  <a:gd name="T22" fmla="*/ 0 w 539"/>
                  <a:gd name="T23" fmla="*/ 366 h 536"/>
                  <a:gd name="T24" fmla="*/ 0 w 539"/>
                  <a:gd name="T25" fmla="*/ 383 h 536"/>
                  <a:gd name="T26" fmla="*/ 7 w 539"/>
                  <a:gd name="T27" fmla="*/ 417 h 536"/>
                  <a:gd name="T28" fmla="*/ 20 w 539"/>
                  <a:gd name="T29" fmla="*/ 447 h 536"/>
                  <a:gd name="T30" fmla="*/ 38 w 539"/>
                  <a:gd name="T31" fmla="*/ 474 h 536"/>
                  <a:gd name="T32" fmla="*/ 61 w 539"/>
                  <a:gd name="T33" fmla="*/ 497 h 536"/>
                  <a:gd name="T34" fmla="*/ 88 w 539"/>
                  <a:gd name="T35" fmla="*/ 516 h 536"/>
                  <a:gd name="T36" fmla="*/ 119 w 539"/>
                  <a:gd name="T37" fmla="*/ 528 h 536"/>
                  <a:gd name="T38" fmla="*/ 152 w 539"/>
                  <a:gd name="T39" fmla="*/ 535 h 536"/>
                  <a:gd name="T40" fmla="*/ 169 w 539"/>
                  <a:gd name="T41" fmla="*/ 536 h 536"/>
                  <a:gd name="T42" fmla="*/ 204 w 539"/>
                  <a:gd name="T43" fmla="*/ 533 h 536"/>
                  <a:gd name="T44" fmla="*/ 237 w 539"/>
                  <a:gd name="T45" fmla="*/ 523 h 536"/>
                  <a:gd name="T46" fmla="*/ 265 w 539"/>
                  <a:gd name="T47" fmla="*/ 507 h 536"/>
                  <a:gd name="T48" fmla="*/ 291 w 539"/>
                  <a:gd name="T49" fmla="*/ 486 h 536"/>
                  <a:gd name="T50" fmla="*/ 311 w 539"/>
                  <a:gd name="T51" fmla="*/ 461 h 536"/>
                  <a:gd name="T52" fmla="*/ 327 w 539"/>
                  <a:gd name="T53" fmla="*/ 432 h 536"/>
                  <a:gd name="T54" fmla="*/ 337 w 539"/>
                  <a:gd name="T55" fmla="*/ 400 h 536"/>
                  <a:gd name="T56" fmla="*/ 340 w 539"/>
                  <a:gd name="T57" fmla="*/ 366 h 536"/>
                  <a:gd name="T58" fmla="*/ 340 w 539"/>
                  <a:gd name="T59" fmla="*/ 354 h 536"/>
                  <a:gd name="T60" fmla="*/ 337 w 539"/>
                  <a:gd name="T61" fmla="*/ 332 h 536"/>
                  <a:gd name="T62" fmla="*/ 394 w 539"/>
                  <a:gd name="T63" fmla="*/ 261 h 536"/>
                  <a:gd name="T64" fmla="*/ 468 w 539"/>
                  <a:gd name="T65" fmla="*/ 189 h 536"/>
                  <a:gd name="T66" fmla="*/ 539 w 539"/>
                  <a:gd name="T67" fmla="*/ 108 h 536"/>
                  <a:gd name="T68" fmla="*/ 443 w 539"/>
                  <a:gd name="T6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9" h="536">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1" name="Freeform 26"/>
              <p:cNvSpPr/>
              <p:nvPr/>
            </p:nvSpPr>
            <p:spPr bwMode="auto">
              <a:xfrm>
                <a:off x="4219575" y="5362575"/>
                <a:ext cx="184150" cy="184150"/>
              </a:xfrm>
              <a:custGeom>
                <a:avLst/>
                <a:gdLst>
                  <a:gd name="T0" fmla="*/ 116 w 116"/>
                  <a:gd name="T1" fmla="*/ 58 h 116"/>
                  <a:gd name="T2" fmla="*/ 116 w 116"/>
                  <a:gd name="T3" fmla="*/ 58 h 116"/>
                  <a:gd name="T4" fmla="*/ 116 w 116"/>
                  <a:gd name="T5" fmla="*/ 64 h 116"/>
                  <a:gd name="T6" fmla="*/ 115 w 116"/>
                  <a:gd name="T7" fmla="*/ 69 h 116"/>
                  <a:gd name="T8" fmla="*/ 111 w 116"/>
                  <a:gd name="T9" fmla="*/ 80 h 116"/>
                  <a:gd name="T10" fmla="*/ 106 w 116"/>
                  <a:gd name="T11" fmla="*/ 90 h 116"/>
                  <a:gd name="T12" fmla="*/ 99 w 116"/>
                  <a:gd name="T13" fmla="*/ 99 h 116"/>
                  <a:gd name="T14" fmla="*/ 90 w 116"/>
                  <a:gd name="T15" fmla="*/ 106 h 116"/>
                  <a:gd name="T16" fmla="*/ 81 w 116"/>
                  <a:gd name="T17" fmla="*/ 111 h 116"/>
                  <a:gd name="T18" fmla="*/ 70 w 116"/>
                  <a:gd name="T19" fmla="*/ 114 h 116"/>
                  <a:gd name="T20" fmla="*/ 64 w 116"/>
                  <a:gd name="T21" fmla="*/ 115 h 116"/>
                  <a:gd name="T22" fmla="*/ 58 w 116"/>
                  <a:gd name="T23" fmla="*/ 116 h 116"/>
                  <a:gd name="T24" fmla="*/ 58 w 116"/>
                  <a:gd name="T25" fmla="*/ 116 h 116"/>
                  <a:gd name="T26" fmla="*/ 52 w 116"/>
                  <a:gd name="T27" fmla="*/ 115 h 116"/>
                  <a:gd name="T28" fmla="*/ 46 w 116"/>
                  <a:gd name="T29" fmla="*/ 114 h 116"/>
                  <a:gd name="T30" fmla="*/ 36 w 116"/>
                  <a:gd name="T31" fmla="*/ 111 h 116"/>
                  <a:gd name="T32" fmla="*/ 26 w 116"/>
                  <a:gd name="T33" fmla="*/ 106 h 116"/>
                  <a:gd name="T34" fmla="*/ 17 w 116"/>
                  <a:gd name="T35" fmla="*/ 99 h 116"/>
                  <a:gd name="T36" fmla="*/ 10 w 116"/>
                  <a:gd name="T37" fmla="*/ 90 h 116"/>
                  <a:gd name="T38" fmla="*/ 5 w 116"/>
                  <a:gd name="T39" fmla="*/ 80 h 116"/>
                  <a:gd name="T40" fmla="*/ 1 w 116"/>
                  <a:gd name="T41" fmla="*/ 69 h 116"/>
                  <a:gd name="T42" fmla="*/ 1 w 116"/>
                  <a:gd name="T43" fmla="*/ 64 h 116"/>
                  <a:gd name="T44" fmla="*/ 0 w 116"/>
                  <a:gd name="T45" fmla="*/ 58 h 116"/>
                  <a:gd name="T46" fmla="*/ 0 w 116"/>
                  <a:gd name="T47" fmla="*/ 58 h 116"/>
                  <a:gd name="T48" fmla="*/ 1 w 116"/>
                  <a:gd name="T49" fmla="*/ 52 h 116"/>
                  <a:gd name="T50" fmla="*/ 1 w 116"/>
                  <a:gd name="T51" fmla="*/ 46 h 116"/>
                  <a:gd name="T52" fmla="*/ 5 w 116"/>
                  <a:gd name="T53" fmla="*/ 35 h 116"/>
                  <a:gd name="T54" fmla="*/ 10 w 116"/>
                  <a:gd name="T55" fmla="*/ 25 h 116"/>
                  <a:gd name="T56" fmla="*/ 17 w 116"/>
                  <a:gd name="T57" fmla="*/ 17 h 116"/>
                  <a:gd name="T58" fmla="*/ 26 w 116"/>
                  <a:gd name="T59" fmla="*/ 10 h 116"/>
                  <a:gd name="T60" fmla="*/ 36 w 116"/>
                  <a:gd name="T61" fmla="*/ 4 h 116"/>
                  <a:gd name="T62" fmla="*/ 46 w 116"/>
                  <a:gd name="T63" fmla="*/ 1 h 116"/>
                  <a:gd name="T64" fmla="*/ 52 w 116"/>
                  <a:gd name="T65" fmla="*/ 0 h 116"/>
                  <a:gd name="T66" fmla="*/ 58 w 116"/>
                  <a:gd name="T67" fmla="*/ 0 h 116"/>
                  <a:gd name="T68" fmla="*/ 58 w 116"/>
                  <a:gd name="T69" fmla="*/ 0 h 116"/>
                  <a:gd name="T70" fmla="*/ 64 w 116"/>
                  <a:gd name="T71" fmla="*/ 0 h 116"/>
                  <a:gd name="T72" fmla="*/ 70 w 116"/>
                  <a:gd name="T73" fmla="*/ 1 h 116"/>
                  <a:gd name="T74" fmla="*/ 81 w 116"/>
                  <a:gd name="T75" fmla="*/ 4 h 116"/>
                  <a:gd name="T76" fmla="*/ 90 w 116"/>
                  <a:gd name="T77" fmla="*/ 10 h 116"/>
                  <a:gd name="T78" fmla="*/ 99 w 116"/>
                  <a:gd name="T79" fmla="*/ 17 h 116"/>
                  <a:gd name="T80" fmla="*/ 106 w 116"/>
                  <a:gd name="T81" fmla="*/ 25 h 116"/>
                  <a:gd name="T82" fmla="*/ 111 w 116"/>
                  <a:gd name="T83" fmla="*/ 35 h 116"/>
                  <a:gd name="T84" fmla="*/ 115 w 116"/>
                  <a:gd name="T85" fmla="*/ 46 h 116"/>
                  <a:gd name="T86" fmla="*/ 116 w 116"/>
                  <a:gd name="T87" fmla="*/ 52 h 116"/>
                  <a:gd name="T88" fmla="*/ 116 w 116"/>
                  <a:gd name="T89" fmla="*/ 58 h 116"/>
                  <a:gd name="T90" fmla="*/ 116 w 116"/>
                  <a:gd name="T9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16">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2"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193" name="右大括号 192"/>
          <p:cNvSpPr/>
          <p:nvPr/>
        </p:nvSpPr>
        <p:spPr>
          <a:xfrm rot="16200000">
            <a:off x="1894305" y="1257019"/>
            <a:ext cx="198764" cy="2544570"/>
          </a:xfrm>
          <a:prstGeom prst="rightBrace">
            <a:avLst>
              <a:gd name="adj1" fmla="val 49086"/>
              <a:gd name="adj2" fmla="val 50000"/>
            </a:avLst>
          </a:prstGeom>
          <a:ln w="9525">
            <a:solidFill>
              <a:schemeClr val="accent5"/>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endParaRPr>
          </a:p>
        </p:txBody>
      </p:sp>
      <p:sp>
        <p:nvSpPr>
          <p:cNvPr id="194" name="左中括号 193"/>
          <p:cNvSpPr/>
          <p:nvPr/>
        </p:nvSpPr>
        <p:spPr>
          <a:xfrm rot="16200000">
            <a:off x="1945504" y="1404590"/>
            <a:ext cx="96373" cy="2544571"/>
          </a:xfrm>
          <a:prstGeom prst="leftBracket">
            <a:avLst>
              <a:gd name="adj" fmla="val 97793"/>
            </a:avLst>
          </a:prstGeom>
          <a:ln w="9525">
            <a:solidFill>
              <a:schemeClr val="accent5"/>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endParaRPr>
          </a:p>
        </p:txBody>
      </p:sp>
      <p:sp>
        <p:nvSpPr>
          <p:cNvPr id="195" name="矩形 194"/>
          <p:cNvSpPr/>
          <p:nvPr/>
        </p:nvSpPr>
        <p:spPr>
          <a:xfrm>
            <a:off x="3503278" y="2811893"/>
            <a:ext cx="2507132" cy="2568896"/>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6" name="右大括号 195"/>
          <p:cNvSpPr/>
          <p:nvPr/>
        </p:nvSpPr>
        <p:spPr>
          <a:xfrm rot="16200000">
            <a:off x="4657466" y="1257020"/>
            <a:ext cx="198764" cy="2544570"/>
          </a:xfrm>
          <a:prstGeom prst="rightBrace">
            <a:avLst>
              <a:gd name="adj1" fmla="val 49086"/>
              <a:gd name="adj2" fmla="val 50000"/>
            </a:avLst>
          </a:prstGeom>
          <a:ln w="9525">
            <a:solidFill>
              <a:schemeClr val="accent4"/>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endParaRPr>
          </a:p>
        </p:txBody>
      </p:sp>
      <p:sp>
        <p:nvSpPr>
          <p:cNvPr id="197" name="左中括号 196"/>
          <p:cNvSpPr/>
          <p:nvPr/>
        </p:nvSpPr>
        <p:spPr>
          <a:xfrm rot="16200000">
            <a:off x="4708665" y="1404592"/>
            <a:ext cx="96373" cy="2544571"/>
          </a:xfrm>
          <a:prstGeom prst="leftBracket">
            <a:avLst>
              <a:gd name="adj" fmla="val 97793"/>
            </a:avLst>
          </a:prstGeom>
          <a:ln w="9525">
            <a:solidFill>
              <a:schemeClr val="accent4"/>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endParaRPr>
          </a:p>
        </p:txBody>
      </p:sp>
      <p:sp>
        <p:nvSpPr>
          <p:cNvPr id="198" name="矩形 197"/>
          <p:cNvSpPr/>
          <p:nvPr/>
        </p:nvSpPr>
        <p:spPr>
          <a:xfrm>
            <a:off x="6266440" y="2811893"/>
            <a:ext cx="2507132" cy="2568896"/>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9" name="右大括号 198"/>
          <p:cNvSpPr/>
          <p:nvPr/>
        </p:nvSpPr>
        <p:spPr>
          <a:xfrm rot="16200000">
            <a:off x="7420628" y="1257020"/>
            <a:ext cx="198764" cy="2544570"/>
          </a:xfrm>
          <a:prstGeom prst="rightBrace">
            <a:avLst>
              <a:gd name="adj1" fmla="val 49086"/>
              <a:gd name="adj2" fmla="val 50000"/>
            </a:avLst>
          </a:prstGeom>
          <a:ln w="9525">
            <a:solidFill>
              <a:schemeClr val="accent3"/>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endParaRPr>
          </a:p>
        </p:txBody>
      </p:sp>
      <p:sp>
        <p:nvSpPr>
          <p:cNvPr id="200" name="左中括号 199"/>
          <p:cNvSpPr/>
          <p:nvPr/>
        </p:nvSpPr>
        <p:spPr>
          <a:xfrm rot="16200000">
            <a:off x="7471827" y="1404592"/>
            <a:ext cx="96373" cy="2544571"/>
          </a:xfrm>
          <a:prstGeom prst="leftBracket">
            <a:avLst>
              <a:gd name="adj" fmla="val 97793"/>
            </a:avLst>
          </a:prstGeom>
          <a:ln w="9525">
            <a:solidFill>
              <a:schemeClr val="accent3"/>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endParaRPr>
          </a:p>
        </p:txBody>
      </p:sp>
      <p:sp>
        <p:nvSpPr>
          <p:cNvPr id="201" name="矩形 200"/>
          <p:cNvSpPr/>
          <p:nvPr/>
        </p:nvSpPr>
        <p:spPr>
          <a:xfrm>
            <a:off x="9029597" y="2811893"/>
            <a:ext cx="2507132" cy="2568896"/>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02" name="右大括号 201"/>
          <p:cNvSpPr/>
          <p:nvPr/>
        </p:nvSpPr>
        <p:spPr>
          <a:xfrm rot="16200000">
            <a:off x="10183785" y="1257020"/>
            <a:ext cx="198764" cy="2544570"/>
          </a:xfrm>
          <a:prstGeom prst="rightBrace">
            <a:avLst>
              <a:gd name="adj1" fmla="val 49086"/>
              <a:gd name="adj2"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endParaRPr>
          </a:p>
        </p:txBody>
      </p:sp>
      <p:sp>
        <p:nvSpPr>
          <p:cNvPr id="203" name="左中括号 202"/>
          <p:cNvSpPr/>
          <p:nvPr/>
        </p:nvSpPr>
        <p:spPr>
          <a:xfrm rot="16200000">
            <a:off x="10234985" y="1404592"/>
            <a:ext cx="96373" cy="2544571"/>
          </a:xfrm>
          <a:prstGeom prst="leftBracket">
            <a:avLst>
              <a:gd name="adj" fmla="val 97793"/>
            </a:avLst>
          </a:prstGeom>
          <a:ln w="9525">
            <a:solidFill>
              <a:schemeClr val="accent2"/>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300" fill="hold"/>
                                        <p:tgtEl>
                                          <p:spTgt spid="187"/>
                                        </p:tgtEl>
                                        <p:attrNameLst>
                                          <p:attrName>ppt_w</p:attrName>
                                        </p:attrNameLst>
                                      </p:cBhvr>
                                      <p:tavLst>
                                        <p:tav tm="0">
                                          <p:val>
                                            <p:fltVal val="0"/>
                                          </p:val>
                                        </p:tav>
                                        <p:tav tm="100000">
                                          <p:val>
                                            <p:strVal val="#ppt_w"/>
                                          </p:val>
                                        </p:tav>
                                      </p:tavLst>
                                    </p:anim>
                                    <p:anim calcmode="lin" valueType="num">
                                      <p:cBhvr>
                                        <p:cTn id="8" dur="300" fill="hold"/>
                                        <p:tgtEl>
                                          <p:spTgt spid="187"/>
                                        </p:tgtEl>
                                        <p:attrNameLst>
                                          <p:attrName>ppt_h</p:attrName>
                                        </p:attrNameLst>
                                      </p:cBhvr>
                                      <p:tavLst>
                                        <p:tav tm="0">
                                          <p:val>
                                            <p:fltVal val="0"/>
                                          </p:val>
                                        </p:tav>
                                        <p:tav tm="100000">
                                          <p:val>
                                            <p:strVal val="#ppt_h"/>
                                          </p:val>
                                        </p:tav>
                                      </p:tavLst>
                                    </p:anim>
                                    <p:animEffect transition="in" filter="fade">
                                      <p:cBhvr>
                                        <p:cTn id="9" dur="300"/>
                                        <p:tgtEl>
                                          <p:spTgt spid="18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300"/>
                                        <p:tgtEl>
                                          <p:spTgt spid="1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
                                        </p:tgtEl>
                                        <p:attrNameLst>
                                          <p:attrName>style.visibility</p:attrName>
                                        </p:attrNameLst>
                                      </p:cBhvr>
                                      <p:to>
                                        <p:strVal val="visible"/>
                                      </p:to>
                                    </p:set>
                                    <p:animEffect transition="in" filter="fade">
                                      <p:cBhvr>
                                        <p:cTn id="16" dur="300"/>
                                        <p:tgtEl>
                                          <p:spTgt spid="194"/>
                                        </p:tgtEl>
                                      </p:cBhvr>
                                    </p:animEffect>
                                  </p:childTnLst>
                                </p:cTn>
                              </p:par>
                            </p:childTnLst>
                          </p:cTn>
                        </p:par>
                        <p:par>
                          <p:cTn id="17" fill="hold">
                            <p:stCondLst>
                              <p:cond delay="1000"/>
                            </p:stCondLst>
                            <p:childTnLst>
                              <p:par>
                                <p:cTn id="18" presetID="42" presetClass="path" presetSubtype="0" accel="50000" decel="50000" fill="hold" grpId="1" nodeType="afterEffect">
                                  <p:stCondLst>
                                    <p:cond delay="0"/>
                                  </p:stCondLst>
                                  <p:childTnLst>
                                    <p:animMotion origin="layout" path="M 1.94444E-6 -2.09877E-6 L 1.94444E-6 0.41729 " pathEditMode="relative" rAng="0" ptsTypes="AA">
                                      <p:cBhvr>
                                        <p:cTn id="19" dur="500" fill="hold"/>
                                        <p:tgtEl>
                                          <p:spTgt spid="194"/>
                                        </p:tgtEl>
                                        <p:attrNameLst>
                                          <p:attrName>ppt_x</p:attrName>
                                          <p:attrName>ppt_y</p:attrName>
                                        </p:attrNameLst>
                                      </p:cBhvr>
                                      <p:rCtr x="0" y="20864"/>
                                    </p:animMotion>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86"/>
                                        </p:tgtEl>
                                        <p:attrNameLst>
                                          <p:attrName>style.visibility</p:attrName>
                                        </p:attrNameLst>
                                      </p:cBhvr>
                                      <p:to>
                                        <p:strVal val="visible"/>
                                      </p:to>
                                    </p:set>
                                    <p:animEffect transition="in" filter="fade">
                                      <p:cBhvr>
                                        <p:cTn id="23" dur="300"/>
                                        <p:tgtEl>
                                          <p:spTgt spid="18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2"/>
                                        </p:tgtEl>
                                        <p:attrNameLst>
                                          <p:attrName>style.visibility</p:attrName>
                                        </p:attrNameLst>
                                      </p:cBhvr>
                                      <p:to>
                                        <p:strVal val="visible"/>
                                      </p:to>
                                    </p:set>
                                    <p:anim calcmode="lin" valueType="num">
                                      <p:cBhvr>
                                        <p:cTn id="27" dur="300" fill="hold"/>
                                        <p:tgtEl>
                                          <p:spTgt spid="172"/>
                                        </p:tgtEl>
                                        <p:attrNameLst>
                                          <p:attrName>ppt_w</p:attrName>
                                        </p:attrNameLst>
                                      </p:cBhvr>
                                      <p:tavLst>
                                        <p:tav tm="0">
                                          <p:val>
                                            <p:fltVal val="0"/>
                                          </p:val>
                                        </p:tav>
                                        <p:tav tm="100000">
                                          <p:val>
                                            <p:strVal val="#ppt_w"/>
                                          </p:val>
                                        </p:tav>
                                      </p:tavLst>
                                    </p:anim>
                                    <p:anim calcmode="lin" valueType="num">
                                      <p:cBhvr>
                                        <p:cTn id="28" dur="300" fill="hold"/>
                                        <p:tgtEl>
                                          <p:spTgt spid="172"/>
                                        </p:tgtEl>
                                        <p:attrNameLst>
                                          <p:attrName>ppt_h</p:attrName>
                                        </p:attrNameLst>
                                      </p:cBhvr>
                                      <p:tavLst>
                                        <p:tav tm="0">
                                          <p:val>
                                            <p:fltVal val="0"/>
                                          </p:val>
                                        </p:tav>
                                        <p:tav tm="100000">
                                          <p:val>
                                            <p:strVal val="#ppt_h"/>
                                          </p:val>
                                        </p:tav>
                                      </p:tavLst>
                                    </p:anim>
                                    <p:animEffect transition="in" filter="fade">
                                      <p:cBhvr>
                                        <p:cTn id="29" dur="300"/>
                                        <p:tgtEl>
                                          <p:spTgt spid="172"/>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300"/>
                                        <p:tgtEl>
                                          <p:spTgt spid="19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7"/>
                                        </p:tgtEl>
                                        <p:attrNameLst>
                                          <p:attrName>style.visibility</p:attrName>
                                        </p:attrNameLst>
                                      </p:cBhvr>
                                      <p:to>
                                        <p:strVal val="visible"/>
                                      </p:to>
                                    </p:set>
                                    <p:animEffect transition="in" filter="fade">
                                      <p:cBhvr>
                                        <p:cTn id="36" dur="300"/>
                                        <p:tgtEl>
                                          <p:spTgt spid="197"/>
                                        </p:tgtEl>
                                      </p:cBhvr>
                                    </p:animEffect>
                                  </p:childTnLst>
                                </p:cTn>
                              </p:par>
                            </p:childTnLst>
                          </p:cTn>
                        </p:par>
                        <p:par>
                          <p:cTn id="37" fill="hold">
                            <p:stCondLst>
                              <p:cond delay="3000"/>
                            </p:stCondLst>
                            <p:childTnLst>
                              <p:par>
                                <p:cTn id="38" presetID="42" presetClass="path" presetSubtype="0" accel="50000" decel="50000" fill="hold" grpId="1" nodeType="afterEffect">
                                  <p:stCondLst>
                                    <p:cond delay="0"/>
                                  </p:stCondLst>
                                  <p:childTnLst>
                                    <p:animMotion origin="layout" path="M -4.16667E-6 -2.09877E-6 L -4.16667E-6 0.41729 " pathEditMode="relative" rAng="0" ptsTypes="AA">
                                      <p:cBhvr>
                                        <p:cTn id="39" dur="500" fill="hold"/>
                                        <p:tgtEl>
                                          <p:spTgt spid="197"/>
                                        </p:tgtEl>
                                        <p:attrNameLst>
                                          <p:attrName>ppt_x</p:attrName>
                                          <p:attrName>ppt_y</p:attrName>
                                        </p:attrNameLst>
                                      </p:cBhvr>
                                      <p:rCtr x="0" y="20864"/>
                                    </p:animMotion>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95"/>
                                        </p:tgtEl>
                                        <p:attrNameLst>
                                          <p:attrName>style.visibility</p:attrName>
                                        </p:attrNameLst>
                                      </p:cBhvr>
                                      <p:to>
                                        <p:strVal val="visible"/>
                                      </p:to>
                                    </p:set>
                                    <p:animEffect transition="in" filter="fade">
                                      <p:cBhvr>
                                        <p:cTn id="43" dur="300"/>
                                        <p:tgtEl>
                                          <p:spTgt spid="195"/>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58"/>
                                        </p:tgtEl>
                                        <p:attrNameLst>
                                          <p:attrName>style.visibility</p:attrName>
                                        </p:attrNameLst>
                                      </p:cBhvr>
                                      <p:to>
                                        <p:strVal val="visible"/>
                                      </p:to>
                                    </p:set>
                                    <p:anim calcmode="lin" valueType="num">
                                      <p:cBhvr>
                                        <p:cTn id="47" dur="300" fill="hold"/>
                                        <p:tgtEl>
                                          <p:spTgt spid="158"/>
                                        </p:tgtEl>
                                        <p:attrNameLst>
                                          <p:attrName>ppt_w</p:attrName>
                                        </p:attrNameLst>
                                      </p:cBhvr>
                                      <p:tavLst>
                                        <p:tav tm="0">
                                          <p:val>
                                            <p:fltVal val="0"/>
                                          </p:val>
                                        </p:tav>
                                        <p:tav tm="100000">
                                          <p:val>
                                            <p:strVal val="#ppt_w"/>
                                          </p:val>
                                        </p:tav>
                                      </p:tavLst>
                                    </p:anim>
                                    <p:anim calcmode="lin" valueType="num">
                                      <p:cBhvr>
                                        <p:cTn id="48" dur="300" fill="hold"/>
                                        <p:tgtEl>
                                          <p:spTgt spid="158"/>
                                        </p:tgtEl>
                                        <p:attrNameLst>
                                          <p:attrName>ppt_h</p:attrName>
                                        </p:attrNameLst>
                                      </p:cBhvr>
                                      <p:tavLst>
                                        <p:tav tm="0">
                                          <p:val>
                                            <p:fltVal val="0"/>
                                          </p:val>
                                        </p:tav>
                                        <p:tav tm="100000">
                                          <p:val>
                                            <p:strVal val="#ppt_h"/>
                                          </p:val>
                                        </p:tav>
                                      </p:tavLst>
                                    </p:anim>
                                    <p:animEffect transition="in" filter="fade">
                                      <p:cBhvr>
                                        <p:cTn id="49" dur="300"/>
                                        <p:tgtEl>
                                          <p:spTgt spid="158"/>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99"/>
                                        </p:tgtEl>
                                        <p:attrNameLst>
                                          <p:attrName>style.visibility</p:attrName>
                                        </p:attrNameLst>
                                      </p:cBhvr>
                                      <p:to>
                                        <p:strVal val="visible"/>
                                      </p:to>
                                    </p:set>
                                    <p:animEffect transition="in" filter="fade">
                                      <p:cBhvr>
                                        <p:cTn id="53" dur="300"/>
                                        <p:tgtEl>
                                          <p:spTgt spid="19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0"/>
                                        </p:tgtEl>
                                        <p:attrNameLst>
                                          <p:attrName>style.visibility</p:attrName>
                                        </p:attrNameLst>
                                      </p:cBhvr>
                                      <p:to>
                                        <p:strVal val="visible"/>
                                      </p:to>
                                    </p:set>
                                    <p:animEffect transition="in" filter="fade">
                                      <p:cBhvr>
                                        <p:cTn id="56" dur="300"/>
                                        <p:tgtEl>
                                          <p:spTgt spid="200"/>
                                        </p:tgtEl>
                                      </p:cBhvr>
                                    </p:animEffect>
                                  </p:childTnLst>
                                </p:cTn>
                              </p:par>
                            </p:childTnLst>
                          </p:cTn>
                        </p:par>
                        <p:par>
                          <p:cTn id="57" fill="hold">
                            <p:stCondLst>
                              <p:cond delay="5000"/>
                            </p:stCondLst>
                            <p:childTnLst>
                              <p:par>
                                <p:cTn id="58" presetID="42" presetClass="path" presetSubtype="0" accel="50000" decel="50000" fill="hold" grpId="1" nodeType="afterEffect">
                                  <p:stCondLst>
                                    <p:cond delay="0"/>
                                  </p:stCondLst>
                                  <p:childTnLst>
                                    <p:animMotion origin="layout" path="M -2.77778E-7 -2.09877E-6 L -2.77778E-7 0.41729 " pathEditMode="relative" rAng="0" ptsTypes="AA">
                                      <p:cBhvr>
                                        <p:cTn id="59" dur="500" fill="hold"/>
                                        <p:tgtEl>
                                          <p:spTgt spid="200"/>
                                        </p:tgtEl>
                                        <p:attrNameLst>
                                          <p:attrName>ppt_x</p:attrName>
                                          <p:attrName>ppt_y</p:attrName>
                                        </p:attrNameLst>
                                      </p:cBhvr>
                                      <p:rCtr x="0" y="20864"/>
                                    </p:animMotion>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98"/>
                                        </p:tgtEl>
                                        <p:attrNameLst>
                                          <p:attrName>style.visibility</p:attrName>
                                        </p:attrNameLst>
                                      </p:cBhvr>
                                      <p:to>
                                        <p:strVal val="visible"/>
                                      </p:to>
                                    </p:set>
                                    <p:animEffect transition="in" filter="fade">
                                      <p:cBhvr>
                                        <p:cTn id="63" dur="300"/>
                                        <p:tgtEl>
                                          <p:spTgt spid="198"/>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164"/>
                                        </p:tgtEl>
                                        <p:attrNameLst>
                                          <p:attrName>style.visibility</p:attrName>
                                        </p:attrNameLst>
                                      </p:cBhvr>
                                      <p:to>
                                        <p:strVal val="visible"/>
                                      </p:to>
                                    </p:set>
                                    <p:anim calcmode="lin" valueType="num">
                                      <p:cBhvr>
                                        <p:cTn id="67" dur="300" fill="hold"/>
                                        <p:tgtEl>
                                          <p:spTgt spid="164"/>
                                        </p:tgtEl>
                                        <p:attrNameLst>
                                          <p:attrName>ppt_w</p:attrName>
                                        </p:attrNameLst>
                                      </p:cBhvr>
                                      <p:tavLst>
                                        <p:tav tm="0">
                                          <p:val>
                                            <p:fltVal val="0"/>
                                          </p:val>
                                        </p:tav>
                                        <p:tav tm="100000">
                                          <p:val>
                                            <p:strVal val="#ppt_w"/>
                                          </p:val>
                                        </p:tav>
                                      </p:tavLst>
                                    </p:anim>
                                    <p:anim calcmode="lin" valueType="num">
                                      <p:cBhvr>
                                        <p:cTn id="68" dur="300" fill="hold"/>
                                        <p:tgtEl>
                                          <p:spTgt spid="164"/>
                                        </p:tgtEl>
                                        <p:attrNameLst>
                                          <p:attrName>ppt_h</p:attrName>
                                        </p:attrNameLst>
                                      </p:cBhvr>
                                      <p:tavLst>
                                        <p:tav tm="0">
                                          <p:val>
                                            <p:fltVal val="0"/>
                                          </p:val>
                                        </p:tav>
                                        <p:tav tm="100000">
                                          <p:val>
                                            <p:strVal val="#ppt_h"/>
                                          </p:val>
                                        </p:tav>
                                      </p:tavLst>
                                    </p:anim>
                                    <p:animEffect transition="in" filter="fade">
                                      <p:cBhvr>
                                        <p:cTn id="69" dur="300"/>
                                        <p:tgtEl>
                                          <p:spTgt spid="164"/>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202"/>
                                        </p:tgtEl>
                                        <p:attrNameLst>
                                          <p:attrName>style.visibility</p:attrName>
                                        </p:attrNameLst>
                                      </p:cBhvr>
                                      <p:to>
                                        <p:strVal val="visible"/>
                                      </p:to>
                                    </p:set>
                                    <p:animEffect transition="in" filter="fade">
                                      <p:cBhvr>
                                        <p:cTn id="73" dur="300"/>
                                        <p:tgtEl>
                                          <p:spTgt spid="20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3"/>
                                        </p:tgtEl>
                                        <p:attrNameLst>
                                          <p:attrName>style.visibility</p:attrName>
                                        </p:attrNameLst>
                                      </p:cBhvr>
                                      <p:to>
                                        <p:strVal val="visible"/>
                                      </p:to>
                                    </p:set>
                                    <p:animEffect transition="in" filter="fade">
                                      <p:cBhvr>
                                        <p:cTn id="76" dur="300"/>
                                        <p:tgtEl>
                                          <p:spTgt spid="203"/>
                                        </p:tgtEl>
                                      </p:cBhvr>
                                    </p:animEffect>
                                  </p:childTnLst>
                                </p:cTn>
                              </p:par>
                            </p:childTnLst>
                          </p:cTn>
                        </p:par>
                        <p:par>
                          <p:cTn id="77" fill="hold">
                            <p:stCondLst>
                              <p:cond delay="7000"/>
                            </p:stCondLst>
                            <p:childTnLst>
                              <p:par>
                                <p:cTn id="78" presetID="42" presetClass="path" presetSubtype="0" accel="50000" decel="50000" fill="hold" grpId="1" nodeType="afterEffect">
                                  <p:stCondLst>
                                    <p:cond delay="0"/>
                                  </p:stCondLst>
                                  <p:childTnLst>
                                    <p:animMotion origin="layout" path="M -2.77778E-6 -2.09877E-6 L -2.77778E-6 0.41729 " pathEditMode="relative" rAng="0" ptsTypes="AA">
                                      <p:cBhvr>
                                        <p:cTn id="79" dur="500" fill="hold"/>
                                        <p:tgtEl>
                                          <p:spTgt spid="203"/>
                                        </p:tgtEl>
                                        <p:attrNameLst>
                                          <p:attrName>ppt_x</p:attrName>
                                          <p:attrName>ppt_y</p:attrName>
                                        </p:attrNameLst>
                                      </p:cBhvr>
                                      <p:rCtr x="0" y="20864"/>
                                    </p:animMotion>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201"/>
                                        </p:tgtEl>
                                        <p:attrNameLst>
                                          <p:attrName>style.visibility</p:attrName>
                                        </p:attrNameLst>
                                      </p:cBhvr>
                                      <p:to>
                                        <p:strVal val="visible"/>
                                      </p:to>
                                    </p:set>
                                    <p:animEffect transition="in" filter="fade">
                                      <p:cBhvr>
                                        <p:cTn id="83" dur="3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93" grpId="0" animBg="1"/>
      <p:bldP spid="194" grpId="0" animBg="1"/>
      <p:bldP spid="194" grpId="1" animBg="1"/>
      <p:bldP spid="195" grpId="0"/>
      <p:bldP spid="196" grpId="0" animBg="1"/>
      <p:bldP spid="197" grpId="0" animBg="1"/>
      <p:bldP spid="197" grpId="1" animBg="1"/>
      <p:bldP spid="198" grpId="0"/>
      <p:bldP spid="199" grpId="0" animBg="1"/>
      <p:bldP spid="200" grpId="0" animBg="1"/>
      <p:bldP spid="200" grpId="1" animBg="1"/>
      <p:bldP spid="201" grpId="0"/>
      <p:bldP spid="202" grpId="0" animBg="1"/>
      <p:bldP spid="203" grpId="0" animBg="1"/>
      <p:bldP spid="20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5547257" y="1357525"/>
            <a:ext cx="1085248" cy="651488"/>
            <a:chOff x="4160389" y="713345"/>
            <a:chExt cx="814042" cy="488616"/>
          </a:xfrm>
        </p:grpSpPr>
        <p:sp>
          <p:nvSpPr>
            <p:cNvPr id="51" name="六边形 50"/>
            <p:cNvSpPr/>
            <p:nvPr/>
          </p:nvSpPr>
          <p:spPr>
            <a:xfrm>
              <a:off x="4160389" y="713345"/>
              <a:ext cx="814042" cy="488616"/>
            </a:xfrm>
            <a:prstGeom prst="hexagon">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latin typeface="微软雅黑" panose="020B0503020204020204" pitchFamily="34" charset="-122"/>
                <a:ea typeface="微软雅黑" panose="020B0503020204020204" pitchFamily="34" charset="-122"/>
              </a:endParaRPr>
            </a:p>
          </p:txBody>
        </p:sp>
        <p:sp>
          <p:nvSpPr>
            <p:cNvPr id="52" name="六边形 51"/>
            <p:cNvSpPr/>
            <p:nvPr/>
          </p:nvSpPr>
          <p:spPr>
            <a:xfrm>
              <a:off x="4189585" y="735951"/>
              <a:ext cx="755650" cy="443405"/>
            </a:xfrm>
            <a:prstGeom prst="hexag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latin typeface="微软雅黑" panose="020B0503020204020204" pitchFamily="34" charset="-122"/>
                  <a:ea typeface="微软雅黑" panose="020B0503020204020204" pitchFamily="34" charset="-122"/>
                </a:rPr>
                <a:t>VS</a:t>
              </a:r>
              <a:endParaRPr lang="zh-CN" altLang="en-US" sz="2700" dirty="0">
                <a:latin typeface="微软雅黑" panose="020B0503020204020204" pitchFamily="34" charset="-122"/>
                <a:ea typeface="微软雅黑" panose="020B0503020204020204" pitchFamily="34" charset="-122"/>
              </a:endParaRPr>
            </a:p>
          </p:txBody>
        </p:sp>
      </p:grpSp>
      <p:sp>
        <p:nvSpPr>
          <p:cNvPr id="53" name="矩形 52"/>
          <p:cNvSpPr/>
          <p:nvPr/>
        </p:nvSpPr>
        <p:spPr>
          <a:xfrm>
            <a:off x="5745603" y="2335758"/>
            <a:ext cx="688560" cy="328295"/>
          </a:xfrm>
          <a:prstGeom prst="rect">
            <a:avLst/>
          </a:prstGeom>
          <a:noFill/>
          <a:ln>
            <a:noFill/>
          </a:ln>
        </p:spPr>
        <p:txBody>
          <a:bodyPr wrap="none" lIns="121908" tIns="60954" rIns="121908" bIns="60954" anchor="ctr">
            <a:spAutoFit/>
          </a:bodyPr>
          <a:lstStyle/>
          <a:p>
            <a:pPr algn="ctr"/>
            <a:r>
              <a:rPr lang="en-US" altLang="zh-CN" sz="1300" dirty="0">
                <a:solidFill>
                  <a:schemeClr val="accent2"/>
                </a:solidFill>
                <a:latin typeface="微软雅黑" panose="020B0503020204020204" pitchFamily="34" charset="-122"/>
                <a:ea typeface="微软雅黑" panose="020B0503020204020204" pitchFamily="34" charset="-122"/>
              </a:rPr>
              <a:t>1</a:t>
            </a:r>
            <a:r>
              <a:rPr lang="zh-CN" altLang="en-US" sz="1300" dirty="0">
                <a:solidFill>
                  <a:schemeClr val="accent2"/>
                </a:solidFill>
                <a:latin typeface="微软雅黑" panose="020B0503020204020204" pitchFamily="34" charset="-122"/>
                <a:ea typeface="微软雅黑" panose="020B0503020204020204" pitchFamily="34" charset="-122"/>
              </a:rPr>
              <a:t>季度</a:t>
            </a:r>
            <a:endParaRPr lang="zh-CN" altLang="en-US" sz="1300" dirty="0">
              <a:solidFill>
                <a:schemeClr val="accent2"/>
              </a:solidFill>
              <a:latin typeface="微软雅黑" panose="020B0503020204020204" pitchFamily="34" charset="-122"/>
              <a:ea typeface="微软雅黑" panose="020B0503020204020204" pitchFamily="34" charset="-122"/>
            </a:endParaRPr>
          </a:p>
        </p:txBody>
      </p:sp>
      <p:sp>
        <p:nvSpPr>
          <p:cNvPr id="54" name="矩形 53"/>
          <p:cNvSpPr/>
          <p:nvPr/>
        </p:nvSpPr>
        <p:spPr>
          <a:xfrm>
            <a:off x="5745602" y="3075380"/>
            <a:ext cx="688561" cy="328295"/>
          </a:xfrm>
          <a:prstGeom prst="rect">
            <a:avLst/>
          </a:prstGeom>
          <a:noFill/>
          <a:ln>
            <a:noFill/>
          </a:ln>
        </p:spPr>
        <p:txBody>
          <a:bodyPr wrap="none" lIns="121908" tIns="60954" rIns="121908" bIns="60954" anchor="ctr">
            <a:spAutoFit/>
          </a:bodyPr>
          <a:lstStyle/>
          <a:p>
            <a:pPr algn="ctr"/>
            <a:r>
              <a:rPr lang="en-US" altLang="zh-CN" sz="1300" dirty="0">
                <a:solidFill>
                  <a:schemeClr val="accent3"/>
                </a:solidFill>
                <a:latin typeface="微软雅黑" panose="020B0503020204020204" pitchFamily="34" charset="-122"/>
                <a:ea typeface="微软雅黑" panose="020B0503020204020204" pitchFamily="34" charset="-122"/>
              </a:rPr>
              <a:t>2</a:t>
            </a:r>
            <a:r>
              <a:rPr lang="zh-CN" altLang="en-US" sz="1300" dirty="0">
                <a:solidFill>
                  <a:schemeClr val="accent3"/>
                </a:solidFill>
                <a:latin typeface="微软雅黑" panose="020B0503020204020204" pitchFamily="34" charset="-122"/>
                <a:ea typeface="微软雅黑" panose="020B0503020204020204" pitchFamily="34" charset="-122"/>
              </a:rPr>
              <a:t>季度</a:t>
            </a:r>
            <a:endParaRPr lang="zh-CN" altLang="en-US" sz="1300" dirty="0">
              <a:solidFill>
                <a:schemeClr val="accent3"/>
              </a:solidFill>
              <a:latin typeface="微软雅黑" panose="020B0503020204020204" pitchFamily="34" charset="-122"/>
              <a:ea typeface="微软雅黑" panose="020B0503020204020204" pitchFamily="34" charset="-122"/>
            </a:endParaRPr>
          </a:p>
        </p:txBody>
      </p:sp>
      <p:sp>
        <p:nvSpPr>
          <p:cNvPr id="55" name="矩形 54"/>
          <p:cNvSpPr/>
          <p:nvPr/>
        </p:nvSpPr>
        <p:spPr>
          <a:xfrm>
            <a:off x="5745602" y="3813615"/>
            <a:ext cx="688561" cy="328295"/>
          </a:xfrm>
          <a:prstGeom prst="rect">
            <a:avLst/>
          </a:prstGeom>
          <a:noFill/>
          <a:ln>
            <a:noFill/>
          </a:ln>
        </p:spPr>
        <p:txBody>
          <a:bodyPr wrap="none" lIns="121908" tIns="60954" rIns="121908" bIns="60954" anchor="ctr">
            <a:spAutoFit/>
          </a:bodyPr>
          <a:lstStyle/>
          <a:p>
            <a:pPr algn="ctr"/>
            <a:r>
              <a:rPr lang="en-US" altLang="zh-CN" sz="1300" dirty="0">
                <a:solidFill>
                  <a:schemeClr val="accent4"/>
                </a:solidFill>
                <a:latin typeface="微软雅黑" panose="020B0503020204020204" pitchFamily="34" charset="-122"/>
                <a:ea typeface="微软雅黑" panose="020B0503020204020204" pitchFamily="34" charset="-122"/>
              </a:rPr>
              <a:t>3</a:t>
            </a:r>
            <a:r>
              <a:rPr lang="zh-CN" altLang="en-US" sz="1300" dirty="0">
                <a:solidFill>
                  <a:schemeClr val="accent4"/>
                </a:solidFill>
                <a:latin typeface="微软雅黑" panose="020B0503020204020204" pitchFamily="34" charset="-122"/>
                <a:ea typeface="微软雅黑" panose="020B0503020204020204" pitchFamily="34" charset="-122"/>
              </a:rPr>
              <a:t>季度</a:t>
            </a:r>
            <a:endParaRPr lang="zh-CN" altLang="en-US" sz="1300" dirty="0">
              <a:solidFill>
                <a:schemeClr val="accent4"/>
              </a:solidFill>
              <a:latin typeface="微软雅黑" panose="020B0503020204020204" pitchFamily="34" charset="-122"/>
              <a:ea typeface="微软雅黑" panose="020B0503020204020204" pitchFamily="34" charset="-122"/>
            </a:endParaRPr>
          </a:p>
        </p:txBody>
      </p:sp>
      <p:sp>
        <p:nvSpPr>
          <p:cNvPr id="56" name="矩形 55"/>
          <p:cNvSpPr/>
          <p:nvPr/>
        </p:nvSpPr>
        <p:spPr>
          <a:xfrm>
            <a:off x="5745602" y="4551850"/>
            <a:ext cx="688561" cy="328295"/>
          </a:xfrm>
          <a:prstGeom prst="rect">
            <a:avLst/>
          </a:prstGeom>
          <a:noFill/>
          <a:ln>
            <a:noFill/>
          </a:ln>
        </p:spPr>
        <p:txBody>
          <a:bodyPr wrap="none" lIns="121908" tIns="60954" rIns="121908" bIns="60954" anchor="ctr">
            <a:spAutoFit/>
          </a:bodyPr>
          <a:lstStyle/>
          <a:p>
            <a:pPr algn="ctr"/>
            <a:r>
              <a:rPr lang="en-US" altLang="zh-CN" sz="1300" dirty="0">
                <a:solidFill>
                  <a:schemeClr val="accent5"/>
                </a:solidFill>
                <a:latin typeface="微软雅黑" panose="020B0503020204020204" pitchFamily="34" charset="-122"/>
                <a:ea typeface="微软雅黑" panose="020B0503020204020204" pitchFamily="34" charset="-122"/>
              </a:rPr>
              <a:t>4</a:t>
            </a:r>
            <a:r>
              <a:rPr lang="zh-CN" altLang="en-US" sz="1300" dirty="0">
                <a:solidFill>
                  <a:schemeClr val="accent5"/>
                </a:solidFill>
                <a:latin typeface="微软雅黑" panose="020B0503020204020204" pitchFamily="34" charset="-122"/>
                <a:ea typeface="微软雅黑" panose="020B0503020204020204" pitchFamily="34" charset="-122"/>
              </a:rPr>
              <a:t>季度</a:t>
            </a:r>
            <a:endParaRPr lang="zh-CN" altLang="en-US" sz="1300" dirty="0">
              <a:solidFill>
                <a:schemeClr val="accent5"/>
              </a:solidFill>
              <a:latin typeface="微软雅黑" panose="020B0503020204020204" pitchFamily="34" charset="-122"/>
              <a:ea typeface="微软雅黑" panose="020B0503020204020204" pitchFamily="34" charset="-122"/>
            </a:endParaRPr>
          </a:p>
        </p:txBody>
      </p:sp>
      <p:sp>
        <p:nvSpPr>
          <p:cNvPr id="57" name="矩形 56"/>
          <p:cNvSpPr/>
          <p:nvPr/>
        </p:nvSpPr>
        <p:spPr>
          <a:xfrm>
            <a:off x="5770179" y="5290082"/>
            <a:ext cx="639409" cy="328295"/>
          </a:xfrm>
          <a:prstGeom prst="rect">
            <a:avLst/>
          </a:prstGeom>
          <a:noFill/>
          <a:ln>
            <a:noFill/>
          </a:ln>
        </p:spPr>
        <p:txBody>
          <a:bodyPr wrap="none" lIns="121908" tIns="60954" rIns="121908" bIns="60954" anchor="ctr">
            <a:spAutoFit/>
          </a:bodyPr>
          <a:lstStyle/>
          <a:p>
            <a:pPr algn="ctr"/>
            <a:r>
              <a:rPr lang="zh-CN" altLang="en-US" sz="1300" dirty="0">
                <a:solidFill>
                  <a:schemeClr val="accent6"/>
                </a:solidFill>
                <a:latin typeface="微软雅黑" panose="020B0503020204020204" pitchFamily="34" charset="-122"/>
                <a:ea typeface="微软雅黑" panose="020B0503020204020204" pitchFamily="34" charset="-122"/>
              </a:rPr>
              <a:t>全 年</a:t>
            </a:r>
            <a:endParaRPr lang="zh-CN" altLang="en-US" sz="1300" dirty="0">
              <a:solidFill>
                <a:schemeClr val="accent6"/>
              </a:solidFill>
              <a:latin typeface="微软雅黑" panose="020B0503020204020204" pitchFamily="34" charset="-122"/>
              <a:ea typeface="微软雅黑" panose="020B0503020204020204" pitchFamily="34" charset="-122"/>
            </a:endParaRPr>
          </a:p>
        </p:txBody>
      </p:sp>
      <p:sp>
        <p:nvSpPr>
          <p:cNvPr id="58" name="六边形 57"/>
          <p:cNvSpPr/>
          <p:nvPr/>
        </p:nvSpPr>
        <p:spPr>
          <a:xfrm>
            <a:off x="1414147" y="2379903"/>
            <a:ext cx="431943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59" name="六边形 58"/>
          <p:cNvSpPr/>
          <p:nvPr/>
        </p:nvSpPr>
        <p:spPr>
          <a:xfrm>
            <a:off x="2709979" y="2379903"/>
            <a:ext cx="3023606"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60" name="六边形 59"/>
          <p:cNvSpPr/>
          <p:nvPr/>
        </p:nvSpPr>
        <p:spPr>
          <a:xfrm>
            <a:off x="6476188" y="2379903"/>
            <a:ext cx="4319436"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61" name="六边形 60"/>
          <p:cNvSpPr/>
          <p:nvPr/>
        </p:nvSpPr>
        <p:spPr>
          <a:xfrm>
            <a:off x="6476190" y="2379903"/>
            <a:ext cx="3455549"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62" name="矩形 61"/>
          <p:cNvSpPr/>
          <p:nvPr/>
        </p:nvSpPr>
        <p:spPr>
          <a:xfrm>
            <a:off x="10736828" y="2335758"/>
            <a:ext cx="598805" cy="328295"/>
          </a:xfrm>
          <a:prstGeom prst="rect">
            <a:avLst/>
          </a:prstGeom>
        </p:spPr>
        <p:txBody>
          <a:bodyPr wrap="none" lIns="121908" tIns="60954" rIns="121908" bIns="60954">
            <a:spAutoFit/>
          </a:bodyPr>
          <a:lstStyle/>
          <a:p>
            <a:r>
              <a:rPr lang="en-US" altLang="zh-CN" sz="1300" dirty="0">
                <a:solidFill>
                  <a:schemeClr val="accent2"/>
                </a:solidFill>
                <a:latin typeface="微软雅黑" panose="020B0503020204020204" pitchFamily="34" charset="-122"/>
                <a:ea typeface="微软雅黑" panose="020B0503020204020204" pitchFamily="34" charset="-122"/>
              </a:rPr>
              <a:t>80%</a:t>
            </a:r>
            <a:endParaRPr lang="zh-CN" altLang="en-US" sz="1300" dirty="0">
              <a:solidFill>
                <a:schemeClr val="accent2"/>
              </a:solidFill>
            </a:endParaRPr>
          </a:p>
        </p:txBody>
      </p:sp>
      <p:sp>
        <p:nvSpPr>
          <p:cNvPr id="63" name="矩形 62"/>
          <p:cNvSpPr/>
          <p:nvPr/>
        </p:nvSpPr>
        <p:spPr>
          <a:xfrm>
            <a:off x="856370" y="2335758"/>
            <a:ext cx="598805" cy="328295"/>
          </a:xfrm>
          <a:prstGeom prst="rect">
            <a:avLst/>
          </a:prstGeom>
        </p:spPr>
        <p:txBody>
          <a:bodyPr wrap="none" lIns="121908" tIns="60954" rIns="121908" bIns="60954">
            <a:spAutoFit/>
          </a:bodyPr>
          <a:lstStyle/>
          <a:p>
            <a:pPr algn="r"/>
            <a:r>
              <a:rPr lang="en-US" altLang="zh-CN" sz="1300" dirty="0">
                <a:solidFill>
                  <a:schemeClr val="accent2"/>
                </a:solidFill>
                <a:latin typeface="微软雅黑" panose="020B0503020204020204" pitchFamily="34" charset="-122"/>
                <a:ea typeface="微软雅黑" panose="020B0503020204020204" pitchFamily="34" charset="-122"/>
              </a:rPr>
              <a:t>70%</a:t>
            </a:r>
            <a:endParaRPr lang="zh-CN" altLang="en-US" sz="1300" dirty="0">
              <a:solidFill>
                <a:schemeClr val="accent2"/>
              </a:solidFill>
            </a:endParaRPr>
          </a:p>
        </p:txBody>
      </p:sp>
      <p:sp>
        <p:nvSpPr>
          <p:cNvPr id="64" name="六边形 63"/>
          <p:cNvSpPr/>
          <p:nvPr/>
        </p:nvSpPr>
        <p:spPr>
          <a:xfrm>
            <a:off x="1363927" y="3119525"/>
            <a:ext cx="431943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65" name="六边形 64"/>
          <p:cNvSpPr/>
          <p:nvPr/>
        </p:nvSpPr>
        <p:spPr>
          <a:xfrm>
            <a:off x="1795871" y="3119525"/>
            <a:ext cx="3887494"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66" name="六边形 65"/>
          <p:cNvSpPr/>
          <p:nvPr/>
        </p:nvSpPr>
        <p:spPr>
          <a:xfrm>
            <a:off x="6425968" y="3119525"/>
            <a:ext cx="4319436"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67" name="六边形 66"/>
          <p:cNvSpPr/>
          <p:nvPr/>
        </p:nvSpPr>
        <p:spPr>
          <a:xfrm>
            <a:off x="6425969" y="3119525"/>
            <a:ext cx="4319436"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68" name="矩形 67"/>
          <p:cNvSpPr/>
          <p:nvPr/>
        </p:nvSpPr>
        <p:spPr>
          <a:xfrm>
            <a:off x="10686608" y="3075380"/>
            <a:ext cx="699246" cy="328295"/>
          </a:xfrm>
          <a:prstGeom prst="rect">
            <a:avLst/>
          </a:prstGeom>
        </p:spPr>
        <p:txBody>
          <a:bodyPr wrap="none" lIns="121908" tIns="60954" rIns="121908" bIns="60954">
            <a:spAutoFit/>
          </a:bodyPr>
          <a:lstStyle/>
          <a:p>
            <a:r>
              <a:rPr lang="en-US" altLang="zh-CN" sz="1300" dirty="0">
                <a:solidFill>
                  <a:schemeClr val="accent3"/>
                </a:solidFill>
                <a:latin typeface="微软雅黑" panose="020B0503020204020204" pitchFamily="34" charset="-122"/>
                <a:ea typeface="微软雅黑" panose="020B0503020204020204" pitchFamily="34" charset="-122"/>
              </a:rPr>
              <a:t>100%</a:t>
            </a:r>
            <a:endParaRPr lang="zh-CN" altLang="en-US" sz="1300" dirty="0">
              <a:solidFill>
                <a:schemeClr val="accent3"/>
              </a:solidFill>
            </a:endParaRPr>
          </a:p>
        </p:txBody>
      </p:sp>
      <p:sp>
        <p:nvSpPr>
          <p:cNvPr id="69" name="矩形 68"/>
          <p:cNvSpPr/>
          <p:nvPr/>
        </p:nvSpPr>
        <p:spPr>
          <a:xfrm>
            <a:off x="806150" y="3075380"/>
            <a:ext cx="598805" cy="328295"/>
          </a:xfrm>
          <a:prstGeom prst="rect">
            <a:avLst/>
          </a:prstGeom>
        </p:spPr>
        <p:txBody>
          <a:bodyPr wrap="none" lIns="121908" tIns="60954" rIns="121908" bIns="60954">
            <a:spAutoFit/>
          </a:bodyPr>
          <a:lstStyle/>
          <a:p>
            <a:pPr algn="r"/>
            <a:r>
              <a:rPr lang="en-US" altLang="zh-CN" sz="1300" dirty="0">
                <a:solidFill>
                  <a:schemeClr val="accent3"/>
                </a:solidFill>
                <a:latin typeface="微软雅黑" panose="020B0503020204020204" pitchFamily="34" charset="-122"/>
                <a:ea typeface="微软雅黑" panose="020B0503020204020204" pitchFamily="34" charset="-122"/>
              </a:rPr>
              <a:t>90%</a:t>
            </a:r>
            <a:endParaRPr lang="zh-CN" altLang="en-US" sz="1300" dirty="0">
              <a:solidFill>
                <a:schemeClr val="accent3"/>
              </a:solidFill>
            </a:endParaRPr>
          </a:p>
        </p:txBody>
      </p:sp>
      <p:sp>
        <p:nvSpPr>
          <p:cNvPr id="70" name="六边形 69"/>
          <p:cNvSpPr/>
          <p:nvPr/>
        </p:nvSpPr>
        <p:spPr>
          <a:xfrm>
            <a:off x="1414147" y="3857760"/>
            <a:ext cx="431943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71" name="六边形 70"/>
          <p:cNvSpPr/>
          <p:nvPr/>
        </p:nvSpPr>
        <p:spPr>
          <a:xfrm>
            <a:off x="4005811" y="3857760"/>
            <a:ext cx="1727775" cy="240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72" name="六边形 71"/>
          <p:cNvSpPr/>
          <p:nvPr/>
        </p:nvSpPr>
        <p:spPr>
          <a:xfrm>
            <a:off x="6476188" y="3857760"/>
            <a:ext cx="4319436"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73" name="六边形 72"/>
          <p:cNvSpPr/>
          <p:nvPr/>
        </p:nvSpPr>
        <p:spPr>
          <a:xfrm>
            <a:off x="6476190" y="3857760"/>
            <a:ext cx="2807633" cy="240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74" name="矩形 73"/>
          <p:cNvSpPr/>
          <p:nvPr/>
        </p:nvSpPr>
        <p:spPr>
          <a:xfrm>
            <a:off x="10736828" y="3813615"/>
            <a:ext cx="598805" cy="328295"/>
          </a:xfrm>
          <a:prstGeom prst="rect">
            <a:avLst/>
          </a:prstGeom>
        </p:spPr>
        <p:txBody>
          <a:bodyPr wrap="none" lIns="121908" tIns="60954" rIns="121908" bIns="60954">
            <a:spAutoFit/>
          </a:bodyPr>
          <a:lstStyle/>
          <a:p>
            <a:r>
              <a:rPr lang="en-US" altLang="zh-CN" sz="1300" dirty="0">
                <a:solidFill>
                  <a:schemeClr val="accent4"/>
                </a:solidFill>
                <a:latin typeface="微软雅黑" panose="020B0503020204020204" pitchFamily="34" charset="-122"/>
                <a:ea typeface="微软雅黑" panose="020B0503020204020204" pitchFamily="34" charset="-122"/>
              </a:rPr>
              <a:t>65%</a:t>
            </a:r>
            <a:endParaRPr lang="zh-CN" altLang="en-US" sz="1300" dirty="0">
              <a:solidFill>
                <a:schemeClr val="accent4"/>
              </a:solidFill>
            </a:endParaRPr>
          </a:p>
        </p:txBody>
      </p:sp>
      <p:sp>
        <p:nvSpPr>
          <p:cNvPr id="75" name="矩形 74"/>
          <p:cNvSpPr/>
          <p:nvPr/>
        </p:nvSpPr>
        <p:spPr>
          <a:xfrm>
            <a:off x="856370" y="3813615"/>
            <a:ext cx="598805" cy="328295"/>
          </a:xfrm>
          <a:prstGeom prst="rect">
            <a:avLst/>
          </a:prstGeom>
        </p:spPr>
        <p:txBody>
          <a:bodyPr wrap="none" lIns="121908" tIns="60954" rIns="121908" bIns="60954">
            <a:spAutoFit/>
          </a:bodyPr>
          <a:lstStyle/>
          <a:p>
            <a:pPr algn="r"/>
            <a:r>
              <a:rPr lang="en-US" altLang="zh-CN" sz="1300" dirty="0">
                <a:solidFill>
                  <a:schemeClr val="accent4"/>
                </a:solidFill>
                <a:latin typeface="微软雅黑" panose="020B0503020204020204" pitchFamily="34" charset="-122"/>
                <a:ea typeface="微软雅黑" panose="020B0503020204020204" pitchFamily="34" charset="-122"/>
              </a:rPr>
              <a:t>40%</a:t>
            </a:r>
            <a:endParaRPr lang="zh-CN" altLang="en-US" sz="1300" dirty="0">
              <a:solidFill>
                <a:schemeClr val="accent4"/>
              </a:solidFill>
            </a:endParaRPr>
          </a:p>
        </p:txBody>
      </p:sp>
      <p:sp>
        <p:nvSpPr>
          <p:cNvPr id="76" name="六边形 75"/>
          <p:cNvSpPr/>
          <p:nvPr/>
        </p:nvSpPr>
        <p:spPr>
          <a:xfrm>
            <a:off x="1414147" y="4595995"/>
            <a:ext cx="431943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77" name="六边形 76"/>
          <p:cNvSpPr/>
          <p:nvPr/>
        </p:nvSpPr>
        <p:spPr>
          <a:xfrm>
            <a:off x="1846091" y="4595995"/>
            <a:ext cx="3887494" cy="2400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78" name="六边形 77"/>
          <p:cNvSpPr/>
          <p:nvPr/>
        </p:nvSpPr>
        <p:spPr>
          <a:xfrm>
            <a:off x="6476188" y="4595995"/>
            <a:ext cx="4319436"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79" name="六边形 78"/>
          <p:cNvSpPr/>
          <p:nvPr/>
        </p:nvSpPr>
        <p:spPr>
          <a:xfrm>
            <a:off x="6476190" y="4595995"/>
            <a:ext cx="3887493" cy="2400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80" name="矩形 79"/>
          <p:cNvSpPr/>
          <p:nvPr/>
        </p:nvSpPr>
        <p:spPr>
          <a:xfrm>
            <a:off x="10736828" y="4551850"/>
            <a:ext cx="598805" cy="328295"/>
          </a:xfrm>
          <a:prstGeom prst="rect">
            <a:avLst/>
          </a:prstGeom>
        </p:spPr>
        <p:txBody>
          <a:bodyPr wrap="none" lIns="121908" tIns="60954" rIns="121908" bIns="60954">
            <a:spAutoFit/>
          </a:bodyPr>
          <a:lstStyle/>
          <a:p>
            <a:r>
              <a:rPr lang="en-US" altLang="zh-CN" sz="1300" dirty="0">
                <a:solidFill>
                  <a:schemeClr val="accent5"/>
                </a:solidFill>
                <a:latin typeface="微软雅黑" panose="020B0503020204020204" pitchFamily="34" charset="-122"/>
                <a:ea typeface="微软雅黑" panose="020B0503020204020204" pitchFamily="34" charset="-122"/>
              </a:rPr>
              <a:t>90%</a:t>
            </a:r>
            <a:endParaRPr lang="zh-CN" altLang="en-US" sz="1300" dirty="0">
              <a:solidFill>
                <a:schemeClr val="accent5"/>
              </a:solidFill>
            </a:endParaRPr>
          </a:p>
        </p:txBody>
      </p:sp>
      <p:sp>
        <p:nvSpPr>
          <p:cNvPr id="81" name="矩形 80"/>
          <p:cNvSpPr/>
          <p:nvPr/>
        </p:nvSpPr>
        <p:spPr>
          <a:xfrm>
            <a:off x="856370" y="4551850"/>
            <a:ext cx="598805" cy="328295"/>
          </a:xfrm>
          <a:prstGeom prst="rect">
            <a:avLst/>
          </a:prstGeom>
        </p:spPr>
        <p:txBody>
          <a:bodyPr wrap="none" lIns="121908" tIns="60954" rIns="121908" bIns="60954">
            <a:spAutoFit/>
          </a:bodyPr>
          <a:lstStyle/>
          <a:p>
            <a:pPr algn="r"/>
            <a:r>
              <a:rPr lang="en-US" altLang="zh-CN" sz="1300" dirty="0">
                <a:solidFill>
                  <a:schemeClr val="accent5"/>
                </a:solidFill>
                <a:latin typeface="微软雅黑" panose="020B0503020204020204" pitchFamily="34" charset="-122"/>
                <a:ea typeface="微软雅黑" panose="020B0503020204020204" pitchFamily="34" charset="-122"/>
              </a:rPr>
              <a:t>90%</a:t>
            </a:r>
            <a:endParaRPr lang="zh-CN" altLang="en-US" sz="1300" dirty="0">
              <a:solidFill>
                <a:schemeClr val="accent5"/>
              </a:solidFill>
            </a:endParaRPr>
          </a:p>
        </p:txBody>
      </p:sp>
      <p:sp>
        <p:nvSpPr>
          <p:cNvPr id="82" name="六边形 81"/>
          <p:cNvSpPr/>
          <p:nvPr/>
        </p:nvSpPr>
        <p:spPr>
          <a:xfrm>
            <a:off x="1363926" y="5334227"/>
            <a:ext cx="431943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83" name="六边形 82"/>
          <p:cNvSpPr/>
          <p:nvPr/>
        </p:nvSpPr>
        <p:spPr>
          <a:xfrm>
            <a:off x="1795870" y="5334227"/>
            <a:ext cx="3887494" cy="2400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84" name="六边形 83"/>
          <p:cNvSpPr/>
          <p:nvPr/>
        </p:nvSpPr>
        <p:spPr>
          <a:xfrm>
            <a:off x="6425966" y="5334227"/>
            <a:ext cx="4319436"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85" name="六边形 84"/>
          <p:cNvSpPr/>
          <p:nvPr/>
        </p:nvSpPr>
        <p:spPr>
          <a:xfrm>
            <a:off x="6425968" y="5334227"/>
            <a:ext cx="4319436" cy="2400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86" name="矩形 85"/>
          <p:cNvSpPr/>
          <p:nvPr/>
        </p:nvSpPr>
        <p:spPr>
          <a:xfrm>
            <a:off x="10686605" y="5290082"/>
            <a:ext cx="699248" cy="328295"/>
          </a:xfrm>
          <a:prstGeom prst="rect">
            <a:avLst/>
          </a:prstGeom>
        </p:spPr>
        <p:txBody>
          <a:bodyPr wrap="none" lIns="121908" tIns="60954" rIns="121908" bIns="60954">
            <a:spAutoFit/>
          </a:bodyPr>
          <a:lstStyle/>
          <a:p>
            <a:r>
              <a:rPr lang="en-US" altLang="zh-CN" sz="1300" dirty="0">
                <a:solidFill>
                  <a:schemeClr val="accent6"/>
                </a:solidFill>
                <a:latin typeface="微软雅黑" panose="020B0503020204020204" pitchFamily="34" charset="-122"/>
                <a:ea typeface="微软雅黑" panose="020B0503020204020204" pitchFamily="34" charset="-122"/>
              </a:rPr>
              <a:t>100%</a:t>
            </a:r>
            <a:endParaRPr lang="zh-CN" altLang="en-US" sz="1300" dirty="0">
              <a:solidFill>
                <a:schemeClr val="accent6"/>
              </a:solidFill>
            </a:endParaRPr>
          </a:p>
        </p:txBody>
      </p:sp>
      <p:sp>
        <p:nvSpPr>
          <p:cNvPr id="87" name="矩形 86"/>
          <p:cNvSpPr/>
          <p:nvPr/>
        </p:nvSpPr>
        <p:spPr>
          <a:xfrm>
            <a:off x="806149" y="5290082"/>
            <a:ext cx="598805" cy="328295"/>
          </a:xfrm>
          <a:prstGeom prst="rect">
            <a:avLst/>
          </a:prstGeom>
        </p:spPr>
        <p:txBody>
          <a:bodyPr wrap="none" lIns="121908" tIns="60954" rIns="121908" bIns="60954">
            <a:spAutoFit/>
          </a:bodyPr>
          <a:lstStyle/>
          <a:p>
            <a:pPr algn="r"/>
            <a:r>
              <a:rPr lang="en-US" altLang="zh-CN" sz="1300" dirty="0">
                <a:solidFill>
                  <a:schemeClr val="accent6"/>
                </a:solidFill>
                <a:latin typeface="微软雅黑" panose="020B0503020204020204" pitchFamily="34" charset="-122"/>
                <a:ea typeface="微软雅黑" panose="020B0503020204020204" pitchFamily="34" charset="-122"/>
              </a:rPr>
              <a:t>90%</a:t>
            </a:r>
            <a:endParaRPr lang="zh-CN" altLang="en-US" sz="1300" dirty="0">
              <a:solidFill>
                <a:schemeClr val="accent6"/>
              </a:solidFill>
            </a:endParaRPr>
          </a:p>
        </p:txBody>
      </p:sp>
      <p:sp>
        <p:nvSpPr>
          <p:cNvPr id="88" name="矩形 87"/>
          <p:cNvSpPr/>
          <p:nvPr/>
        </p:nvSpPr>
        <p:spPr>
          <a:xfrm>
            <a:off x="4558551" y="1388197"/>
            <a:ext cx="1055370" cy="608330"/>
          </a:xfrm>
          <a:prstGeom prst="rect">
            <a:avLst/>
          </a:prstGeom>
        </p:spPr>
        <p:txBody>
          <a:bodyPr wrap="none" lIns="121908" tIns="60954" rIns="121908" bIns="60954">
            <a:spAutoFit/>
          </a:bodyPr>
          <a:lstStyle/>
          <a:p>
            <a:pPr algn="ctr"/>
            <a:r>
              <a:rPr lang="en-US" altLang="zh-CN" sz="3200" dirty="0">
                <a:solidFill>
                  <a:schemeClr val="accent1"/>
                </a:solidFill>
                <a:latin typeface="微软雅黑 Light" panose="020B0502040204020203" pitchFamily="34" charset="-122"/>
                <a:ea typeface="微软雅黑 Light" panose="020B0502040204020203" pitchFamily="34" charset="-122"/>
              </a:rPr>
              <a:t>2015</a:t>
            </a:r>
            <a:endParaRPr lang="zh-CN" altLang="en-US" sz="3200" dirty="0">
              <a:solidFill>
                <a:schemeClr val="accent1"/>
              </a:solidFill>
              <a:latin typeface="微软雅黑 Light" panose="020B0502040204020203" pitchFamily="34" charset="-122"/>
              <a:ea typeface="微软雅黑 Light" panose="020B0502040204020203" pitchFamily="34" charset="-122"/>
            </a:endParaRPr>
          </a:p>
        </p:txBody>
      </p:sp>
      <p:sp>
        <p:nvSpPr>
          <p:cNvPr id="89" name="矩形 88"/>
          <p:cNvSpPr/>
          <p:nvPr/>
        </p:nvSpPr>
        <p:spPr>
          <a:xfrm>
            <a:off x="6574878" y="1388197"/>
            <a:ext cx="1055370" cy="608330"/>
          </a:xfrm>
          <a:prstGeom prst="rect">
            <a:avLst/>
          </a:prstGeom>
        </p:spPr>
        <p:txBody>
          <a:bodyPr wrap="none" lIns="121908" tIns="60954" rIns="121908" bIns="60954">
            <a:spAutoFit/>
          </a:bodyPr>
          <a:lstStyle/>
          <a:p>
            <a:pPr algn="ctr"/>
            <a:r>
              <a:rPr lang="en-US" altLang="zh-CN" sz="3200" dirty="0">
                <a:solidFill>
                  <a:schemeClr val="accent1"/>
                </a:solidFill>
                <a:latin typeface="微软雅黑 Light" panose="020B0502040204020203" pitchFamily="34" charset="-122"/>
                <a:ea typeface="微软雅黑 Light" panose="020B0502040204020203" pitchFamily="34" charset="-122"/>
              </a:rPr>
              <a:t>2016</a:t>
            </a:r>
            <a:endParaRPr lang="zh-CN" altLang="en-US" sz="3200" dirty="0">
              <a:solidFill>
                <a:schemeClr val="accent1"/>
              </a:solidFill>
              <a:latin typeface="微软雅黑 Light" panose="020B0502040204020203" pitchFamily="34" charset="-122"/>
              <a:ea typeface="微软雅黑 Light" panose="020B0502040204020203"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250" tmFilter="0, 0; .2, .5; .8, .5; 1, 0"/>
                                        <p:tgtEl>
                                          <p:spTgt spid="50"/>
                                        </p:tgtEl>
                                      </p:cBhvr>
                                    </p:animEffect>
                                    <p:animScale>
                                      <p:cBhvr>
                                        <p:cTn id="13" dur="125" autoRev="1" fill="hold"/>
                                        <p:tgtEl>
                                          <p:spTgt spid="50"/>
                                        </p:tgtEl>
                                      </p:cBhvr>
                                      <p:by x="105000" y="105000"/>
                                    </p:animScale>
                                  </p:childTnLst>
                                </p:cTn>
                              </p:par>
                            </p:childTnLst>
                          </p:cTn>
                        </p:par>
                        <p:par>
                          <p:cTn id="14" fill="hold">
                            <p:stCondLst>
                              <p:cond delay="1000"/>
                            </p:stCondLst>
                            <p:childTnLst>
                              <p:par>
                                <p:cTn id="15" presetID="26" presetClass="emph" presetSubtype="0" repeatCount="2000" fill="hold" nodeType="afterEffect">
                                  <p:stCondLst>
                                    <p:cond delay="0"/>
                                  </p:stCondLst>
                                  <p:childTnLst>
                                    <p:animEffect transition="out" filter="fade">
                                      <p:cBhvr>
                                        <p:cTn id="16" dur="150" tmFilter="0, 0; .2, .5; .8, .5; 1, 0"/>
                                        <p:tgtEl>
                                          <p:spTgt spid="50"/>
                                        </p:tgtEl>
                                      </p:cBhvr>
                                    </p:animEffect>
                                    <p:animScale>
                                      <p:cBhvr>
                                        <p:cTn id="17" dur="75" autoRev="1" fill="hold"/>
                                        <p:tgtEl>
                                          <p:spTgt spid="50"/>
                                        </p:tgtEl>
                                      </p:cBhvr>
                                      <p:by x="105000" y="105000"/>
                                    </p:animScale>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p:cTn id="21" dur="250" fill="hold"/>
                                        <p:tgtEl>
                                          <p:spTgt spid="88"/>
                                        </p:tgtEl>
                                        <p:attrNameLst>
                                          <p:attrName>ppt_w</p:attrName>
                                        </p:attrNameLst>
                                      </p:cBhvr>
                                      <p:tavLst>
                                        <p:tav tm="0">
                                          <p:val>
                                            <p:fltVal val="0"/>
                                          </p:val>
                                        </p:tav>
                                        <p:tav tm="100000">
                                          <p:val>
                                            <p:strVal val="#ppt_w"/>
                                          </p:val>
                                        </p:tav>
                                      </p:tavLst>
                                    </p:anim>
                                    <p:anim calcmode="lin" valueType="num">
                                      <p:cBhvr>
                                        <p:cTn id="22" dur="250" fill="hold"/>
                                        <p:tgtEl>
                                          <p:spTgt spid="88"/>
                                        </p:tgtEl>
                                        <p:attrNameLst>
                                          <p:attrName>ppt_h</p:attrName>
                                        </p:attrNameLst>
                                      </p:cBhvr>
                                      <p:tavLst>
                                        <p:tav tm="0">
                                          <p:val>
                                            <p:fltVal val="0"/>
                                          </p:val>
                                        </p:tav>
                                        <p:tav tm="100000">
                                          <p:val>
                                            <p:strVal val="#ppt_h"/>
                                          </p:val>
                                        </p:tav>
                                      </p:tavLst>
                                    </p:anim>
                                    <p:animEffect transition="in" filter="fade">
                                      <p:cBhvr>
                                        <p:cTn id="23" dur="250"/>
                                        <p:tgtEl>
                                          <p:spTgt spid="8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250" fill="hold"/>
                                        <p:tgtEl>
                                          <p:spTgt spid="89"/>
                                        </p:tgtEl>
                                        <p:attrNameLst>
                                          <p:attrName>ppt_w</p:attrName>
                                        </p:attrNameLst>
                                      </p:cBhvr>
                                      <p:tavLst>
                                        <p:tav tm="0">
                                          <p:val>
                                            <p:fltVal val="0"/>
                                          </p:val>
                                        </p:tav>
                                        <p:tav tm="100000">
                                          <p:val>
                                            <p:strVal val="#ppt_w"/>
                                          </p:val>
                                        </p:tav>
                                      </p:tavLst>
                                    </p:anim>
                                    <p:anim calcmode="lin" valueType="num">
                                      <p:cBhvr>
                                        <p:cTn id="27" dur="250" fill="hold"/>
                                        <p:tgtEl>
                                          <p:spTgt spid="89"/>
                                        </p:tgtEl>
                                        <p:attrNameLst>
                                          <p:attrName>ppt_h</p:attrName>
                                        </p:attrNameLst>
                                      </p:cBhvr>
                                      <p:tavLst>
                                        <p:tav tm="0">
                                          <p:val>
                                            <p:fltVal val="0"/>
                                          </p:val>
                                        </p:tav>
                                        <p:tav tm="100000">
                                          <p:val>
                                            <p:strVal val="#ppt_h"/>
                                          </p:val>
                                        </p:tav>
                                      </p:tavLst>
                                    </p:anim>
                                    <p:animEffect transition="in" filter="fade">
                                      <p:cBhvr>
                                        <p:cTn id="28" dur="250"/>
                                        <p:tgtEl>
                                          <p:spTgt spid="8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250" fill="hold"/>
                                        <p:tgtEl>
                                          <p:spTgt spid="53"/>
                                        </p:tgtEl>
                                        <p:attrNameLst>
                                          <p:attrName>ppt_w</p:attrName>
                                        </p:attrNameLst>
                                      </p:cBhvr>
                                      <p:tavLst>
                                        <p:tav tm="0">
                                          <p:val>
                                            <p:fltVal val="0"/>
                                          </p:val>
                                        </p:tav>
                                        <p:tav tm="100000">
                                          <p:val>
                                            <p:strVal val="#ppt_w"/>
                                          </p:val>
                                        </p:tav>
                                      </p:tavLst>
                                    </p:anim>
                                    <p:anim calcmode="lin" valueType="num">
                                      <p:cBhvr>
                                        <p:cTn id="33" dur="250" fill="hold"/>
                                        <p:tgtEl>
                                          <p:spTgt spid="53"/>
                                        </p:tgtEl>
                                        <p:attrNameLst>
                                          <p:attrName>ppt_h</p:attrName>
                                        </p:attrNameLst>
                                      </p:cBhvr>
                                      <p:tavLst>
                                        <p:tav tm="0">
                                          <p:val>
                                            <p:fltVal val="0"/>
                                          </p:val>
                                        </p:tav>
                                        <p:tav tm="100000">
                                          <p:val>
                                            <p:strVal val="#ppt_h"/>
                                          </p:val>
                                        </p:tav>
                                      </p:tavLst>
                                    </p:anim>
                                    <p:animEffect transition="in" filter="fade">
                                      <p:cBhvr>
                                        <p:cTn id="34" dur="250"/>
                                        <p:tgtEl>
                                          <p:spTgt spid="5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250" fill="hold"/>
                                        <p:tgtEl>
                                          <p:spTgt spid="54"/>
                                        </p:tgtEl>
                                        <p:attrNameLst>
                                          <p:attrName>ppt_w</p:attrName>
                                        </p:attrNameLst>
                                      </p:cBhvr>
                                      <p:tavLst>
                                        <p:tav tm="0">
                                          <p:val>
                                            <p:fltVal val="0"/>
                                          </p:val>
                                        </p:tav>
                                        <p:tav tm="100000">
                                          <p:val>
                                            <p:strVal val="#ppt_w"/>
                                          </p:val>
                                        </p:tav>
                                      </p:tavLst>
                                    </p:anim>
                                    <p:anim calcmode="lin" valueType="num">
                                      <p:cBhvr>
                                        <p:cTn id="39" dur="250" fill="hold"/>
                                        <p:tgtEl>
                                          <p:spTgt spid="54"/>
                                        </p:tgtEl>
                                        <p:attrNameLst>
                                          <p:attrName>ppt_h</p:attrName>
                                        </p:attrNameLst>
                                      </p:cBhvr>
                                      <p:tavLst>
                                        <p:tav tm="0">
                                          <p:val>
                                            <p:fltVal val="0"/>
                                          </p:val>
                                        </p:tav>
                                        <p:tav tm="100000">
                                          <p:val>
                                            <p:strVal val="#ppt_h"/>
                                          </p:val>
                                        </p:tav>
                                      </p:tavLst>
                                    </p:anim>
                                    <p:animEffect transition="in" filter="fade">
                                      <p:cBhvr>
                                        <p:cTn id="40" dur="250"/>
                                        <p:tgtEl>
                                          <p:spTgt spid="54"/>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250" fill="hold"/>
                                        <p:tgtEl>
                                          <p:spTgt spid="55"/>
                                        </p:tgtEl>
                                        <p:attrNameLst>
                                          <p:attrName>ppt_w</p:attrName>
                                        </p:attrNameLst>
                                      </p:cBhvr>
                                      <p:tavLst>
                                        <p:tav tm="0">
                                          <p:val>
                                            <p:fltVal val="0"/>
                                          </p:val>
                                        </p:tav>
                                        <p:tav tm="100000">
                                          <p:val>
                                            <p:strVal val="#ppt_w"/>
                                          </p:val>
                                        </p:tav>
                                      </p:tavLst>
                                    </p:anim>
                                    <p:anim calcmode="lin" valueType="num">
                                      <p:cBhvr>
                                        <p:cTn id="45" dur="250" fill="hold"/>
                                        <p:tgtEl>
                                          <p:spTgt spid="55"/>
                                        </p:tgtEl>
                                        <p:attrNameLst>
                                          <p:attrName>ppt_h</p:attrName>
                                        </p:attrNameLst>
                                      </p:cBhvr>
                                      <p:tavLst>
                                        <p:tav tm="0">
                                          <p:val>
                                            <p:fltVal val="0"/>
                                          </p:val>
                                        </p:tav>
                                        <p:tav tm="100000">
                                          <p:val>
                                            <p:strVal val="#ppt_h"/>
                                          </p:val>
                                        </p:tav>
                                      </p:tavLst>
                                    </p:anim>
                                    <p:animEffect transition="in" filter="fade">
                                      <p:cBhvr>
                                        <p:cTn id="46" dur="250"/>
                                        <p:tgtEl>
                                          <p:spTgt spid="55"/>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250" fill="hold"/>
                                        <p:tgtEl>
                                          <p:spTgt spid="56"/>
                                        </p:tgtEl>
                                        <p:attrNameLst>
                                          <p:attrName>ppt_w</p:attrName>
                                        </p:attrNameLst>
                                      </p:cBhvr>
                                      <p:tavLst>
                                        <p:tav tm="0">
                                          <p:val>
                                            <p:fltVal val="0"/>
                                          </p:val>
                                        </p:tav>
                                        <p:tav tm="100000">
                                          <p:val>
                                            <p:strVal val="#ppt_w"/>
                                          </p:val>
                                        </p:tav>
                                      </p:tavLst>
                                    </p:anim>
                                    <p:anim calcmode="lin" valueType="num">
                                      <p:cBhvr>
                                        <p:cTn id="51" dur="250" fill="hold"/>
                                        <p:tgtEl>
                                          <p:spTgt spid="56"/>
                                        </p:tgtEl>
                                        <p:attrNameLst>
                                          <p:attrName>ppt_h</p:attrName>
                                        </p:attrNameLst>
                                      </p:cBhvr>
                                      <p:tavLst>
                                        <p:tav tm="0">
                                          <p:val>
                                            <p:fltVal val="0"/>
                                          </p:val>
                                        </p:tav>
                                        <p:tav tm="100000">
                                          <p:val>
                                            <p:strVal val="#ppt_h"/>
                                          </p:val>
                                        </p:tav>
                                      </p:tavLst>
                                    </p:anim>
                                    <p:animEffect transition="in" filter="fade">
                                      <p:cBhvr>
                                        <p:cTn id="52" dur="250"/>
                                        <p:tgtEl>
                                          <p:spTgt spid="56"/>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p:cTn id="56" dur="250" fill="hold"/>
                                        <p:tgtEl>
                                          <p:spTgt spid="57"/>
                                        </p:tgtEl>
                                        <p:attrNameLst>
                                          <p:attrName>ppt_w</p:attrName>
                                        </p:attrNameLst>
                                      </p:cBhvr>
                                      <p:tavLst>
                                        <p:tav tm="0">
                                          <p:val>
                                            <p:fltVal val="0"/>
                                          </p:val>
                                        </p:tav>
                                        <p:tav tm="100000">
                                          <p:val>
                                            <p:strVal val="#ppt_w"/>
                                          </p:val>
                                        </p:tav>
                                      </p:tavLst>
                                    </p:anim>
                                    <p:anim calcmode="lin" valueType="num">
                                      <p:cBhvr>
                                        <p:cTn id="57" dur="250" fill="hold"/>
                                        <p:tgtEl>
                                          <p:spTgt spid="57"/>
                                        </p:tgtEl>
                                        <p:attrNameLst>
                                          <p:attrName>ppt_h</p:attrName>
                                        </p:attrNameLst>
                                      </p:cBhvr>
                                      <p:tavLst>
                                        <p:tav tm="0">
                                          <p:val>
                                            <p:fltVal val="0"/>
                                          </p:val>
                                        </p:tav>
                                        <p:tav tm="100000">
                                          <p:val>
                                            <p:strVal val="#ppt_h"/>
                                          </p:val>
                                        </p:tav>
                                      </p:tavLst>
                                    </p:anim>
                                    <p:animEffect transition="in" filter="fade">
                                      <p:cBhvr>
                                        <p:cTn id="58" dur="250"/>
                                        <p:tgtEl>
                                          <p:spTgt spid="57"/>
                                        </p:tgtEl>
                                      </p:cBhvr>
                                    </p:animEffect>
                                  </p:childTnLst>
                                </p:cTn>
                              </p:par>
                            </p:childTnLst>
                          </p:cTn>
                        </p:par>
                        <p:par>
                          <p:cTn id="59" fill="hold">
                            <p:stCondLst>
                              <p:cond delay="4500"/>
                            </p:stCondLst>
                            <p:childTnLst>
                              <p:par>
                                <p:cTn id="60" presetID="22" presetClass="entr" presetSubtype="2"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wipe(right)">
                                      <p:cBhvr>
                                        <p:cTn id="62" dur="500"/>
                                        <p:tgtEl>
                                          <p:spTgt spid="5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right)">
                                      <p:cBhvr>
                                        <p:cTn id="69" dur="500"/>
                                        <p:tgtEl>
                                          <p:spTgt spid="6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wipe(left)">
                                      <p:cBhvr>
                                        <p:cTn id="72" dur="500"/>
                                        <p:tgtEl>
                                          <p:spTgt spid="66"/>
                                        </p:tgtEl>
                                      </p:cBhvr>
                                    </p:animEffect>
                                  </p:childTnLst>
                                </p:cTn>
                              </p:par>
                            </p:childTnLst>
                          </p:cTn>
                        </p:par>
                        <p:par>
                          <p:cTn id="73" fill="hold">
                            <p:stCondLst>
                              <p:cond delay="5500"/>
                            </p:stCondLst>
                            <p:childTnLst>
                              <p:par>
                                <p:cTn id="74" presetID="22" presetClass="entr" presetSubtype="2" fill="hold" grpId="0" nodeType="after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right)">
                                      <p:cBhvr>
                                        <p:cTn id="76" dur="500"/>
                                        <p:tgtEl>
                                          <p:spTgt spid="7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6000"/>
                            </p:stCondLst>
                            <p:childTnLst>
                              <p:par>
                                <p:cTn id="81" presetID="22" presetClass="entr" presetSubtype="2"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wipe(right)">
                                      <p:cBhvr>
                                        <p:cTn id="83" dur="500"/>
                                        <p:tgtEl>
                                          <p:spTgt spid="7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ipe(left)">
                                      <p:cBhvr>
                                        <p:cTn id="86" dur="500"/>
                                        <p:tgtEl>
                                          <p:spTgt spid="78"/>
                                        </p:tgtEl>
                                      </p:cBhvr>
                                    </p:animEffect>
                                  </p:childTnLst>
                                </p:cTn>
                              </p:par>
                            </p:childTnLst>
                          </p:cTn>
                        </p:par>
                        <p:par>
                          <p:cTn id="87" fill="hold">
                            <p:stCondLst>
                              <p:cond delay="6500"/>
                            </p:stCondLst>
                            <p:childTnLst>
                              <p:par>
                                <p:cTn id="88" presetID="22" presetClass="entr" presetSubtype="2" fill="hold" grpId="0" nodeType="after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wipe(right)">
                                      <p:cBhvr>
                                        <p:cTn id="90" dur="500"/>
                                        <p:tgtEl>
                                          <p:spTgt spid="8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left)">
                                      <p:cBhvr>
                                        <p:cTn id="93" dur="500"/>
                                        <p:tgtEl>
                                          <p:spTgt spid="84"/>
                                        </p:tgtEl>
                                      </p:cBhvr>
                                    </p:animEffect>
                                  </p:childTnLst>
                                </p:cTn>
                              </p:par>
                            </p:childTnLst>
                          </p:cTn>
                        </p:par>
                        <p:par>
                          <p:cTn id="94" fill="hold">
                            <p:stCondLst>
                              <p:cond delay="7000"/>
                            </p:stCondLst>
                            <p:childTnLst>
                              <p:par>
                                <p:cTn id="95" presetID="22" presetClass="entr" presetSubtype="2"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right)">
                                      <p:cBhvr>
                                        <p:cTn id="97" dur="500"/>
                                        <p:tgtEl>
                                          <p:spTgt spid="59"/>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wipe(left)">
                                      <p:cBhvr>
                                        <p:cTn id="100" dur="500"/>
                                        <p:tgtEl>
                                          <p:spTgt spid="61"/>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63"/>
                                        </p:tgtEl>
                                        <p:attrNameLst>
                                          <p:attrName>style.visibility</p:attrName>
                                        </p:attrNameLst>
                                      </p:cBhvr>
                                      <p:to>
                                        <p:strVal val="visible"/>
                                      </p:to>
                                    </p:set>
                                    <p:anim calcmode="lin" valueType="num">
                                      <p:cBhvr>
                                        <p:cTn id="104" dur="250" fill="hold"/>
                                        <p:tgtEl>
                                          <p:spTgt spid="63"/>
                                        </p:tgtEl>
                                        <p:attrNameLst>
                                          <p:attrName>ppt_w</p:attrName>
                                        </p:attrNameLst>
                                      </p:cBhvr>
                                      <p:tavLst>
                                        <p:tav tm="0">
                                          <p:val>
                                            <p:fltVal val="0"/>
                                          </p:val>
                                        </p:tav>
                                        <p:tav tm="100000">
                                          <p:val>
                                            <p:strVal val="#ppt_w"/>
                                          </p:val>
                                        </p:tav>
                                      </p:tavLst>
                                    </p:anim>
                                    <p:anim calcmode="lin" valueType="num">
                                      <p:cBhvr>
                                        <p:cTn id="105" dur="250" fill="hold"/>
                                        <p:tgtEl>
                                          <p:spTgt spid="63"/>
                                        </p:tgtEl>
                                        <p:attrNameLst>
                                          <p:attrName>ppt_h</p:attrName>
                                        </p:attrNameLst>
                                      </p:cBhvr>
                                      <p:tavLst>
                                        <p:tav tm="0">
                                          <p:val>
                                            <p:fltVal val="0"/>
                                          </p:val>
                                        </p:tav>
                                        <p:tav tm="100000">
                                          <p:val>
                                            <p:strVal val="#ppt_h"/>
                                          </p:val>
                                        </p:tav>
                                      </p:tavLst>
                                    </p:anim>
                                    <p:animEffect transition="in" filter="fade">
                                      <p:cBhvr>
                                        <p:cTn id="106" dur="250"/>
                                        <p:tgtEl>
                                          <p:spTgt spid="6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p:cTn id="109" dur="250" fill="hold"/>
                                        <p:tgtEl>
                                          <p:spTgt spid="62"/>
                                        </p:tgtEl>
                                        <p:attrNameLst>
                                          <p:attrName>ppt_w</p:attrName>
                                        </p:attrNameLst>
                                      </p:cBhvr>
                                      <p:tavLst>
                                        <p:tav tm="0">
                                          <p:val>
                                            <p:fltVal val="0"/>
                                          </p:val>
                                        </p:tav>
                                        <p:tav tm="100000">
                                          <p:val>
                                            <p:strVal val="#ppt_w"/>
                                          </p:val>
                                        </p:tav>
                                      </p:tavLst>
                                    </p:anim>
                                    <p:anim calcmode="lin" valueType="num">
                                      <p:cBhvr>
                                        <p:cTn id="110" dur="250" fill="hold"/>
                                        <p:tgtEl>
                                          <p:spTgt spid="62"/>
                                        </p:tgtEl>
                                        <p:attrNameLst>
                                          <p:attrName>ppt_h</p:attrName>
                                        </p:attrNameLst>
                                      </p:cBhvr>
                                      <p:tavLst>
                                        <p:tav tm="0">
                                          <p:val>
                                            <p:fltVal val="0"/>
                                          </p:val>
                                        </p:tav>
                                        <p:tav tm="100000">
                                          <p:val>
                                            <p:strVal val="#ppt_h"/>
                                          </p:val>
                                        </p:tav>
                                      </p:tavLst>
                                    </p:anim>
                                    <p:animEffect transition="in" filter="fade">
                                      <p:cBhvr>
                                        <p:cTn id="111" dur="250"/>
                                        <p:tgtEl>
                                          <p:spTgt spid="62"/>
                                        </p:tgtEl>
                                      </p:cBhvr>
                                    </p:animEffect>
                                  </p:childTnLst>
                                </p:cTn>
                              </p:par>
                            </p:childTnLst>
                          </p:cTn>
                        </p:par>
                        <p:par>
                          <p:cTn id="112" fill="hold">
                            <p:stCondLst>
                              <p:cond delay="8000"/>
                            </p:stCondLst>
                            <p:childTnLst>
                              <p:par>
                                <p:cTn id="113" presetID="2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wipe(right)">
                                      <p:cBhvr>
                                        <p:cTn id="115" dur="500"/>
                                        <p:tgtEl>
                                          <p:spTgt spid="65"/>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wipe(left)">
                                      <p:cBhvr>
                                        <p:cTn id="118" dur="500"/>
                                        <p:tgtEl>
                                          <p:spTgt spid="67"/>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250" fill="hold"/>
                                        <p:tgtEl>
                                          <p:spTgt spid="69"/>
                                        </p:tgtEl>
                                        <p:attrNameLst>
                                          <p:attrName>ppt_w</p:attrName>
                                        </p:attrNameLst>
                                      </p:cBhvr>
                                      <p:tavLst>
                                        <p:tav tm="0">
                                          <p:val>
                                            <p:fltVal val="0"/>
                                          </p:val>
                                        </p:tav>
                                        <p:tav tm="100000">
                                          <p:val>
                                            <p:strVal val="#ppt_w"/>
                                          </p:val>
                                        </p:tav>
                                      </p:tavLst>
                                    </p:anim>
                                    <p:anim calcmode="lin" valueType="num">
                                      <p:cBhvr>
                                        <p:cTn id="123" dur="250" fill="hold"/>
                                        <p:tgtEl>
                                          <p:spTgt spid="69"/>
                                        </p:tgtEl>
                                        <p:attrNameLst>
                                          <p:attrName>ppt_h</p:attrName>
                                        </p:attrNameLst>
                                      </p:cBhvr>
                                      <p:tavLst>
                                        <p:tav tm="0">
                                          <p:val>
                                            <p:fltVal val="0"/>
                                          </p:val>
                                        </p:tav>
                                        <p:tav tm="100000">
                                          <p:val>
                                            <p:strVal val="#ppt_h"/>
                                          </p:val>
                                        </p:tav>
                                      </p:tavLst>
                                    </p:anim>
                                    <p:animEffect transition="in" filter="fade">
                                      <p:cBhvr>
                                        <p:cTn id="124" dur="250"/>
                                        <p:tgtEl>
                                          <p:spTgt spid="6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250" fill="hold"/>
                                        <p:tgtEl>
                                          <p:spTgt spid="68"/>
                                        </p:tgtEl>
                                        <p:attrNameLst>
                                          <p:attrName>ppt_w</p:attrName>
                                        </p:attrNameLst>
                                      </p:cBhvr>
                                      <p:tavLst>
                                        <p:tav tm="0">
                                          <p:val>
                                            <p:fltVal val="0"/>
                                          </p:val>
                                        </p:tav>
                                        <p:tav tm="100000">
                                          <p:val>
                                            <p:strVal val="#ppt_w"/>
                                          </p:val>
                                        </p:tav>
                                      </p:tavLst>
                                    </p:anim>
                                    <p:anim calcmode="lin" valueType="num">
                                      <p:cBhvr>
                                        <p:cTn id="128" dur="250" fill="hold"/>
                                        <p:tgtEl>
                                          <p:spTgt spid="68"/>
                                        </p:tgtEl>
                                        <p:attrNameLst>
                                          <p:attrName>ppt_h</p:attrName>
                                        </p:attrNameLst>
                                      </p:cBhvr>
                                      <p:tavLst>
                                        <p:tav tm="0">
                                          <p:val>
                                            <p:fltVal val="0"/>
                                          </p:val>
                                        </p:tav>
                                        <p:tav tm="100000">
                                          <p:val>
                                            <p:strVal val="#ppt_h"/>
                                          </p:val>
                                        </p:tav>
                                      </p:tavLst>
                                    </p:anim>
                                    <p:animEffect transition="in" filter="fade">
                                      <p:cBhvr>
                                        <p:cTn id="129" dur="250"/>
                                        <p:tgtEl>
                                          <p:spTgt spid="68"/>
                                        </p:tgtEl>
                                      </p:cBhvr>
                                    </p:animEffect>
                                  </p:childTnLst>
                                </p:cTn>
                              </p:par>
                            </p:childTnLst>
                          </p:cTn>
                        </p:par>
                        <p:par>
                          <p:cTn id="130" fill="hold">
                            <p:stCondLst>
                              <p:cond delay="9000"/>
                            </p:stCondLst>
                            <p:childTnLst>
                              <p:par>
                                <p:cTn id="131" presetID="22" presetClass="entr" presetSubtype="2" fill="hold" grpId="0"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right)">
                                      <p:cBhvr>
                                        <p:cTn id="133" dur="500"/>
                                        <p:tgtEl>
                                          <p:spTgt spid="71"/>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wipe(left)">
                                      <p:cBhvr>
                                        <p:cTn id="136" dur="500"/>
                                        <p:tgtEl>
                                          <p:spTgt spid="73"/>
                                        </p:tgtEl>
                                      </p:cBhvr>
                                    </p:animEffect>
                                  </p:childTnLst>
                                </p:cTn>
                              </p:par>
                            </p:childTnLst>
                          </p:cTn>
                        </p:par>
                        <p:par>
                          <p:cTn id="137" fill="hold">
                            <p:stCondLst>
                              <p:cond delay="9500"/>
                            </p:stCondLst>
                            <p:childTnLst>
                              <p:par>
                                <p:cTn id="138" presetID="53" presetClass="entr" presetSubtype="16" fill="hold" grpId="0" nodeType="afterEffect">
                                  <p:stCondLst>
                                    <p:cond delay="0"/>
                                  </p:stCondLst>
                                  <p:childTnLst>
                                    <p:set>
                                      <p:cBhvr>
                                        <p:cTn id="139" dur="1" fill="hold">
                                          <p:stCondLst>
                                            <p:cond delay="0"/>
                                          </p:stCondLst>
                                        </p:cTn>
                                        <p:tgtEl>
                                          <p:spTgt spid="75"/>
                                        </p:tgtEl>
                                        <p:attrNameLst>
                                          <p:attrName>style.visibility</p:attrName>
                                        </p:attrNameLst>
                                      </p:cBhvr>
                                      <p:to>
                                        <p:strVal val="visible"/>
                                      </p:to>
                                    </p:set>
                                    <p:anim calcmode="lin" valueType="num">
                                      <p:cBhvr>
                                        <p:cTn id="140" dur="250" fill="hold"/>
                                        <p:tgtEl>
                                          <p:spTgt spid="75"/>
                                        </p:tgtEl>
                                        <p:attrNameLst>
                                          <p:attrName>ppt_w</p:attrName>
                                        </p:attrNameLst>
                                      </p:cBhvr>
                                      <p:tavLst>
                                        <p:tav tm="0">
                                          <p:val>
                                            <p:fltVal val="0"/>
                                          </p:val>
                                        </p:tav>
                                        <p:tav tm="100000">
                                          <p:val>
                                            <p:strVal val="#ppt_w"/>
                                          </p:val>
                                        </p:tav>
                                      </p:tavLst>
                                    </p:anim>
                                    <p:anim calcmode="lin" valueType="num">
                                      <p:cBhvr>
                                        <p:cTn id="141" dur="250" fill="hold"/>
                                        <p:tgtEl>
                                          <p:spTgt spid="75"/>
                                        </p:tgtEl>
                                        <p:attrNameLst>
                                          <p:attrName>ppt_h</p:attrName>
                                        </p:attrNameLst>
                                      </p:cBhvr>
                                      <p:tavLst>
                                        <p:tav tm="0">
                                          <p:val>
                                            <p:fltVal val="0"/>
                                          </p:val>
                                        </p:tav>
                                        <p:tav tm="100000">
                                          <p:val>
                                            <p:strVal val="#ppt_h"/>
                                          </p:val>
                                        </p:tav>
                                      </p:tavLst>
                                    </p:anim>
                                    <p:animEffect transition="in" filter="fade">
                                      <p:cBhvr>
                                        <p:cTn id="142" dur="250"/>
                                        <p:tgtEl>
                                          <p:spTgt spid="75"/>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74"/>
                                        </p:tgtEl>
                                        <p:attrNameLst>
                                          <p:attrName>style.visibility</p:attrName>
                                        </p:attrNameLst>
                                      </p:cBhvr>
                                      <p:to>
                                        <p:strVal val="visible"/>
                                      </p:to>
                                    </p:set>
                                    <p:anim calcmode="lin" valueType="num">
                                      <p:cBhvr>
                                        <p:cTn id="145" dur="250" fill="hold"/>
                                        <p:tgtEl>
                                          <p:spTgt spid="74"/>
                                        </p:tgtEl>
                                        <p:attrNameLst>
                                          <p:attrName>ppt_w</p:attrName>
                                        </p:attrNameLst>
                                      </p:cBhvr>
                                      <p:tavLst>
                                        <p:tav tm="0">
                                          <p:val>
                                            <p:fltVal val="0"/>
                                          </p:val>
                                        </p:tav>
                                        <p:tav tm="100000">
                                          <p:val>
                                            <p:strVal val="#ppt_w"/>
                                          </p:val>
                                        </p:tav>
                                      </p:tavLst>
                                    </p:anim>
                                    <p:anim calcmode="lin" valueType="num">
                                      <p:cBhvr>
                                        <p:cTn id="146" dur="250" fill="hold"/>
                                        <p:tgtEl>
                                          <p:spTgt spid="74"/>
                                        </p:tgtEl>
                                        <p:attrNameLst>
                                          <p:attrName>ppt_h</p:attrName>
                                        </p:attrNameLst>
                                      </p:cBhvr>
                                      <p:tavLst>
                                        <p:tav tm="0">
                                          <p:val>
                                            <p:fltVal val="0"/>
                                          </p:val>
                                        </p:tav>
                                        <p:tav tm="100000">
                                          <p:val>
                                            <p:strVal val="#ppt_h"/>
                                          </p:val>
                                        </p:tav>
                                      </p:tavLst>
                                    </p:anim>
                                    <p:animEffect transition="in" filter="fade">
                                      <p:cBhvr>
                                        <p:cTn id="147" dur="250"/>
                                        <p:tgtEl>
                                          <p:spTgt spid="74"/>
                                        </p:tgtEl>
                                      </p:cBhvr>
                                    </p:animEffect>
                                  </p:childTnLst>
                                </p:cTn>
                              </p:par>
                            </p:childTnLst>
                          </p:cTn>
                        </p:par>
                        <p:par>
                          <p:cTn id="148" fill="hold">
                            <p:stCondLst>
                              <p:cond delay="10000"/>
                            </p:stCondLst>
                            <p:childTnLst>
                              <p:par>
                                <p:cTn id="149" presetID="22" presetClass="entr" presetSubtype="2" fill="hold" grpId="0" nodeType="afterEffect">
                                  <p:stCondLst>
                                    <p:cond delay="0"/>
                                  </p:stCondLst>
                                  <p:childTnLst>
                                    <p:set>
                                      <p:cBhvr>
                                        <p:cTn id="150" dur="1" fill="hold">
                                          <p:stCondLst>
                                            <p:cond delay="0"/>
                                          </p:stCondLst>
                                        </p:cTn>
                                        <p:tgtEl>
                                          <p:spTgt spid="77"/>
                                        </p:tgtEl>
                                        <p:attrNameLst>
                                          <p:attrName>style.visibility</p:attrName>
                                        </p:attrNameLst>
                                      </p:cBhvr>
                                      <p:to>
                                        <p:strVal val="visible"/>
                                      </p:to>
                                    </p:set>
                                    <p:animEffect transition="in" filter="wipe(right)">
                                      <p:cBhvr>
                                        <p:cTn id="151" dur="500"/>
                                        <p:tgtEl>
                                          <p:spTgt spid="77"/>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79"/>
                                        </p:tgtEl>
                                        <p:attrNameLst>
                                          <p:attrName>style.visibility</p:attrName>
                                        </p:attrNameLst>
                                      </p:cBhvr>
                                      <p:to>
                                        <p:strVal val="visible"/>
                                      </p:to>
                                    </p:set>
                                    <p:animEffect transition="in" filter="wipe(left)">
                                      <p:cBhvr>
                                        <p:cTn id="154" dur="500"/>
                                        <p:tgtEl>
                                          <p:spTgt spid="79"/>
                                        </p:tgtEl>
                                      </p:cBhvr>
                                    </p:animEffect>
                                  </p:childTnLst>
                                </p:cTn>
                              </p:par>
                            </p:childTnLst>
                          </p:cTn>
                        </p:par>
                        <p:par>
                          <p:cTn id="155" fill="hold">
                            <p:stCondLst>
                              <p:cond delay="10500"/>
                            </p:stCondLst>
                            <p:childTnLst>
                              <p:par>
                                <p:cTn id="156" presetID="53" presetClass="entr" presetSubtype="16" fill="hold" grpId="0" nodeType="afterEffect">
                                  <p:stCondLst>
                                    <p:cond delay="0"/>
                                  </p:stCondLst>
                                  <p:childTnLst>
                                    <p:set>
                                      <p:cBhvr>
                                        <p:cTn id="157" dur="1" fill="hold">
                                          <p:stCondLst>
                                            <p:cond delay="0"/>
                                          </p:stCondLst>
                                        </p:cTn>
                                        <p:tgtEl>
                                          <p:spTgt spid="81"/>
                                        </p:tgtEl>
                                        <p:attrNameLst>
                                          <p:attrName>style.visibility</p:attrName>
                                        </p:attrNameLst>
                                      </p:cBhvr>
                                      <p:to>
                                        <p:strVal val="visible"/>
                                      </p:to>
                                    </p:set>
                                    <p:anim calcmode="lin" valueType="num">
                                      <p:cBhvr>
                                        <p:cTn id="158" dur="250" fill="hold"/>
                                        <p:tgtEl>
                                          <p:spTgt spid="81"/>
                                        </p:tgtEl>
                                        <p:attrNameLst>
                                          <p:attrName>ppt_w</p:attrName>
                                        </p:attrNameLst>
                                      </p:cBhvr>
                                      <p:tavLst>
                                        <p:tav tm="0">
                                          <p:val>
                                            <p:fltVal val="0"/>
                                          </p:val>
                                        </p:tav>
                                        <p:tav tm="100000">
                                          <p:val>
                                            <p:strVal val="#ppt_w"/>
                                          </p:val>
                                        </p:tav>
                                      </p:tavLst>
                                    </p:anim>
                                    <p:anim calcmode="lin" valueType="num">
                                      <p:cBhvr>
                                        <p:cTn id="159" dur="250" fill="hold"/>
                                        <p:tgtEl>
                                          <p:spTgt spid="81"/>
                                        </p:tgtEl>
                                        <p:attrNameLst>
                                          <p:attrName>ppt_h</p:attrName>
                                        </p:attrNameLst>
                                      </p:cBhvr>
                                      <p:tavLst>
                                        <p:tav tm="0">
                                          <p:val>
                                            <p:fltVal val="0"/>
                                          </p:val>
                                        </p:tav>
                                        <p:tav tm="100000">
                                          <p:val>
                                            <p:strVal val="#ppt_h"/>
                                          </p:val>
                                        </p:tav>
                                      </p:tavLst>
                                    </p:anim>
                                    <p:animEffect transition="in" filter="fade">
                                      <p:cBhvr>
                                        <p:cTn id="160" dur="250"/>
                                        <p:tgtEl>
                                          <p:spTgt spid="8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80"/>
                                        </p:tgtEl>
                                        <p:attrNameLst>
                                          <p:attrName>style.visibility</p:attrName>
                                        </p:attrNameLst>
                                      </p:cBhvr>
                                      <p:to>
                                        <p:strVal val="visible"/>
                                      </p:to>
                                    </p:set>
                                    <p:anim calcmode="lin" valueType="num">
                                      <p:cBhvr>
                                        <p:cTn id="163" dur="250" fill="hold"/>
                                        <p:tgtEl>
                                          <p:spTgt spid="80"/>
                                        </p:tgtEl>
                                        <p:attrNameLst>
                                          <p:attrName>ppt_w</p:attrName>
                                        </p:attrNameLst>
                                      </p:cBhvr>
                                      <p:tavLst>
                                        <p:tav tm="0">
                                          <p:val>
                                            <p:fltVal val="0"/>
                                          </p:val>
                                        </p:tav>
                                        <p:tav tm="100000">
                                          <p:val>
                                            <p:strVal val="#ppt_w"/>
                                          </p:val>
                                        </p:tav>
                                      </p:tavLst>
                                    </p:anim>
                                    <p:anim calcmode="lin" valueType="num">
                                      <p:cBhvr>
                                        <p:cTn id="164" dur="250" fill="hold"/>
                                        <p:tgtEl>
                                          <p:spTgt spid="80"/>
                                        </p:tgtEl>
                                        <p:attrNameLst>
                                          <p:attrName>ppt_h</p:attrName>
                                        </p:attrNameLst>
                                      </p:cBhvr>
                                      <p:tavLst>
                                        <p:tav tm="0">
                                          <p:val>
                                            <p:fltVal val="0"/>
                                          </p:val>
                                        </p:tav>
                                        <p:tav tm="100000">
                                          <p:val>
                                            <p:strVal val="#ppt_h"/>
                                          </p:val>
                                        </p:tav>
                                      </p:tavLst>
                                    </p:anim>
                                    <p:animEffect transition="in" filter="fade">
                                      <p:cBhvr>
                                        <p:cTn id="165" dur="250"/>
                                        <p:tgtEl>
                                          <p:spTgt spid="80"/>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wipe(right)">
                                      <p:cBhvr>
                                        <p:cTn id="169" dur="500"/>
                                        <p:tgtEl>
                                          <p:spTgt spid="83"/>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85"/>
                                        </p:tgtEl>
                                        <p:attrNameLst>
                                          <p:attrName>style.visibility</p:attrName>
                                        </p:attrNameLst>
                                      </p:cBhvr>
                                      <p:to>
                                        <p:strVal val="visible"/>
                                      </p:to>
                                    </p:set>
                                    <p:animEffect transition="in" filter="wipe(left)">
                                      <p:cBhvr>
                                        <p:cTn id="172" dur="500"/>
                                        <p:tgtEl>
                                          <p:spTgt spid="85"/>
                                        </p:tgtEl>
                                      </p:cBhvr>
                                    </p:animEffect>
                                  </p:childTnLst>
                                </p:cTn>
                              </p:par>
                            </p:childTnLst>
                          </p:cTn>
                        </p:par>
                        <p:par>
                          <p:cTn id="173" fill="hold">
                            <p:stCondLst>
                              <p:cond delay="11500"/>
                            </p:stCondLst>
                            <p:childTnLst>
                              <p:par>
                                <p:cTn id="174" presetID="53" presetClass="entr" presetSubtype="16" fill="hold" grpId="0" nodeType="afterEffect">
                                  <p:stCondLst>
                                    <p:cond delay="0"/>
                                  </p:stCondLst>
                                  <p:childTnLst>
                                    <p:set>
                                      <p:cBhvr>
                                        <p:cTn id="175" dur="1" fill="hold">
                                          <p:stCondLst>
                                            <p:cond delay="0"/>
                                          </p:stCondLst>
                                        </p:cTn>
                                        <p:tgtEl>
                                          <p:spTgt spid="87"/>
                                        </p:tgtEl>
                                        <p:attrNameLst>
                                          <p:attrName>style.visibility</p:attrName>
                                        </p:attrNameLst>
                                      </p:cBhvr>
                                      <p:to>
                                        <p:strVal val="visible"/>
                                      </p:to>
                                    </p:set>
                                    <p:anim calcmode="lin" valueType="num">
                                      <p:cBhvr>
                                        <p:cTn id="176" dur="250" fill="hold"/>
                                        <p:tgtEl>
                                          <p:spTgt spid="87"/>
                                        </p:tgtEl>
                                        <p:attrNameLst>
                                          <p:attrName>ppt_w</p:attrName>
                                        </p:attrNameLst>
                                      </p:cBhvr>
                                      <p:tavLst>
                                        <p:tav tm="0">
                                          <p:val>
                                            <p:fltVal val="0"/>
                                          </p:val>
                                        </p:tav>
                                        <p:tav tm="100000">
                                          <p:val>
                                            <p:strVal val="#ppt_w"/>
                                          </p:val>
                                        </p:tav>
                                      </p:tavLst>
                                    </p:anim>
                                    <p:anim calcmode="lin" valueType="num">
                                      <p:cBhvr>
                                        <p:cTn id="177" dur="250" fill="hold"/>
                                        <p:tgtEl>
                                          <p:spTgt spid="87"/>
                                        </p:tgtEl>
                                        <p:attrNameLst>
                                          <p:attrName>ppt_h</p:attrName>
                                        </p:attrNameLst>
                                      </p:cBhvr>
                                      <p:tavLst>
                                        <p:tav tm="0">
                                          <p:val>
                                            <p:fltVal val="0"/>
                                          </p:val>
                                        </p:tav>
                                        <p:tav tm="100000">
                                          <p:val>
                                            <p:strVal val="#ppt_h"/>
                                          </p:val>
                                        </p:tav>
                                      </p:tavLst>
                                    </p:anim>
                                    <p:animEffect transition="in" filter="fade">
                                      <p:cBhvr>
                                        <p:cTn id="178" dur="250"/>
                                        <p:tgtEl>
                                          <p:spTgt spid="87"/>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86"/>
                                        </p:tgtEl>
                                        <p:attrNameLst>
                                          <p:attrName>style.visibility</p:attrName>
                                        </p:attrNameLst>
                                      </p:cBhvr>
                                      <p:to>
                                        <p:strVal val="visible"/>
                                      </p:to>
                                    </p:set>
                                    <p:anim calcmode="lin" valueType="num">
                                      <p:cBhvr>
                                        <p:cTn id="181" dur="250" fill="hold"/>
                                        <p:tgtEl>
                                          <p:spTgt spid="86"/>
                                        </p:tgtEl>
                                        <p:attrNameLst>
                                          <p:attrName>ppt_w</p:attrName>
                                        </p:attrNameLst>
                                      </p:cBhvr>
                                      <p:tavLst>
                                        <p:tav tm="0">
                                          <p:val>
                                            <p:fltVal val="0"/>
                                          </p:val>
                                        </p:tav>
                                        <p:tav tm="100000">
                                          <p:val>
                                            <p:strVal val="#ppt_w"/>
                                          </p:val>
                                        </p:tav>
                                      </p:tavLst>
                                    </p:anim>
                                    <p:anim calcmode="lin" valueType="num">
                                      <p:cBhvr>
                                        <p:cTn id="182" dur="250" fill="hold"/>
                                        <p:tgtEl>
                                          <p:spTgt spid="86"/>
                                        </p:tgtEl>
                                        <p:attrNameLst>
                                          <p:attrName>ppt_h</p:attrName>
                                        </p:attrNameLst>
                                      </p:cBhvr>
                                      <p:tavLst>
                                        <p:tav tm="0">
                                          <p:val>
                                            <p:fltVal val="0"/>
                                          </p:val>
                                        </p:tav>
                                        <p:tav tm="100000">
                                          <p:val>
                                            <p:strVal val="#ppt_h"/>
                                          </p:val>
                                        </p:tav>
                                      </p:tavLst>
                                    </p:anim>
                                    <p:animEffect transition="in" filter="fade">
                                      <p:cBhvr>
                                        <p:cTn id="183" dur="2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animBg="1"/>
      <p:bldP spid="59" grpId="0" animBg="1"/>
      <p:bldP spid="60" grpId="0" animBg="1"/>
      <p:bldP spid="61" grpId="0" animBg="1"/>
      <p:bldP spid="62" grpId="0"/>
      <p:bldP spid="63" grpId="0"/>
      <p:bldP spid="64" grpId="0" animBg="1"/>
      <p:bldP spid="65" grpId="0" animBg="1"/>
      <p:bldP spid="66" grpId="0" animBg="1"/>
      <p:bldP spid="67" grpId="0" animBg="1"/>
      <p:bldP spid="68" grpId="0"/>
      <p:bldP spid="69" grpId="0"/>
      <p:bldP spid="70" grpId="0" animBg="1"/>
      <p:bldP spid="71" grpId="0" animBg="1"/>
      <p:bldP spid="72" grpId="0" animBg="1"/>
      <p:bldP spid="73" grpId="0" animBg="1"/>
      <p:bldP spid="74" grpId="0"/>
      <p:bldP spid="75" grpId="0"/>
      <p:bldP spid="76" grpId="0" animBg="1"/>
      <p:bldP spid="77" grpId="0" animBg="1"/>
      <p:bldP spid="78" grpId="0" animBg="1"/>
      <p:bldP spid="79" grpId="0" animBg="1"/>
      <p:bldP spid="80" grpId="0"/>
      <p:bldP spid="81" grpId="0"/>
      <p:bldP spid="82" grpId="0" animBg="1"/>
      <p:bldP spid="83" grpId="0" animBg="1"/>
      <p:bldP spid="84" grpId="0" animBg="1"/>
      <p:bldP spid="85" grpId="0" animBg="1"/>
      <p:bldP spid="86" grpId="0"/>
      <p:bldP spid="87" grpId="0"/>
      <p:bldP spid="88"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01"/>
          <p:cNvSpPr/>
          <p:nvPr/>
        </p:nvSpPr>
        <p:spPr>
          <a:xfrm>
            <a:off x="1957396" y="1280160"/>
            <a:ext cx="3023036" cy="3023036"/>
          </a:xfrm>
          <a:prstGeom prst="ellipse">
            <a:avLst/>
          </a:prstGeom>
          <a:solidFill>
            <a:srgbClr val="3C789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01"/>
          <p:cNvSpPr/>
          <p:nvPr/>
        </p:nvSpPr>
        <p:spPr>
          <a:xfrm>
            <a:off x="4868103" y="777241"/>
            <a:ext cx="706386" cy="706384"/>
          </a:xfrm>
          <a:prstGeom prst="ellipse">
            <a:avLst/>
          </a:prstGeom>
          <a:solidFill>
            <a:srgbClr val="3C7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01"/>
          <p:cNvSpPr txBox="1"/>
          <p:nvPr/>
        </p:nvSpPr>
        <p:spPr>
          <a:xfrm>
            <a:off x="2029219" y="1580783"/>
            <a:ext cx="2879387" cy="2421753"/>
          </a:xfrm>
          <a:prstGeom prst="rect">
            <a:avLst/>
          </a:prstGeom>
          <a:noFill/>
        </p:spPr>
        <p:txBody>
          <a:bodyPr wrap="square" lIns="0" tIns="0" rIns="0" bIns="0" rtlCol="0">
            <a:spAutoFit/>
          </a:bodyPr>
          <a:lstStyle/>
          <a:p>
            <a:pPr algn="ctr"/>
            <a:r>
              <a:rPr lang="en-US" altLang="zh-CN" sz="15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5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01"/>
          <p:cNvSpPr txBox="1"/>
          <p:nvPr/>
        </p:nvSpPr>
        <p:spPr>
          <a:xfrm>
            <a:off x="5403236" y="1944244"/>
            <a:ext cx="2441694" cy="834844"/>
          </a:xfrm>
          <a:prstGeom prst="rect">
            <a:avLst/>
          </a:prstGeom>
          <a:noFill/>
        </p:spPr>
        <p:txBody>
          <a:bodyPr wrap="none" rtlCol="0">
            <a:spAutoFit/>
          </a:bodyPr>
          <a:lstStyle/>
          <a:p>
            <a:pPr latinLnBrk="1">
              <a:lnSpc>
                <a:spcPct val="120000"/>
              </a:lnSpc>
              <a:defRPr/>
            </a:pPr>
            <a:r>
              <a:rPr kumimoji="1" lang="zh-CN" altLang="en-US" sz="4400" b="1" dirty="0" smtClean="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教学分析</a:t>
            </a:r>
            <a:endParaRPr kumimoji="1" lang="en-US" altLang="ko-KR" sz="4400" b="1"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01"/>
          <p:cNvSpPr txBox="1"/>
          <p:nvPr/>
        </p:nvSpPr>
        <p:spPr>
          <a:xfrm>
            <a:off x="5464196" y="2805866"/>
            <a:ext cx="1838736"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01"/>
          <p:cNvSpPr txBox="1"/>
          <p:nvPr/>
        </p:nvSpPr>
        <p:spPr>
          <a:xfrm>
            <a:off x="5464196" y="3239679"/>
            <a:ext cx="1992890"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01"/>
          <p:cNvSpPr txBox="1"/>
          <p:nvPr/>
        </p:nvSpPr>
        <p:spPr>
          <a:xfrm>
            <a:off x="7734590" y="2810209"/>
            <a:ext cx="1838736"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01"/>
          <p:cNvSpPr txBox="1"/>
          <p:nvPr/>
        </p:nvSpPr>
        <p:spPr>
          <a:xfrm>
            <a:off x="7734594" y="3244622"/>
            <a:ext cx="1838733" cy="319896"/>
          </a:xfrm>
          <a:prstGeom prst="rect">
            <a:avLst/>
          </a:prstGeom>
          <a:noFill/>
        </p:spPr>
        <p:txBody>
          <a:bodyPr wrap="square" lIns="0" tIns="0" rIns="0" bIns="0" rtlCol="0">
            <a:spAutoFit/>
          </a:bodyPr>
          <a:lstStyle/>
          <a:p>
            <a:pPr algn="just" latinLnBrk="1">
              <a:lnSpc>
                <a:spcPct val="120000"/>
              </a:lnSpc>
              <a:defRPr/>
            </a:pPr>
            <a:r>
              <a:rPr kumimoji="1" lang="zh-CN" altLang="en-US"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895" dirty="0">
              <a:solidFill>
                <a:srgbClr val="3C7895"/>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饼形 43"/>
          <p:cNvSpPr/>
          <p:nvPr/>
        </p:nvSpPr>
        <p:spPr>
          <a:xfrm>
            <a:off x="4096058" y="1580861"/>
            <a:ext cx="4079469" cy="4080000"/>
          </a:xfrm>
          <a:prstGeom prst="pie">
            <a:avLst>
              <a:gd name="adj1" fmla="val 18079823"/>
              <a:gd name="adj2" fmla="val 16200000"/>
            </a:avLst>
          </a:prstGeom>
          <a:gradFill flip="none" rotWithShape="1">
            <a:gsLst>
              <a:gs pos="0">
                <a:schemeClr val="accent5">
                  <a:lumMod val="60000"/>
                  <a:lumOff val="40000"/>
                </a:schemeClr>
              </a:gs>
              <a:gs pos="100000">
                <a:schemeClr val="accent5">
                  <a:shade val="100000"/>
                  <a:satMod val="115000"/>
                </a:schemeClr>
              </a:gs>
            </a:gsLst>
            <a:path path="circle">
              <a:fillToRect l="50000" t="50000" r="50000" b="50000"/>
            </a:path>
            <a:tileRect/>
          </a:gradFill>
          <a:ln w="28575">
            <a:noFill/>
          </a:ln>
          <a:effectLst>
            <a:outerShdw blurRad="215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45" name="饼形 44"/>
          <p:cNvSpPr/>
          <p:nvPr/>
        </p:nvSpPr>
        <p:spPr>
          <a:xfrm>
            <a:off x="4336027" y="1820861"/>
            <a:ext cx="3599531" cy="3600000"/>
          </a:xfrm>
          <a:prstGeom prst="pie">
            <a:avLst>
              <a:gd name="adj1" fmla="val 19518861"/>
              <a:gd name="adj2" fmla="val 16200000"/>
            </a:avLst>
          </a:prstGeom>
          <a:gradFill flip="none" rotWithShape="1">
            <a:gsLst>
              <a:gs pos="0">
                <a:schemeClr val="accent4">
                  <a:lumMod val="60000"/>
                  <a:lumOff val="40000"/>
                </a:schemeClr>
              </a:gs>
              <a:gs pos="100000">
                <a:schemeClr val="accent4">
                  <a:shade val="100000"/>
                  <a:satMod val="115000"/>
                </a:schemeClr>
              </a:gs>
            </a:gsLst>
            <a:path path="circle">
              <a:fillToRect l="50000" t="50000" r="50000" b="50000"/>
            </a:path>
            <a:tileRect/>
          </a:gradFill>
          <a:ln w="28575">
            <a:noFill/>
          </a:ln>
          <a:effectLst>
            <a:outerShdw blurRad="215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46" name="饼形 45"/>
          <p:cNvSpPr/>
          <p:nvPr/>
        </p:nvSpPr>
        <p:spPr>
          <a:xfrm>
            <a:off x="4575994" y="2060861"/>
            <a:ext cx="3119594" cy="3120000"/>
          </a:xfrm>
          <a:prstGeom prst="pie">
            <a:avLst/>
          </a:prstGeom>
          <a:gradFill flip="none" rotWithShape="1">
            <a:gsLst>
              <a:gs pos="0">
                <a:schemeClr val="accent3">
                  <a:lumMod val="60000"/>
                  <a:lumOff val="40000"/>
                </a:schemeClr>
              </a:gs>
              <a:gs pos="100000">
                <a:schemeClr val="accent3">
                  <a:shade val="100000"/>
                  <a:satMod val="115000"/>
                </a:schemeClr>
              </a:gs>
            </a:gsLst>
            <a:path path="circle">
              <a:fillToRect l="50000" t="50000" r="50000" b="50000"/>
            </a:path>
            <a:tileRect/>
          </a:gradFill>
          <a:ln w="28575">
            <a:noFill/>
          </a:ln>
          <a:effectLst>
            <a:outerShdw blurRad="215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47" name="饼形 46"/>
          <p:cNvSpPr/>
          <p:nvPr/>
        </p:nvSpPr>
        <p:spPr>
          <a:xfrm>
            <a:off x="4815963" y="2300861"/>
            <a:ext cx="2639656" cy="2640000"/>
          </a:xfrm>
          <a:prstGeom prst="pie">
            <a:avLst>
              <a:gd name="adj1" fmla="val 2640555"/>
              <a:gd name="adj2" fmla="val 16200000"/>
            </a:avLst>
          </a:prstGeom>
          <a:gradFill flip="none" rotWithShape="1">
            <a:gsLst>
              <a:gs pos="0">
                <a:schemeClr val="accent2">
                  <a:lumMod val="60000"/>
                  <a:lumOff val="40000"/>
                </a:schemeClr>
              </a:gs>
              <a:gs pos="100000">
                <a:schemeClr val="accent2">
                  <a:shade val="100000"/>
                  <a:satMod val="115000"/>
                </a:schemeClr>
              </a:gs>
            </a:gsLst>
            <a:path path="circle">
              <a:fillToRect l="50000" t="50000" r="50000" b="50000"/>
            </a:path>
            <a:tileRect/>
          </a:gradFill>
          <a:ln w="28575">
            <a:noFill/>
          </a:ln>
          <a:effectLst>
            <a:outerShdw blurRad="215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48" name="矩形 47"/>
          <p:cNvSpPr/>
          <p:nvPr/>
        </p:nvSpPr>
        <p:spPr>
          <a:xfrm>
            <a:off x="8547558" y="1744900"/>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accent5"/>
                </a:solidFill>
                <a:latin typeface="微软雅黑" panose="020B0503020204020204" pitchFamily="34" charset="-122"/>
                <a:ea typeface="微软雅黑" panose="020B0503020204020204" pitchFamily="34" charset="-122"/>
              </a:rPr>
              <a:t>输入您的文字</a:t>
            </a:r>
            <a:endParaRPr lang="en-US" altLang="zh-CN" sz="1300" dirty="0">
              <a:solidFill>
                <a:schemeClr val="accent5"/>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bg1">
                  <a:lumMod val="65000"/>
                </a:schemeClr>
              </a:solidFill>
            </a:endParaRPr>
          </a:p>
        </p:txBody>
      </p:sp>
      <p:cxnSp>
        <p:nvCxnSpPr>
          <p:cNvPr id="49" name="直接连接符 48"/>
          <p:cNvCxnSpPr/>
          <p:nvPr/>
        </p:nvCxnSpPr>
        <p:spPr>
          <a:xfrm flipH="1">
            <a:off x="7246553" y="2145591"/>
            <a:ext cx="1301004" cy="0"/>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7401458" y="3052648"/>
            <a:ext cx="1146100" cy="0"/>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7401458" y="3997807"/>
            <a:ext cx="1146100" cy="0"/>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117247" y="4718977"/>
            <a:ext cx="2430310" cy="0"/>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8547558" y="2671043"/>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accent4"/>
                </a:solidFill>
                <a:latin typeface="微软雅黑" panose="020B0503020204020204" pitchFamily="34" charset="-122"/>
                <a:ea typeface="微软雅黑" panose="020B0503020204020204" pitchFamily="34" charset="-122"/>
              </a:rPr>
              <a:t>输入您的文字</a:t>
            </a:r>
            <a:endParaRPr lang="en-US" altLang="zh-CN" sz="1300" dirty="0">
              <a:solidFill>
                <a:schemeClr val="accent4"/>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bg1">
                  <a:lumMod val="65000"/>
                </a:schemeClr>
              </a:solidFill>
            </a:endParaRPr>
          </a:p>
        </p:txBody>
      </p:sp>
      <p:sp>
        <p:nvSpPr>
          <p:cNvPr id="94" name="矩形 93"/>
          <p:cNvSpPr/>
          <p:nvPr/>
        </p:nvSpPr>
        <p:spPr>
          <a:xfrm>
            <a:off x="8547558" y="3597185"/>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accent3"/>
                </a:solidFill>
                <a:latin typeface="微软雅黑" panose="020B0503020204020204" pitchFamily="34" charset="-122"/>
                <a:ea typeface="微软雅黑" panose="020B0503020204020204" pitchFamily="34" charset="-122"/>
              </a:rPr>
              <a:t>输入您的文字</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bg1">
                  <a:lumMod val="65000"/>
                </a:schemeClr>
              </a:solidFill>
            </a:endParaRPr>
          </a:p>
        </p:txBody>
      </p:sp>
      <p:sp>
        <p:nvSpPr>
          <p:cNvPr id="95" name="矩形 94"/>
          <p:cNvSpPr/>
          <p:nvPr/>
        </p:nvSpPr>
        <p:spPr>
          <a:xfrm>
            <a:off x="8547558" y="4523329"/>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accent2"/>
                </a:solidFill>
                <a:latin typeface="微软雅黑" panose="020B0503020204020204" pitchFamily="34" charset="-122"/>
                <a:ea typeface="微软雅黑" panose="020B0503020204020204" pitchFamily="34" charset="-122"/>
              </a:rPr>
              <a:t>输入您的文字</a:t>
            </a:r>
            <a:endParaRPr lang="en-US" altLang="zh-CN" sz="1300" dirty="0">
              <a:solidFill>
                <a:schemeClr val="accent2"/>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输入您的文字，输入您的文字，输入您的文字，输入您的文字</a:t>
            </a:r>
            <a:endParaRPr lang="zh-CN" altLang="en-US" sz="1100" dirty="0">
              <a:solidFill>
                <a:schemeClr val="bg1">
                  <a:lumMod val="65000"/>
                </a:schemeClr>
              </a:solidFill>
            </a:endParaRPr>
          </a:p>
        </p:txBody>
      </p:sp>
      <p:sp>
        <p:nvSpPr>
          <p:cNvPr id="96" name="内容占位符 2"/>
          <p:cNvSpPr txBox="1"/>
          <p:nvPr/>
        </p:nvSpPr>
        <p:spPr>
          <a:xfrm>
            <a:off x="785553" y="1647193"/>
            <a:ext cx="3093379" cy="3800368"/>
          </a:xfrm>
          <a:prstGeom prst="rect">
            <a:avLst/>
          </a:prstGeom>
        </p:spPr>
        <p:txBody>
          <a:bodyPr vert="horz" lIns="121908" tIns="60954" rIns="121908" bIns="60954"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30000"/>
              </a:lnSpc>
              <a:spcAft>
                <a:spcPts val="800"/>
              </a:spcAft>
              <a:buNone/>
            </a:pPr>
            <a:r>
              <a:rPr lang="zh-CN" altLang="en-US" sz="1300" dirty="0">
                <a:solidFill>
                  <a:schemeClr val="accent5"/>
                </a:solidFill>
              </a:rPr>
              <a:t>输入您的标题</a:t>
            </a:r>
            <a:endParaRPr lang="en-US" altLang="zh-CN" sz="1300" dirty="0">
              <a:solidFill>
                <a:schemeClr val="accent5"/>
              </a:solidFill>
            </a:endParaRPr>
          </a:p>
          <a:p>
            <a:pPr marL="0" indent="0" algn="just">
              <a:lnSpc>
                <a:spcPct val="130000"/>
              </a:lnSpc>
              <a:spcAft>
                <a:spcPts val="800"/>
              </a:spcAft>
              <a:buNone/>
            </a:pPr>
            <a:r>
              <a:rPr lang="zh-CN" altLang="en-US" sz="1100" dirty="0">
                <a:solidFill>
                  <a:schemeClr val="bg1">
                    <a:lumMod val="65000"/>
                  </a:schemeClr>
                </a:solidFill>
              </a:rPr>
              <a:t>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a:t>
            </a:r>
            <a:endParaRPr lang="en-US" altLang="zh-CN" sz="1100" dirty="0">
              <a:solidFill>
                <a:schemeClr val="bg1">
                  <a:lumMod val="65000"/>
                </a:schemeClr>
              </a:solidFill>
            </a:endParaRPr>
          </a:p>
          <a:p>
            <a:pPr marL="0" indent="0" algn="just">
              <a:lnSpc>
                <a:spcPct val="130000"/>
              </a:lnSpc>
              <a:spcAft>
                <a:spcPts val="800"/>
              </a:spcAft>
              <a:buNone/>
            </a:pPr>
            <a:r>
              <a:rPr lang="zh-CN" altLang="en-US" sz="1100" dirty="0">
                <a:solidFill>
                  <a:schemeClr val="bg1">
                    <a:lumMod val="65000"/>
                  </a:schemeClr>
                </a:solidFill>
              </a:rPr>
              <a:t>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a:t>
            </a:r>
            <a:endParaRPr lang="zh-CN" altLang="en-US" sz="1100" dirty="0">
              <a:solidFill>
                <a:schemeClr val="bg1">
                  <a:lumMod val="65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500"/>
                                        <p:tgtEl>
                                          <p:spTgt spid="4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300"/>
                                        <p:tgtEl>
                                          <p:spTgt spid="4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300"/>
                                        <p:tgtEl>
                                          <p:spTgt spid="48"/>
                                        </p:tgtEl>
                                      </p:cBhvr>
                                    </p:animEffect>
                                    <p:anim calcmode="lin" valueType="num">
                                      <p:cBhvr>
                                        <p:cTn id="22" dur="300" fill="hold"/>
                                        <p:tgtEl>
                                          <p:spTgt spid="48"/>
                                        </p:tgtEl>
                                        <p:attrNameLst>
                                          <p:attrName>ppt_x</p:attrName>
                                        </p:attrNameLst>
                                      </p:cBhvr>
                                      <p:tavLst>
                                        <p:tav tm="0">
                                          <p:val>
                                            <p:strVal val="#ppt_x"/>
                                          </p:val>
                                        </p:tav>
                                        <p:tav tm="100000">
                                          <p:val>
                                            <p:strVal val="#ppt_x"/>
                                          </p:val>
                                        </p:tav>
                                      </p:tavLst>
                                    </p:anim>
                                    <p:anim calcmode="lin" valueType="num">
                                      <p:cBhvr>
                                        <p:cTn id="23" dur="3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heel(1)">
                                      <p:cBhvr>
                                        <p:cTn id="27" dur="500"/>
                                        <p:tgtEl>
                                          <p:spTgt spid="4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down)">
                                      <p:cBhvr>
                                        <p:cTn id="31" dur="300"/>
                                        <p:tgtEl>
                                          <p:spTgt spid="90"/>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300"/>
                                        <p:tgtEl>
                                          <p:spTgt spid="93"/>
                                        </p:tgtEl>
                                      </p:cBhvr>
                                    </p:animEffect>
                                    <p:anim calcmode="lin" valueType="num">
                                      <p:cBhvr>
                                        <p:cTn id="36" dur="300" fill="hold"/>
                                        <p:tgtEl>
                                          <p:spTgt spid="93"/>
                                        </p:tgtEl>
                                        <p:attrNameLst>
                                          <p:attrName>ppt_x</p:attrName>
                                        </p:attrNameLst>
                                      </p:cBhvr>
                                      <p:tavLst>
                                        <p:tav tm="0">
                                          <p:val>
                                            <p:strVal val="#ppt_x"/>
                                          </p:val>
                                        </p:tav>
                                        <p:tav tm="100000">
                                          <p:val>
                                            <p:strVal val="#ppt_x"/>
                                          </p:val>
                                        </p:tav>
                                      </p:tavLst>
                                    </p:anim>
                                    <p:anim calcmode="lin" valueType="num">
                                      <p:cBhvr>
                                        <p:cTn id="37" dur="300" fill="hold"/>
                                        <p:tgtEl>
                                          <p:spTgt spid="93"/>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500"/>
                                        <p:tgtEl>
                                          <p:spTgt spid="46"/>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down)">
                                      <p:cBhvr>
                                        <p:cTn id="45" dur="300"/>
                                        <p:tgtEl>
                                          <p:spTgt spid="9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300"/>
                                        <p:tgtEl>
                                          <p:spTgt spid="94"/>
                                        </p:tgtEl>
                                      </p:cBhvr>
                                    </p:animEffect>
                                    <p:anim calcmode="lin" valueType="num">
                                      <p:cBhvr>
                                        <p:cTn id="50" dur="300" fill="hold"/>
                                        <p:tgtEl>
                                          <p:spTgt spid="94"/>
                                        </p:tgtEl>
                                        <p:attrNameLst>
                                          <p:attrName>ppt_x</p:attrName>
                                        </p:attrNameLst>
                                      </p:cBhvr>
                                      <p:tavLst>
                                        <p:tav tm="0">
                                          <p:val>
                                            <p:strVal val="#ppt_x"/>
                                          </p:val>
                                        </p:tav>
                                        <p:tav tm="100000">
                                          <p:val>
                                            <p:strVal val="#ppt_x"/>
                                          </p:val>
                                        </p:tav>
                                      </p:tavLst>
                                    </p:anim>
                                    <p:anim calcmode="lin" valueType="num">
                                      <p:cBhvr>
                                        <p:cTn id="51" dur="300" fill="hold"/>
                                        <p:tgtEl>
                                          <p:spTgt spid="94"/>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1" presetClass="entr" presetSubtype="1"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heel(1)">
                                      <p:cBhvr>
                                        <p:cTn id="55" dur="500"/>
                                        <p:tgtEl>
                                          <p:spTgt spid="47"/>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down)">
                                      <p:cBhvr>
                                        <p:cTn id="59" dur="300"/>
                                        <p:tgtEl>
                                          <p:spTgt spid="92"/>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300"/>
                                        <p:tgtEl>
                                          <p:spTgt spid="95"/>
                                        </p:tgtEl>
                                      </p:cBhvr>
                                    </p:animEffect>
                                    <p:anim calcmode="lin" valueType="num">
                                      <p:cBhvr>
                                        <p:cTn id="64" dur="300" fill="hold"/>
                                        <p:tgtEl>
                                          <p:spTgt spid="95"/>
                                        </p:tgtEl>
                                        <p:attrNameLst>
                                          <p:attrName>ppt_x</p:attrName>
                                        </p:attrNameLst>
                                      </p:cBhvr>
                                      <p:tavLst>
                                        <p:tav tm="0">
                                          <p:val>
                                            <p:strVal val="#ppt_x"/>
                                          </p:val>
                                        </p:tav>
                                        <p:tav tm="100000">
                                          <p:val>
                                            <p:strVal val="#ppt_x"/>
                                          </p:val>
                                        </p:tav>
                                      </p:tavLst>
                                    </p:anim>
                                    <p:anim calcmode="lin" valueType="num">
                                      <p:cBhvr>
                                        <p:cTn id="65" dur="3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p:bldP spid="93" grpId="0"/>
      <p:bldP spid="94" grpId="0"/>
      <p:bldP spid="95"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noEditPoints="1"/>
          </p:cNvSpPr>
          <p:nvPr/>
        </p:nvSpPr>
        <p:spPr bwMode="auto">
          <a:xfrm>
            <a:off x="1067244" y="2989628"/>
            <a:ext cx="2326489" cy="1252295"/>
          </a:xfrm>
          <a:custGeom>
            <a:avLst/>
            <a:gdLst>
              <a:gd name="T0" fmla="*/ 292 w 1204"/>
              <a:gd name="T1" fmla="*/ 648 h 648"/>
              <a:gd name="T2" fmla="*/ 206 w 1204"/>
              <a:gd name="T3" fmla="*/ 634 h 648"/>
              <a:gd name="T4" fmla="*/ 130 w 1204"/>
              <a:gd name="T5" fmla="*/ 598 h 648"/>
              <a:gd name="T6" fmla="*/ 68 w 1204"/>
              <a:gd name="T7" fmla="*/ 542 h 648"/>
              <a:gd name="T8" fmla="*/ 24 w 1204"/>
              <a:gd name="T9" fmla="*/ 470 h 648"/>
              <a:gd name="T10" fmla="*/ 2 w 1204"/>
              <a:gd name="T11" fmla="*/ 386 h 648"/>
              <a:gd name="T12" fmla="*/ 0 w 1204"/>
              <a:gd name="T13" fmla="*/ 292 h 648"/>
              <a:gd name="T14" fmla="*/ 14 w 1204"/>
              <a:gd name="T15" fmla="*/ 206 h 648"/>
              <a:gd name="T16" fmla="*/ 50 w 1204"/>
              <a:gd name="T17" fmla="*/ 130 h 648"/>
              <a:gd name="T18" fmla="*/ 106 w 1204"/>
              <a:gd name="T19" fmla="*/ 68 h 648"/>
              <a:gd name="T20" fmla="*/ 178 w 1204"/>
              <a:gd name="T21" fmla="*/ 24 h 648"/>
              <a:gd name="T22" fmla="*/ 262 w 1204"/>
              <a:gd name="T23" fmla="*/ 2 h 648"/>
              <a:gd name="T24" fmla="*/ 912 w 1204"/>
              <a:gd name="T25" fmla="*/ 0 h 648"/>
              <a:gd name="T26" fmla="*/ 1000 w 1204"/>
              <a:gd name="T27" fmla="*/ 14 h 648"/>
              <a:gd name="T28" fmla="*/ 1076 w 1204"/>
              <a:gd name="T29" fmla="*/ 50 h 648"/>
              <a:gd name="T30" fmla="*/ 1138 w 1204"/>
              <a:gd name="T31" fmla="*/ 106 h 648"/>
              <a:gd name="T32" fmla="*/ 1182 w 1204"/>
              <a:gd name="T33" fmla="*/ 178 h 648"/>
              <a:gd name="T34" fmla="*/ 1202 w 1204"/>
              <a:gd name="T35" fmla="*/ 262 h 648"/>
              <a:gd name="T36" fmla="*/ 1204 w 1204"/>
              <a:gd name="T37" fmla="*/ 356 h 648"/>
              <a:gd name="T38" fmla="*/ 1192 w 1204"/>
              <a:gd name="T39" fmla="*/ 442 h 648"/>
              <a:gd name="T40" fmla="*/ 1154 w 1204"/>
              <a:gd name="T41" fmla="*/ 520 h 648"/>
              <a:gd name="T42" fmla="*/ 1098 w 1204"/>
              <a:gd name="T43" fmla="*/ 582 h 648"/>
              <a:gd name="T44" fmla="*/ 1026 w 1204"/>
              <a:gd name="T45" fmla="*/ 624 h 648"/>
              <a:gd name="T46" fmla="*/ 942 w 1204"/>
              <a:gd name="T47" fmla="*/ 646 h 648"/>
              <a:gd name="T48" fmla="*/ 292 w 1204"/>
              <a:gd name="T49" fmla="*/ 122 h 648"/>
              <a:gd name="T50" fmla="*/ 258 w 1204"/>
              <a:gd name="T51" fmla="*/ 126 h 648"/>
              <a:gd name="T52" fmla="*/ 212 w 1204"/>
              <a:gd name="T53" fmla="*/ 144 h 648"/>
              <a:gd name="T54" fmla="*/ 172 w 1204"/>
              <a:gd name="T55" fmla="*/ 172 h 648"/>
              <a:gd name="T56" fmla="*/ 142 w 1204"/>
              <a:gd name="T57" fmla="*/ 212 h 648"/>
              <a:gd name="T58" fmla="*/ 126 w 1204"/>
              <a:gd name="T59" fmla="*/ 258 h 648"/>
              <a:gd name="T60" fmla="*/ 122 w 1204"/>
              <a:gd name="T61" fmla="*/ 356 h 648"/>
              <a:gd name="T62" fmla="*/ 126 w 1204"/>
              <a:gd name="T63" fmla="*/ 390 h 648"/>
              <a:gd name="T64" fmla="*/ 142 w 1204"/>
              <a:gd name="T65" fmla="*/ 436 h 648"/>
              <a:gd name="T66" fmla="*/ 172 w 1204"/>
              <a:gd name="T67" fmla="*/ 476 h 648"/>
              <a:gd name="T68" fmla="*/ 212 w 1204"/>
              <a:gd name="T69" fmla="*/ 506 h 648"/>
              <a:gd name="T70" fmla="*/ 258 w 1204"/>
              <a:gd name="T71" fmla="*/ 522 h 648"/>
              <a:gd name="T72" fmla="*/ 912 w 1204"/>
              <a:gd name="T73" fmla="*/ 526 h 648"/>
              <a:gd name="T74" fmla="*/ 946 w 1204"/>
              <a:gd name="T75" fmla="*/ 522 h 648"/>
              <a:gd name="T76" fmla="*/ 994 w 1204"/>
              <a:gd name="T77" fmla="*/ 506 h 648"/>
              <a:gd name="T78" fmla="*/ 1032 w 1204"/>
              <a:gd name="T79" fmla="*/ 476 h 648"/>
              <a:gd name="T80" fmla="*/ 1062 w 1204"/>
              <a:gd name="T81" fmla="*/ 436 h 648"/>
              <a:gd name="T82" fmla="*/ 1078 w 1204"/>
              <a:gd name="T83" fmla="*/ 390 h 648"/>
              <a:gd name="T84" fmla="*/ 1082 w 1204"/>
              <a:gd name="T85" fmla="*/ 292 h 648"/>
              <a:gd name="T86" fmla="*/ 1078 w 1204"/>
              <a:gd name="T87" fmla="*/ 258 h 648"/>
              <a:gd name="T88" fmla="*/ 1062 w 1204"/>
              <a:gd name="T89" fmla="*/ 212 h 648"/>
              <a:gd name="T90" fmla="*/ 1032 w 1204"/>
              <a:gd name="T91" fmla="*/ 172 h 648"/>
              <a:gd name="T92" fmla="*/ 994 w 1204"/>
              <a:gd name="T93" fmla="*/ 144 h 648"/>
              <a:gd name="T94" fmla="*/ 946 w 1204"/>
              <a:gd name="T95" fmla="*/ 126 h 648"/>
              <a:gd name="T96" fmla="*/ 292 w 1204"/>
              <a:gd name="T97" fmla="*/ 12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648">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5"/>
          </a:solidFill>
          <a:ln w="28575">
            <a:noFill/>
          </a:ln>
        </p:spPr>
        <p:txBody>
          <a:bodyPr vert="horz" wrap="square" lIns="121908" tIns="60954" rIns="121908" bIns="60954" numCol="1" anchor="t" anchorCtr="0" compatLnSpc="1"/>
          <a:lstStyle/>
          <a:p>
            <a:endParaRPr lang="zh-CN" altLang="en-US"/>
          </a:p>
        </p:txBody>
      </p:sp>
      <p:sp>
        <p:nvSpPr>
          <p:cNvPr id="18" name="Freeform 5"/>
          <p:cNvSpPr>
            <a:spLocks noEditPoints="1"/>
          </p:cNvSpPr>
          <p:nvPr/>
        </p:nvSpPr>
        <p:spPr bwMode="auto">
          <a:xfrm>
            <a:off x="3645706" y="2989628"/>
            <a:ext cx="2326489" cy="1252295"/>
          </a:xfrm>
          <a:custGeom>
            <a:avLst/>
            <a:gdLst>
              <a:gd name="T0" fmla="*/ 292 w 1204"/>
              <a:gd name="T1" fmla="*/ 648 h 648"/>
              <a:gd name="T2" fmla="*/ 206 w 1204"/>
              <a:gd name="T3" fmla="*/ 634 h 648"/>
              <a:gd name="T4" fmla="*/ 130 w 1204"/>
              <a:gd name="T5" fmla="*/ 598 h 648"/>
              <a:gd name="T6" fmla="*/ 68 w 1204"/>
              <a:gd name="T7" fmla="*/ 542 h 648"/>
              <a:gd name="T8" fmla="*/ 24 w 1204"/>
              <a:gd name="T9" fmla="*/ 470 h 648"/>
              <a:gd name="T10" fmla="*/ 2 w 1204"/>
              <a:gd name="T11" fmla="*/ 386 h 648"/>
              <a:gd name="T12" fmla="*/ 0 w 1204"/>
              <a:gd name="T13" fmla="*/ 292 h 648"/>
              <a:gd name="T14" fmla="*/ 14 w 1204"/>
              <a:gd name="T15" fmla="*/ 206 h 648"/>
              <a:gd name="T16" fmla="*/ 50 w 1204"/>
              <a:gd name="T17" fmla="*/ 130 h 648"/>
              <a:gd name="T18" fmla="*/ 106 w 1204"/>
              <a:gd name="T19" fmla="*/ 68 h 648"/>
              <a:gd name="T20" fmla="*/ 178 w 1204"/>
              <a:gd name="T21" fmla="*/ 24 h 648"/>
              <a:gd name="T22" fmla="*/ 262 w 1204"/>
              <a:gd name="T23" fmla="*/ 2 h 648"/>
              <a:gd name="T24" fmla="*/ 912 w 1204"/>
              <a:gd name="T25" fmla="*/ 0 h 648"/>
              <a:gd name="T26" fmla="*/ 1000 w 1204"/>
              <a:gd name="T27" fmla="*/ 14 h 648"/>
              <a:gd name="T28" fmla="*/ 1076 w 1204"/>
              <a:gd name="T29" fmla="*/ 50 h 648"/>
              <a:gd name="T30" fmla="*/ 1138 w 1204"/>
              <a:gd name="T31" fmla="*/ 106 h 648"/>
              <a:gd name="T32" fmla="*/ 1182 w 1204"/>
              <a:gd name="T33" fmla="*/ 178 h 648"/>
              <a:gd name="T34" fmla="*/ 1202 w 1204"/>
              <a:gd name="T35" fmla="*/ 262 h 648"/>
              <a:gd name="T36" fmla="*/ 1204 w 1204"/>
              <a:gd name="T37" fmla="*/ 356 h 648"/>
              <a:gd name="T38" fmla="*/ 1192 w 1204"/>
              <a:gd name="T39" fmla="*/ 442 h 648"/>
              <a:gd name="T40" fmla="*/ 1154 w 1204"/>
              <a:gd name="T41" fmla="*/ 520 h 648"/>
              <a:gd name="T42" fmla="*/ 1098 w 1204"/>
              <a:gd name="T43" fmla="*/ 582 h 648"/>
              <a:gd name="T44" fmla="*/ 1026 w 1204"/>
              <a:gd name="T45" fmla="*/ 624 h 648"/>
              <a:gd name="T46" fmla="*/ 942 w 1204"/>
              <a:gd name="T47" fmla="*/ 646 h 648"/>
              <a:gd name="T48" fmla="*/ 292 w 1204"/>
              <a:gd name="T49" fmla="*/ 122 h 648"/>
              <a:gd name="T50" fmla="*/ 258 w 1204"/>
              <a:gd name="T51" fmla="*/ 126 h 648"/>
              <a:gd name="T52" fmla="*/ 212 w 1204"/>
              <a:gd name="T53" fmla="*/ 144 h 648"/>
              <a:gd name="T54" fmla="*/ 172 w 1204"/>
              <a:gd name="T55" fmla="*/ 172 h 648"/>
              <a:gd name="T56" fmla="*/ 142 w 1204"/>
              <a:gd name="T57" fmla="*/ 212 h 648"/>
              <a:gd name="T58" fmla="*/ 126 w 1204"/>
              <a:gd name="T59" fmla="*/ 258 h 648"/>
              <a:gd name="T60" fmla="*/ 122 w 1204"/>
              <a:gd name="T61" fmla="*/ 356 h 648"/>
              <a:gd name="T62" fmla="*/ 126 w 1204"/>
              <a:gd name="T63" fmla="*/ 390 h 648"/>
              <a:gd name="T64" fmla="*/ 142 w 1204"/>
              <a:gd name="T65" fmla="*/ 436 h 648"/>
              <a:gd name="T66" fmla="*/ 172 w 1204"/>
              <a:gd name="T67" fmla="*/ 476 h 648"/>
              <a:gd name="T68" fmla="*/ 212 w 1204"/>
              <a:gd name="T69" fmla="*/ 506 h 648"/>
              <a:gd name="T70" fmla="*/ 258 w 1204"/>
              <a:gd name="T71" fmla="*/ 522 h 648"/>
              <a:gd name="T72" fmla="*/ 912 w 1204"/>
              <a:gd name="T73" fmla="*/ 526 h 648"/>
              <a:gd name="T74" fmla="*/ 946 w 1204"/>
              <a:gd name="T75" fmla="*/ 522 h 648"/>
              <a:gd name="T76" fmla="*/ 994 w 1204"/>
              <a:gd name="T77" fmla="*/ 506 h 648"/>
              <a:gd name="T78" fmla="*/ 1032 w 1204"/>
              <a:gd name="T79" fmla="*/ 476 h 648"/>
              <a:gd name="T80" fmla="*/ 1062 w 1204"/>
              <a:gd name="T81" fmla="*/ 436 h 648"/>
              <a:gd name="T82" fmla="*/ 1078 w 1204"/>
              <a:gd name="T83" fmla="*/ 390 h 648"/>
              <a:gd name="T84" fmla="*/ 1082 w 1204"/>
              <a:gd name="T85" fmla="*/ 292 h 648"/>
              <a:gd name="T86" fmla="*/ 1078 w 1204"/>
              <a:gd name="T87" fmla="*/ 258 h 648"/>
              <a:gd name="T88" fmla="*/ 1062 w 1204"/>
              <a:gd name="T89" fmla="*/ 212 h 648"/>
              <a:gd name="T90" fmla="*/ 1032 w 1204"/>
              <a:gd name="T91" fmla="*/ 172 h 648"/>
              <a:gd name="T92" fmla="*/ 994 w 1204"/>
              <a:gd name="T93" fmla="*/ 144 h 648"/>
              <a:gd name="T94" fmla="*/ 946 w 1204"/>
              <a:gd name="T95" fmla="*/ 126 h 648"/>
              <a:gd name="T96" fmla="*/ 292 w 1204"/>
              <a:gd name="T97" fmla="*/ 12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648">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4"/>
          </a:solidFill>
          <a:ln w="28575">
            <a:noFill/>
          </a:ln>
        </p:spPr>
        <p:txBody>
          <a:bodyPr vert="horz" wrap="square" lIns="121908" tIns="60954" rIns="121908" bIns="60954" numCol="1" anchor="t" anchorCtr="0" compatLnSpc="1"/>
          <a:lstStyle/>
          <a:p>
            <a:endParaRPr lang="zh-CN" altLang="en-US"/>
          </a:p>
        </p:txBody>
      </p:sp>
      <p:sp>
        <p:nvSpPr>
          <p:cNvPr id="19" name="Freeform 5"/>
          <p:cNvSpPr>
            <a:spLocks noEditPoints="1"/>
          </p:cNvSpPr>
          <p:nvPr/>
        </p:nvSpPr>
        <p:spPr bwMode="auto">
          <a:xfrm>
            <a:off x="6224168" y="2989628"/>
            <a:ext cx="2326489" cy="1252295"/>
          </a:xfrm>
          <a:custGeom>
            <a:avLst/>
            <a:gdLst>
              <a:gd name="T0" fmla="*/ 292 w 1204"/>
              <a:gd name="T1" fmla="*/ 648 h 648"/>
              <a:gd name="T2" fmla="*/ 206 w 1204"/>
              <a:gd name="T3" fmla="*/ 634 h 648"/>
              <a:gd name="T4" fmla="*/ 130 w 1204"/>
              <a:gd name="T5" fmla="*/ 598 h 648"/>
              <a:gd name="T6" fmla="*/ 68 w 1204"/>
              <a:gd name="T7" fmla="*/ 542 h 648"/>
              <a:gd name="T8" fmla="*/ 24 w 1204"/>
              <a:gd name="T9" fmla="*/ 470 h 648"/>
              <a:gd name="T10" fmla="*/ 2 w 1204"/>
              <a:gd name="T11" fmla="*/ 386 h 648"/>
              <a:gd name="T12" fmla="*/ 0 w 1204"/>
              <a:gd name="T13" fmla="*/ 292 h 648"/>
              <a:gd name="T14" fmla="*/ 14 w 1204"/>
              <a:gd name="T15" fmla="*/ 206 h 648"/>
              <a:gd name="T16" fmla="*/ 50 w 1204"/>
              <a:gd name="T17" fmla="*/ 130 h 648"/>
              <a:gd name="T18" fmla="*/ 106 w 1204"/>
              <a:gd name="T19" fmla="*/ 68 h 648"/>
              <a:gd name="T20" fmla="*/ 178 w 1204"/>
              <a:gd name="T21" fmla="*/ 24 h 648"/>
              <a:gd name="T22" fmla="*/ 262 w 1204"/>
              <a:gd name="T23" fmla="*/ 2 h 648"/>
              <a:gd name="T24" fmla="*/ 912 w 1204"/>
              <a:gd name="T25" fmla="*/ 0 h 648"/>
              <a:gd name="T26" fmla="*/ 1000 w 1204"/>
              <a:gd name="T27" fmla="*/ 14 h 648"/>
              <a:gd name="T28" fmla="*/ 1076 w 1204"/>
              <a:gd name="T29" fmla="*/ 50 h 648"/>
              <a:gd name="T30" fmla="*/ 1138 w 1204"/>
              <a:gd name="T31" fmla="*/ 106 h 648"/>
              <a:gd name="T32" fmla="*/ 1182 w 1204"/>
              <a:gd name="T33" fmla="*/ 178 h 648"/>
              <a:gd name="T34" fmla="*/ 1202 w 1204"/>
              <a:gd name="T35" fmla="*/ 262 h 648"/>
              <a:gd name="T36" fmla="*/ 1204 w 1204"/>
              <a:gd name="T37" fmla="*/ 356 h 648"/>
              <a:gd name="T38" fmla="*/ 1192 w 1204"/>
              <a:gd name="T39" fmla="*/ 442 h 648"/>
              <a:gd name="T40" fmla="*/ 1154 w 1204"/>
              <a:gd name="T41" fmla="*/ 520 h 648"/>
              <a:gd name="T42" fmla="*/ 1098 w 1204"/>
              <a:gd name="T43" fmla="*/ 582 h 648"/>
              <a:gd name="T44" fmla="*/ 1026 w 1204"/>
              <a:gd name="T45" fmla="*/ 624 h 648"/>
              <a:gd name="T46" fmla="*/ 942 w 1204"/>
              <a:gd name="T47" fmla="*/ 646 h 648"/>
              <a:gd name="T48" fmla="*/ 292 w 1204"/>
              <a:gd name="T49" fmla="*/ 122 h 648"/>
              <a:gd name="T50" fmla="*/ 258 w 1204"/>
              <a:gd name="T51" fmla="*/ 126 h 648"/>
              <a:gd name="T52" fmla="*/ 212 w 1204"/>
              <a:gd name="T53" fmla="*/ 144 h 648"/>
              <a:gd name="T54" fmla="*/ 172 w 1204"/>
              <a:gd name="T55" fmla="*/ 172 h 648"/>
              <a:gd name="T56" fmla="*/ 142 w 1204"/>
              <a:gd name="T57" fmla="*/ 212 h 648"/>
              <a:gd name="T58" fmla="*/ 126 w 1204"/>
              <a:gd name="T59" fmla="*/ 258 h 648"/>
              <a:gd name="T60" fmla="*/ 122 w 1204"/>
              <a:gd name="T61" fmla="*/ 356 h 648"/>
              <a:gd name="T62" fmla="*/ 126 w 1204"/>
              <a:gd name="T63" fmla="*/ 390 h 648"/>
              <a:gd name="T64" fmla="*/ 142 w 1204"/>
              <a:gd name="T65" fmla="*/ 436 h 648"/>
              <a:gd name="T66" fmla="*/ 172 w 1204"/>
              <a:gd name="T67" fmla="*/ 476 h 648"/>
              <a:gd name="T68" fmla="*/ 212 w 1204"/>
              <a:gd name="T69" fmla="*/ 506 h 648"/>
              <a:gd name="T70" fmla="*/ 258 w 1204"/>
              <a:gd name="T71" fmla="*/ 522 h 648"/>
              <a:gd name="T72" fmla="*/ 912 w 1204"/>
              <a:gd name="T73" fmla="*/ 526 h 648"/>
              <a:gd name="T74" fmla="*/ 946 w 1204"/>
              <a:gd name="T75" fmla="*/ 522 h 648"/>
              <a:gd name="T76" fmla="*/ 994 w 1204"/>
              <a:gd name="T77" fmla="*/ 506 h 648"/>
              <a:gd name="T78" fmla="*/ 1032 w 1204"/>
              <a:gd name="T79" fmla="*/ 476 h 648"/>
              <a:gd name="T80" fmla="*/ 1062 w 1204"/>
              <a:gd name="T81" fmla="*/ 436 h 648"/>
              <a:gd name="T82" fmla="*/ 1078 w 1204"/>
              <a:gd name="T83" fmla="*/ 390 h 648"/>
              <a:gd name="T84" fmla="*/ 1082 w 1204"/>
              <a:gd name="T85" fmla="*/ 292 h 648"/>
              <a:gd name="T86" fmla="*/ 1078 w 1204"/>
              <a:gd name="T87" fmla="*/ 258 h 648"/>
              <a:gd name="T88" fmla="*/ 1062 w 1204"/>
              <a:gd name="T89" fmla="*/ 212 h 648"/>
              <a:gd name="T90" fmla="*/ 1032 w 1204"/>
              <a:gd name="T91" fmla="*/ 172 h 648"/>
              <a:gd name="T92" fmla="*/ 994 w 1204"/>
              <a:gd name="T93" fmla="*/ 144 h 648"/>
              <a:gd name="T94" fmla="*/ 946 w 1204"/>
              <a:gd name="T95" fmla="*/ 126 h 648"/>
              <a:gd name="T96" fmla="*/ 292 w 1204"/>
              <a:gd name="T97" fmla="*/ 12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648">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3"/>
          </a:solidFill>
          <a:ln w="28575">
            <a:noFill/>
          </a:ln>
        </p:spPr>
        <p:txBody>
          <a:bodyPr vert="horz" wrap="square" lIns="121908" tIns="60954" rIns="121908" bIns="60954" numCol="1" anchor="t" anchorCtr="0" compatLnSpc="1"/>
          <a:lstStyle/>
          <a:p>
            <a:endParaRPr lang="zh-CN" altLang="en-US"/>
          </a:p>
        </p:txBody>
      </p:sp>
      <p:sp>
        <p:nvSpPr>
          <p:cNvPr id="20" name="Freeform 5"/>
          <p:cNvSpPr>
            <a:spLocks noEditPoints="1"/>
          </p:cNvSpPr>
          <p:nvPr/>
        </p:nvSpPr>
        <p:spPr bwMode="auto">
          <a:xfrm>
            <a:off x="8784080" y="2989628"/>
            <a:ext cx="2326489" cy="1252295"/>
          </a:xfrm>
          <a:custGeom>
            <a:avLst/>
            <a:gdLst>
              <a:gd name="T0" fmla="*/ 292 w 1204"/>
              <a:gd name="T1" fmla="*/ 648 h 648"/>
              <a:gd name="T2" fmla="*/ 206 w 1204"/>
              <a:gd name="T3" fmla="*/ 634 h 648"/>
              <a:gd name="T4" fmla="*/ 130 w 1204"/>
              <a:gd name="T5" fmla="*/ 598 h 648"/>
              <a:gd name="T6" fmla="*/ 68 w 1204"/>
              <a:gd name="T7" fmla="*/ 542 h 648"/>
              <a:gd name="T8" fmla="*/ 24 w 1204"/>
              <a:gd name="T9" fmla="*/ 470 h 648"/>
              <a:gd name="T10" fmla="*/ 2 w 1204"/>
              <a:gd name="T11" fmla="*/ 386 h 648"/>
              <a:gd name="T12" fmla="*/ 0 w 1204"/>
              <a:gd name="T13" fmla="*/ 292 h 648"/>
              <a:gd name="T14" fmla="*/ 14 w 1204"/>
              <a:gd name="T15" fmla="*/ 206 h 648"/>
              <a:gd name="T16" fmla="*/ 50 w 1204"/>
              <a:gd name="T17" fmla="*/ 130 h 648"/>
              <a:gd name="T18" fmla="*/ 106 w 1204"/>
              <a:gd name="T19" fmla="*/ 68 h 648"/>
              <a:gd name="T20" fmla="*/ 178 w 1204"/>
              <a:gd name="T21" fmla="*/ 24 h 648"/>
              <a:gd name="T22" fmla="*/ 262 w 1204"/>
              <a:gd name="T23" fmla="*/ 2 h 648"/>
              <a:gd name="T24" fmla="*/ 912 w 1204"/>
              <a:gd name="T25" fmla="*/ 0 h 648"/>
              <a:gd name="T26" fmla="*/ 1000 w 1204"/>
              <a:gd name="T27" fmla="*/ 14 h 648"/>
              <a:gd name="T28" fmla="*/ 1076 w 1204"/>
              <a:gd name="T29" fmla="*/ 50 h 648"/>
              <a:gd name="T30" fmla="*/ 1138 w 1204"/>
              <a:gd name="T31" fmla="*/ 106 h 648"/>
              <a:gd name="T32" fmla="*/ 1182 w 1204"/>
              <a:gd name="T33" fmla="*/ 178 h 648"/>
              <a:gd name="T34" fmla="*/ 1202 w 1204"/>
              <a:gd name="T35" fmla="*/ 262 h 648"/>
              <a:gd name="T36" fmla="*/ 1204 w 1204"/>
              <a:gd name="T37" fmla="*/ 356 h 648"/>
              <a:gd name="T38" fmla="*/ 1192 w 1204"/>
              <a:gd name="T39" fmla="*/ 442 h 648"/>
              <a:gd name="T40" fmla="*/ 1154 w 1204"/>
              <a:gd name="T41" fmla="*/ 520 h 648"/>
              <a:gd name="T42" fmla="*/ 1098 w 1204"/>
              <a:gd name="T43" fmla="*/ 582 h 648"/>
              <a:gd name="T44" fmla="*/ 1026 w 1204"/>
              <a:gd name="T45" fmla="*/ 624 h 648"/>
              <a:gd name="T46" fmla="*/ 942 w 1204"/>
              <a:gd name="T47" fmla="*/ 646 h 648"/>
              <a:gd name="T48" fmla="*/ 292 w 1204"/>
              <a:gd name="T49" fmla="*/ 122 h 648"/>
              <a:gd name="T50" fmla="*/ 258 w 1204"/>
              <a:gd name="T51" fmla="*/ 126 h 648"/>
              <a:gd name="T52" fmla="*/ 212 w 1204"/>
              <a:gd name="T53" fmla="*/ 144 h 648"/>
              <a:gd name="T54" fmla="*/ 172 w 1204"/>
              <a:gd name="T55" fmla="*/ 172 h 648"/>
              <a:gd name="T56" fmla="*/ 142 w 1204"/>
              <a:gd name="T57" fmla="*/ 212 h 648"/>
              <a:gd name="T58" fmla="*/ 126 w 1204"/>
              <a:gd name="T59" fmla="*/ 258 h 648"/>
              <a:gd name="T60" fmla="*/ 122 w 1204"/>
              <a:gd name="T61" fmla="*/ 356 h 648"/>
              <a:gd name="T62" fmla="*/ 126 w 1204"/>
              <a:gd name="T63" fmla="*/ 390 h 648"/>
              <a:gd name="T64" fmla="*/ 142 w 1204"/>
              <a:gd name="T65" fmla="*/ 436 h 648"/>
              <a:gd name="T66" fmla="*/ 172 w 1204"/>
              <a:gd name="T67" fmla="*/ 476 h 648"/>
              <a:gd name="T68" fmla="*/ 212 w 1204"/>
              <a:gd name="T69" fmla="*/ 506 h 648"/>
              <a:gd name="T70" fmla="*/ 258 w 1204"/>
              <a:gd name="T71" fmla="*/ 522 h 648"/>
              <a:gd name="T72" fmla="*/ 912 w 1204"/>
              <a:gd name="T73" fmla="*/ 526 h 648"/>
              <a:gd name="T74" fmla="*/ 946 w 1204"/>
              <a:gd name="T75" fmla="*/ 522 h 648"/>
              <a:gd name="T76" fmla="*/ 994 w 1204"/>
              <a:gd name="T77" fmla="*/ 506 h 648"/>
              <a:gd name="T78" fmla="*/ 1032 w 1204"/>
              <a:gd name="T79" fmla="*/ 476 h 648"/>
              <a:gd name="T80" fmla="*/ 1062 w 1204"/>
              <a:gd name="T81" fmla="*/ 436 h 648"/>
              <a:gd name="T82" fmla="*/ 1078 w 1204"/>
              <a:gd name="T83" fmla="*/ 390 h 648"/>
              <a:gd name="T84" fmla="*/ 1082 w 1204"/>
              <a:gd name="T85" fmla="*/ 292 h 648"/>
              <a:gd name="T86" fmla="*/ 1078 w 1204"/>
              <a:gd name="T87" fmla="*/ 258 h 648"/>
              <a:gd name="T88" fmla="*/ 1062 w 1204"/>
              <a:gd name="T89" fmla="*/ 212 h 648"/>
              <a:gd name="T90" fmla="*/ 1032 w 1204"/>
              <a:gd name="T91" fmla="*/ 172 h 648"/>
              <a:gd name="T92" fmla="*/ 994 w 1204"/>
              <a:gd name="T93" fmla="*/ 144 h 648"/>
              <a:gd name="T94" fmla="*/ 946 w 1204"/>
              <a:gd name="T95" fmla="*/ 126 h 648"/>
              <a:gd name="T96" fmla="*/ 292 w 1204"/>
              <a:gd name="T97" fmla="*/ 12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648">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2"/>
          </a:solidFill>
          <a:ln w="28575">
            <a:noFill/>
          </a:ln>
        </p:spPr>
        <p:txBody>
          <a:bodyPr vert="horz" wrap="square" lIns="121908" tIns="60954" rIns="121908" bIns="60954" numCol="1" anchor="t" anchorCtr="0" compatLnSpc="1"/>
          <a:lstStyle/>
          <a:p>
            <a:endParaRPr lang="zh-CN" altLang="en-US"/>
          </a:p>
        </p:txBody>
      </p:sp>
      <p:sp>
        <p:nvSpPr>
          <p:cNvPr id="21" name="圆角矩形 20"/>
          <p:cNvSpPr/>
          <p:nvPr/>
        </p:nvSpPr>
        <p:spPr>
          <a:xfrm>
            <a:off x="2474228" y="3453322"/>
            <a:ext cx="2089119" cy="268577"/>
          </a:xfrm>
          <a:prstGeom prst="roundRect">
            <a:avLst>
              <a:gd name="adj" fmla="val 50000"/>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75000"/>
                </a:schemeClr>
              </a:solidFill>
            </a:endParaRPr>
          </a:p>
        </p:txBody>
      </p:sp>
      <p:sp>
        <p:nvSpPr>
          <p:cNvPr id="22" name="圆角矩形 21"/>
          <p:cNvSpPr/>
          <p:nvPr/>
        </p:nvSpPr>
        <p:spPr>
          <a:xfrm>
            <a:off x="7627424" y="3453322"/>
            <a:ext cx="2089119" cy="268577"/>
          </a:xfrm>
          <a:prstGeom prst="roundRect">
            <a:avLst>
              <a:gd name="adj" fmla="val 50000"/>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75000"/>
                </a:schemeClr>
              </a:solidFill>
            </a:endParaRPr>
          </a:p>
        </p:txBody>
      </p:sp>
      <p:sp>
        <p:nvSpPr>
          <p:cNvPr id="23" name="圆角矩形 22"/>
          <p:cNvSpPr/>
          <p:nvPr/>
        </p:nvSpPr>
        <p:spPr>
          <a:xfrm>
            <a:off x="5050825" y="3453322"/>
            <a:ext cx="2089119" cy="268577"/>
          </a:xfrm>
          <a:prstGeom prst="roundRect">
            <a:avLst>
              <a:gd name="adj" fmla="val 50000"/>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75000"/>
                </a:schemeClr>
              </a:solidFill>
            </a:endParaRPr>
          </a:p>
        </p:txBody>
      </p:sp>
      <p:sp>
        <p:nvSpPr>
          <p:cNvPr id="24" name="下箭头 23"/>
          <p:cNvSpPr/>
          <p:nvPr/>
        </p:nvSpPr>
        <p:spPr>
          <a:xfrm>
            <a:off x="3398802" y="3735964"/>
            <a:ext cx="239969" cy="819381"/>
          </a:xfrm>
          <a:prstGeom prst="downArrow">
            <a:avLst/>
          </a:prstGeom>
          <a:gradFill flip="none" rotWithShape="1">
            <a:gsLst>
              <a:gs pos="6000">
                <a:schemeClr val="bg1">
                  <a:lumMod val="75000"/>
                  <a:alpha val="0"/>
                </a:schemeClr>
              </a:gs>
              <a:gs pos="76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5" name="下箭头 24"/>
          <p:cNvSpPr/>
          <p:nvPr/>
        </p:nvSpPr>
        <p:spPr>
          <a:xfrm>
            <a:off x="5975398" y="3735964"/>
            <a:ext cx="239969" cy="819381"/>
          </a:xfrm>
          <a:prstGeom prst="downArrow">
            <a:avLst/>
          </a:prstGeom>
          <a:gradFill flip="none" rotWithShape="1">
            <a:gsLst>
              <a:gs pos="6000">
                <a:schemeClr val="bg1">
                  <a:lumMod val="75000"/>
                  <a:alpha val="0"/>
                </a:schemeClr>
              </a:gs>
              <a:gs pos="76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6" name="下箭头 25"/>
          <p:cNvSpPr/>
          <p:nvPr/>
        </p:nvSpPr>
        <p:spPr>
          <a:xfrm>
            <a:off x="8551998" y="3735964"/>
            <a:ext cx="239969" cy="819381"/>
          </a:xfrm>
          <a:prstGeom prst="downArrow">
            <a:avLst/>
          </a:prstGeom>
          <a:gradFill flip="none" rotWithShape="1">
            <a:gsLst>
              <a:gs pos="6000">
                <a:schemeClr val="bg1">
                  <a:lumMod val="75000"/>
                  <a:alpha val="0"/>
                </a:schemeClr>
              </a:gs>
              <a:gs pos="76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7" name="矩形 26"/>
          <p:cNvSpPr/>
          <p:nvPr/>
        </p:nvSpPr>
        <p:spPr>
          <a:xfrm>
            <a:off x="1185931" y="1596513"/>
            <a:ext cx="2089119"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accent5"/>
                </a:solidFill>
                <a:latin typeface="微软雅黑" panose="020B0503020204020204" pitchFamily="34" charset="-122"/>
                <a:ea typeface="微软雅黑" panose="020B0503020204020204" pitchFamily="34" charset="-122"/>
              </a:rPr>
              <a:t>在此输入标题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ctr">
              <a:lnSpc>
                <a:spcPct val="13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3762526" y="1596513"/>
            <a:ext cx="2089119"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accent4"/>
                </a:solidFill>
                <a:latin typeface="微软雅黑" panose="020B0503020204020204" pitchFamily="34" charset="-122"/>
                <a:ea typeface="微软雅黑" panose="020B0503020204020204" pitchFamily="34" charset="-122"/>
              </a:rPr>
              <a:t>在此输入标题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ctr">
              <a:lnSpc>
                <a:spcPct val="13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339122" y="1596513"/>
            <a:ext cx="2089119"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accent3"/>
                </a:solidFill>
                <a:latin typeface="微软雅黑" panose="020B0503020204020204" pitchFamily="34" charset="-122"/>
                <a:ea typeface="微软雅黑" panose="020B0503020204020204" pitchFamily="34" charset="-122"/>
              </a:rPr>
              <a:t>在此输入标题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gn="ctr">
              <a:lnSpc>
                <a:spcPct val="13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8915719" y="1596513"/>
            <a:ext cx="2089119"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accent2"/>
                </a:solidFill>
                <a:latin typeface="微软雅黑" panose="020B0503020204020204" pitchFamily="34" charset="-122"/>
                <a:ea typeface="微软雅黑" panose="020B0503020204020204" pitchFamily="34" charset="-122"/>
              </a:rPr>
              <a:t>在此输入标题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ctr">
              <a:lnSpc>
                <a:spcPct val="13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2476803" y="4670241"/>
            <a:ext cx="2089119"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5049453" y="4670241"/>
            <a:ext cx="2089119"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631189" y="4670241"/>
            <a:ext cx="2089119"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Bef>
                <a:spcPts val="800"/>
              </a:spcBef>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animEffect transition="in" filter="fade">
                                      <p:cBhvr>
                                        <p:cTn id="9" dur="300"/>
                                        <p:tgtEl>
                                          <p:spTgt spid="1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300"/>
                                        <p:tgtEl>
                                          <p:spTgt spid="27"/>
                                        </p:tgtEl>
                                      </p:cBhvr>
                                    </p:animEffect>
                                    <p:anim calcmode="lin" valueType="num">
                                      <p:cBhvr>
                                        <p:cTn id="14" dur="300" fill="hold"/>
                                        <p:tgtEl>
                                          <p:spTgt spid="27"/>
                                        </p:tgtEl>
                                        <p:attrNameLst>
                                          <p:attrName>ppt_x</p:attrName>
                                        </p:attrNameLst>
                                      </p:cBhvr>
                                      <p:tavLst>
                                        <p:tav tm="0">
                                          <p:val>
                                            <p:strVal val="#ppt_x"/>
                                          </p:val>
                                        </p:tav>
                                        <p:tav tm="100000">
                                          <p:val>
                                            <p:strVal val="#ppt_x"/>
                                          </p:val>
                                        </p:tav>
                                      </p:tavLst>
                                    </p:anim>
                                    <p:anim calcmode="lin" valueType="num">
                                      <p:cBhvr>
                                        <p:cTn id="15" dur="3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Effect transition="in" filter="fade">
                                      <p:cBhvr>
                                        <p:cTn id="21" dur="300"/>
                                        <p:tgtEl>
                                          <p:spTgt spid="18"/>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300"/>
                                        <p:tgtEl>
                                          <p:spTgt spid="28"/>
                                        </p:tgtEl>
                                      </p:cBhvr>
                                    </p:animEffect>
                                    <p:anim calcmode="lin" valueType="num">
                                      <p:cBhvr>
                                        <p:cTn id="26" dur="300" fill="hold"/>
                                        <p:tgtEl>
                                          <p:spTgt spid="28"/>
                                        </p:tgtEl>
                                        <p:attrNameLst>
                                          <p:attrName>ppt_x</p:attrName>
                                        </p:attrNameLst>
                                      </p:cBhvr>
                                      <p:tavLst>
                                        <p:tav tm="0">
                                          <p:val>
                                            <p:strVal val="#ppt_x"/>
                                          </p:val>
                                        </p:tav>
                                        <p:tav tm="100000">
                                          <p:val>
                                            <p:strVal val="#ppt_x"/>
                                          </p:val>
                                        </p:tav>
                                      </p:tavLst>
                                    </p:anim>
                                    <p:anim calcmode="lin" valueType="num">
                                      <p:cBhvr>
                                        <p:cTn id="27" dur="3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300"/>
                                        <p:tgtEl>
                                          <p:spTgt spid="29"/>
                                        </p:tgtEl>
                                      </p:cBhvr>
                                    </p:animEffect>
                                    <p:anim calcmode="lin" valueType="num">
                                      <p:cBhvr>
                                        <p:cTn id="38" dur="300" fill="hold"/>
                                        <p:tgtEl>
                                          <p:spTgt spid="29"/>
                                        </p:tgtEl>
                                        <p:attrNameLst>
                                          <p:attrName>ppt_x</p:attrName>
                                        </p:attrNameLst>
                                      </p:cBhvr>
                                      <p:tavLst>
                                        <p:tav tm="0">
                                          <p:val>
                                            <p:strVal val="#ppt_x"/>
                                          </p:val>
                                        </p:tav>
                                        <p:tav tm="100000">
                                          <p:val>
                                            <p:strVal val="#ppt_x"/>
                                          </p:val>
                                        </p:tav>
                                      </p:tavLst>
                                    </p:anim>
                                    <p:anim calcmode="lin" valueType="num">
                                      <p:cBhvr>
                                        <p:cTn id="39" dur="3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300" fill="hold"/>
                                        <p:tgtEl>
                                          <p:spTgt spid="20"/>
                                        </p:tgtEl>
                                        <p:attrNameLst>
                                          <p:attrName>ppt_w</p:attrName>
                                        </p:attrNameLst>
                                      </p:cBhvr>
                                      <p:tavLst>
                                        <p:tav tm="0">
                                          <p:val>
                                            <p:fltVal val="0"/>
                                          </p:val>
                                        </p:tav>
                                        <p:tav tm="100000">
                                          <p:val>
                                            <p:strVal val="#ppt_w"/>
                                          </p:val>
                                        </p:tav>
                                      </p:tavLst>
                                    </p:anim>
                                    <p:anim calcmode="lin" valueType="num">
                                      <p:cBhvr>
                                        <p:cTn id="44" dur="300" fill="hold"/>
                                        <p:tgtEl>
                                          <p:spTgt spid="20"/>
                                        </p:tgtEl>
                                        <p:attrNameLst>
                                          <p:attrName>ppt_h</p:attrName>
                                        </p:attrNameLst>
                                      </p:cBhvr>
                                      <p:tavLst>
                                        <p:tav tm="0">
                                          <p:val>
                                            <p:fltVal val="0"/>
                                          </p:val>
                                        </p:tav>
                                        <p:tav tm="100000">
                                          <p:val>
                                            <p:strVal val="#ppt_h"/>
                                          </p:val>
                                        </p:tav>
                                      </p:tavLst>
                                    </p:anim>
                                    <p:animEffect transition="in" filter="fade">
                                      <p:cBhvr>
                                        <p:cTn id="45" dur="300"/>
                                        <p:tgtEl>
                                          <p:spTgt spid="20"/>
                                        </p:tgtEl>
                                      </p:cBhvr>
                                    </p:animEffect>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300"/>
                                        <p:tgtEl>
                                          <p:spTgt spid="30"/>
                                        </p:tgtEl>
                                      </p:cBhvr>
                                    </p:animEffect>
                                    <p:anim calcmode="lin" valueType="num">
                                      <p:cBhvr>
                                        <p:cTn id="50" dur="300" fill="hold"/>
                                        <p:tgtEl>
                                          <p:spTgt spid="30"/>
                                        </p:tgtEl>
                                        <p:attrNameLst>
                                          <p:attrName>ppt_x</p:attrName>
                                        </p:attrNameLst>
                                      </p:cBhvr>
                                      <p:tavLst>
                                        <p:tav tm="0">
                                          <p:val>
                                            <p:strVal val="#ppt_x"/>
                                          </p:val>
                                        </p:tav>
                                        <p:tav tm="100000">
                                          <p:val>
                                            <p:strVal val="#ppt_x"/>
                                          </p:val>
                                        </p:tav>
                                      </p:tavLst>
                                    </p:anim>
                                    <p:anim calcmode="lin" valueType="num">
                                      <p:cBhvr>
                                        <p:cTn id="51" dur="300" fill="hold"/>
                                        <p:tgtEl>
                                          <p:spTgt spid="3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300" fill="hold"/>
                                        <p:tgtEl>
                                          <p:spTgt spid="21"/>
                                        </p:tgtEl>
                                        <p:attrNameLst>
                                          <p:attrName>ppt_w</p:attrName>
                                        </p:attrNameLst>
                                      </p:cBhvr>
                                      <p:tavLst>
                                        <p:tav tm="0">
                                          <p:val>
                                            <p:fltVal val="0"/>
                                          </p:val>
                                        </p:tav>
                                        <p:tav tm="100000">
                                          <p:val>
                                            <p:strVal val="#ppt_w"/>
                                          </p:val>
                                        </p:tav>
                                      </p:tavLst>
                                    </p:anim>
                                    <p:anim calcmode="lin" valueType="num">
                                      <p:cBhvr>
                                        <p:cTn id="56" dur="300" fill="hold"/>
                                        <p:tgtEl>
                                          <p:spTgt spid="21"/>
                                        </p:tgtEl>
                                        <p:attrNameLst>
                                          <p:attrName>ppt_h</p:attrName>
                                        </p:attrNameLst>
                                      </p:cBhvr>
                                      <p:tavLst>
                                        <p:tav tm="0">
                                          <p:val>
                                            <p:fltVal val="0"/>
                                          </p:val>
                                        </p:tav>
                                        <p:tav tm="100000">
                                          <p:val>
                                            <p:strVal val="#ppt_h"/>
                                          </p:val>
                                        </p:tav>
                                      </p:tavLst>
                                    </p:anim>
                                    <p:animEffect transition="in" filter="fade">
                                      <p:cBhvr>
                                        <p:cTn id="57" dur="300"/>
                                        <p:tgtEl>
                                          <p:spTgt spid="21"/>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300"/>
                                        <p:tgtEl>
                                          <p:spTgt spid="24"/>
                                        </p:tgtEl>
                                      </p:cBhvr>
                                    </p:animEffect>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300"/>
                                        <p:tgtEl>
                                          <p:spTgt spid="31"/>
                                        </p:tgtEl>
                                      </p:cBhvr>
                                    </p:animEffect>
                                    <p:anim calcmode="lin" valueType="num">
                                      <p:cBhvr>
                                        <p:cTn id="66" dur="300" fill="hold"/>
                                        <p:tgtEl>
                                          <p:spTgt spid="31"/>
                                        </p:tgtEl>
                                        <p:attrNameLst>
                                          <p:attrName>ppt_x</p:attrName>
                                        </p:attrNameLst>
                                      </p:cBhvr>
                                      <p:tavLst>
                                        <p:tav tm="0">
                                          <p:val>
                                            <p:strVal val="#ppt_x"/>
                                          </p:val>
                                        </p:tav>
                                        <p:tav tm="100000">
                                          <p:val>
                                            <p:strVal val="#ppt_x"/>
                                          </p:val>
                                        </p:tav>
                                      </p:tavLst>
                                    </p:anim>
                                    <p:anim calcmode="lin" valueType="num">
                                      <p:cBhvr>
                                        <p:cTn id="67" dur="3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300" fill="hold"/>
                                        <p:tgtEl>
                                          <p:spTgt spid="23"/>
                                        </p:tgtEl>
                                        <p:attrNameLst>
                                          <p:attrName>ppt_w</p:attrName>
                                        </p:attrNameLst>
                                      </p:cBhvr>
                                      <p:tavLst>
                                        <p:tav tm="0">
                                          <p:val>
                                            <p:fltVal val="0"/>
                                          </p:val>
                                        </p:tav>
                                        <p:tav tm="100000">
                                          <p:val>
                                            <p:strVal val="#ppt_w"/>
                                          </p:val>
                                        </p:tav>
                                      </p:tavLst>
                                    </p:anim>
                                    <p:anim calcmode="lin" valueType="num">
                                      <p:cBhvr>
                                        <p:cTn id="72" dur="300" fill="hold"/>
                                        <p:tgtEl>
                                          <p:spTgt spid="23"/>
                                        </p:tgtEl>
                                        <p:attrNameLst>
                                          <p:attrName>ppt_h</p:attrName>
                                        </p:attrNameLst>
                                      </p:cBhvr>
                                      <p:tavLst>
                                        <p:tav tm="0">
                                          <p:val>
                                            <p:fltVal val="0"/>
                                          </p:val>
                                        </p:tav>
                                        <p:tav tm="100000">
                                          <p:val>
                                            <p:strVal val="#ppt_h"/>
                                          </p:val>
                                        </p:tav>
                                      </p:tavLst>
                                    </p:anim>
                                    <p:animEffect transition="in" filter="fade">
                                      <p:cBhvr>
                                        <p:cTn id="73" dur="300"/>
                                        <p:tgtEl>
                                          <p:spTgt spid="23"/>
                                        </p:tgtEl>
                                      </p:cBhvr>
                                    </p:animEffect>
                                  </p:childTnLst>
                                </p:cTn>
                              </p:par>
                            </p:childTnLst>
                          </p:cTn>
                        </p:par>
                        <p:par>
                          <p:cTn id="74" fill="hold">
                            <p:stCondLst>
                              <p:cond delay="6000"/>
                            </p:stCondLst>
                            <p:childTnLst>
                              <p:par>
                                <p:cTn id="75" presetID="22" presetClass="entr" presetSubtype="1"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up)">
                                      <p:cBhvr>
                                        <p:cTn id="77" dur="300"/>
                                        <p:tgtEl>
                                          <p:spTgt spid="25"/>
                                        </p:tgtEl>
                                      </p:cBhvr>
                                    </p:animEffect>
                                  </p:childTnLst>
                                </p:cTn>
                              </p:par>
                            </p:childTnLst>
                          </p:cTn>
                        </p:par>
                        <p:par>
                          <p:cTn id="78" fill="hold">
                            <p:stCondLst>
                              <p:cond delay="6500"/>
                            </p:stCondLst>
                            <p:childTnLst>
                              <p:par>
                                <p:cTn id="79" presetID="42"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300"/>
                                        <p:tgtEl>
                                          <p:spTgt spid="32"/>
                                        </p:tgtEl>
                                      </p:cBhvr>
                                    </p:animEffect>
                                    <p:anim calcmode="lin" valueType="num">
                                      <p:cBhvr>
                                        <p:cTn id="82" dur="300" fill="hold"/>
                                        <p:tgtEl>
                                          <p:spTgt spid="32"/>
                                        </p:tgtEl>
                                        <p:attrNameLst>
                                          <p:attrName>ppt_x</p:attrName>
                                        </p:attrNameLst>
                                      </p:cBhvr>
                                      <p:tavLst>
                                        <p:tav tm="0">
                                          <p:val>
                                            <p:strVal val="#ppt_x"/>
                                          </p:val>
                                        </p:tav>
                                        <p:tav tm="100000">
                                          <p:val>
                                            <p:strVal val="#ppt_x"/>
                                          </p:val>
                                        </p:tav>
                                      </p:tavLst>
                                    </p:anim>
                                    <p:anim calcmode="lin" valueType="num">
                                      <p:cBhvr>
                                        <p:cTn id="83" dur="300" fill="hold"/>
                                        <p:tgtEl>
                                          <p:spTgt spid="32"/>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53" presetClass="entr" presetSubtype="16"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300" fill="hold"/>
                                        <p:tgtEl>
                                          <p:spTgt spid="22"/>
                                        </p:tgtEl>
                                        <p:attrNameLst>
                                          <p:attrName>ppt_w</p:attrName>
                                        </p:attrNameLst>
                                      </p:cBhvr>
                                      <p:tavLst>
                                        <p:tav tm="0">
                                          <p:val>
                                            <p:fltVal val="0"/>
                                          </p:val>
                                        </p:tav>
                                        <p:tav tm="100000">
                                          <p:val>
                                            <p:strVal val="#ppt_w"/>
                                          </p:val>
                                        </p:tav>
                                      </p:tavLst>
                                    </p:anim>
                                    <p:anim calcmode="lin" valueType="num">
                                      <p:cBhvr>
                                        <p:cTn id="88" dur="300" fill="hold"/>
                                        <p:tgtEl>
                                          <p:spTgt spid="22"/>
                                        </p:tgtEl>
                                        <p:attrNameLst>
                                          <p:attrName>ppt_h</p:attrName>
                                        </p:attrNameLst>
                                      </p:cBhvr>
                                      <p:tavLst>
                                        <p:tav tm="0">
                                          <p:val>
                                            <p:fltVal val="0"/>
                                          </p:val>
                                        </p:tav>
                                        <p:tav tm="100000">
                                          <p:val>
                                            <p:strVal val="#ppt_h"/>
                                          </p:val>
                                        </p:tav>
                                      </p:tavLst>
                                    </p:anim>
                                    <p:animEffect transition="in" filter="fade">
                                      <p:cBhvr>
                                        <p:cTn id="89" dur="300"/>
                                        <p:tgtEl>
                                          <p:spTgt spid="22"/>
                                        </p:tgtEl>
                                      </p:cBhvr>
                                    </p:animEffect>
                                  </p:childTnLst>
                                </p:cTn>
                              </p:par>
                            </p:childTnLst>
                          </p:cTn>
                        </p:par>
                        <p:par>
                          <p:cTn id="90" fill="hold">
                            <p:stCondLst>
                              <p:cond delay="7500"/>
                            </p:stCondLst>
                            <p:childTnLst>
                              <p:par>
                                <p:cTn id="91" presetID="22" presetClass="entr" presetSubtype="1"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up)">
                                      <p:cBhvr>
                                        <p:cTn id="93" dur="300"/>
                                        <p:tgtEl>
                                          <p:spTgt spid="26"/>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300"/>
                                        <p:tgtEl>
                                          <p:spTgt spid="33"/>
                                        </p:tgtEl>
                                      </p:cBhvr>
                                    </p:animEffect>
                                    <p:anim calcmode="lin" valueType="num">
                                      <p:cBhvr>
                                        <p:cTn id="98" dur="300" fill="hold"/>
                                        <p:tgtEl>
                                          <p:spTgt spid="33"/>
                                        </p:tgtEl>
                                        <p:attrNameLst>
                                          <p:attrName>ppt_x</p:attrName>
                                        </p:attrNameLst>
                                      </p:cBhvr>
                                      <p:tavLst>
                                        <p:tav tm="0">
                                          <p:val>
                                            <p:strVal val="#ppt_x"/>
                                          </p:val>
                                        </p:tav>
                                        <p:tav tm="100000">
                                          <p:val>
                                            <p:strVal val="#ppt_x"/>
                                          </p:val>
                                        </p:tav>
                                      </p:tavLst>
                                    </p:anim>
                                    <p:anim calcmode="lin" valueType="num">
                                      <p:cBhvr>
                                        <p:cTn id="99" dur="3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同心圆 33"/>
          <p:cNvSpPr/>
          <p:nvPr/>
        </p:nvSpPr>
        <p:spPr>
          <a:xfrm>
            <a:off x="1189360" y="2653635"/>
            <a:ext cx="3128873" cy="3129280"/>
          </a:xfrm>
          <a:prstGeom prst="donut">
            <a:avLst>
              <a:gd name="adj" fmla="val 747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404066"/>
              </a:solidFill>
            </a:endParaRPr>
          </a:p>
        </p:txBody>
      </p:sp>
      <p:sp>
        <p:nvSpPr>
          <p:cNvPr id="35" name="同心圆 34"/>
          <p:cNvSpPr/>
          <p:nvPr/>
        </p:nvSpPr>
        <p:spPr>
          <a:xfrm>
            <a:off x="1626183" y="3090515"/>
            <a:ext cx="2255226" cy="2255520"/>
          </a:xfrm>
          <a:prstGeom prst="donut">
            <a:avLst>
              <a:gd name="adj" fmla="val 1098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404066"/>
              </a:solidFill>
            </a:endParaRPr>
          </a:p>
        </p:txBody>
      </p:sp>
      <p:sp>
        <p:nvSpPr>
          <p:cNvPr id="36" name="椭圆 35"/>
          <p:cNvSpPr/>
          <p:nvPr/>
        </p:nvSpPr>
        <p:spPr>
          <a:xfrm>
            <a:off x="2083324" y="3547715"/>
            <a:ext cx="1340945" cy="134112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404066"/>
              </a:solidFill>
            </a:endParaRPr>
          </a:p>
        </p:txBody>
      </p:sp>
      <p:grpSp>
        <p:nvGrpSpPr>
          <p:cNvPr id="37" name="组合 36"/>
          <p:cNvGrpSpPr/>
          <p:nvPr/>
        </p:nvGrpSpPr>
        <p:grpSpPr>
          <a:xfrm rot="2112537">
            <a:off x="6860349" y="-2414618"/>
            <a:ext cx="302287" cy="2619076"/>
            <a:chOff x="1485898" y="1354944"/>
            <a:chExt cx="312420" cy="2706516"/>
          </a:xfrm>
          <a:solidFill>
            <a:schemeClr val="accent5"/>
          </a:solidFill>
        </p:grpSpPr>
        <p:sp>
          <p:nvSpPr>
            <p:cNvPr id="38" name="下箭头 37"/>
            <p:cNvSpPr/>
            <p:nvPr/>
          </p:nvSpPr>
          <p:spPr>
            <a:xfrm>
              <a:off x="1539240" y="1508760"/>
              <a:ext cx="205740" cy="255270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燕尾形 38"/>
            <p:cNvSpPr/>
            <p:nvPr/>
          </p:nvSpPr>
          <p:spPr>
            <a:xfrm rot="5400000">
              <a:off x="1228197" y="1612645"/>
              <a:ext cx="827822" cy="312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0" name="组合 39"/>
          <p:cNvGrpSpPr/>
          <p:nvPr/>
        </p:nvGrpSpPr>
        <p:grpSpPr>
          <a:xfrm>
            <a:off x="5997682" y="2704011"/>
            <a:ext cx="329100" cy="329143"/>
            <a:chOff x="4390979" y="2619843"/>
            <a:chExt cx="246857" cy="246857"/>
          </a:xfrm>
        </p:grpSpPr>
        <p:sp>
          <p:nvSpPr>
            <p:cNvPr id="41" name="圆角矩形 40"/>
            <p:cNvSpPr/>
            <p:nvPr/>
          </p:nvSpPr>
          <p:spPr>
            <a:xfrm rot="2700000">
              <a:off x="4390979" y="2619843"/>
              <a:ext cx="246857" cy="246857"/>
            </a:xfrm>
            <a:prstGeom prst="round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p:nvPr/>
          </p:nvSpPr>
          <p:spPr bwMode="auto">
            <a:xfrm>
              <a:off x="4444416" y="2679420"/>
              <a:ext cx="139984" cy="127709"/>
            </a:xfrm>
            <a:custGeom>
              <a:avLst/>
              <a:gdLst>
                <a:gd name="T0" fmla="*/ 312 w 318"/>
                <a:gd name="T1" fmla="*/ 0 h 374"/>
                <a:gd name="T2" fmla="*/ 294 w 318"/>
                <a:gd name="T3" fmla="*/ 4 h 374"/>
                <a:gd name="T4" fmla="*/ 256 w 318"/>
                <a:gd name="T5" fmla="*/ 16 h 374"/>
                <a:gd name="T6" fmla="*/ 218 w 318"/>
                <a:gd name="T7" fmla="*/ 38 h 374"/>
                <a:gd name="T8" fmla="*/ 178 w 318"/>
                <a:gd name="T9" fmla="*/ 66 h 374"/>
                <a:gd name="T10" fmla="*/ 160 w 318"/>
                <a:gd name="T11" fmla="*/ 84 h 374"/>
                <a:gd name="T12" fmla="*/ 120 w 318"/>
                <a:gd name="T13" fmla="*/ 50 h 374"/>
                <a:gd name="T14" fmla="*/ 82 w 318"/>
                <a:gd name="T15" fmla="*/ 26 h 374"/>
                <a:gd name="T16" fmla="*/ 44 w 318"/>
                <a:gd name="T17" fmla="*/ 8 h 374"/>
                <a:gd name="T18" fmla="*/ 6 w 318"/>
                <a:gd name="T19" fmla="*/ 0 h 374"/>
                <a:gd name="T20" fmla="*/ 0 w 318"/>
                <a:gd name="T21" fmla="*/ 38 h 374"/>
                <a:gd name="T22" fmla="*/ 60 w 318"/>
                <a:gd name="T23" fmla="*/ 76 h 374"/>
                <a:gd name="T24" fmla="*/ 118 w 318"/>
                <a:gd name="T25" fmla="*/ 128 h 374"/>
                <a:gd name="T26" fmla="*/ 88 w 318"/>
                <a:gd name="T27" fmla="*/ 164 h 374"/>
                <a:gd name="T28" fmla="*/ 58 w 318"/>
                <a:gd name="T29" fmla="*/ 204 h 374"/>
                <a:gd name="T30" fmla="*/ 0 w 318"/>
                <a:gd name="T31" fmla="*/ 294 h 374"/>
                <a:gd name="T32" fmla="*/ 6 w 318"/>
                <a:gd name="T33" fmla="*/ 374 h 374"/>
                <a:gd name="T34" fmla="*/ 10 w 318"/>
                <a:gd name="T35" fmla="*/ 374 h 374"/>
                <a:gd name="T36" fmla="*/ 20 w 318"/>
                <a:gd name="T37" fmla="*/ 374 h 374"/>
                <a:gd name="T38" fmla="*/ 30 w 318"/>
                <a:gd name="T39" fmla="*/ 356 h 374"/>
                <a:gd name="T40" fmla="*/ 104 w 318"/>
                <a:gd name="T41" fmla="*/ 244 h 374"/>
                <a:gd name="T42" fmla="*/ 160 w 318"/>
                <a:gd name="T43" fmla="*/ 174 h 374"/>
                <a:gd name="T44" fmla="*/ 188 w 318"/>
                <a:gd name="T45" fmla="*/ 210 h 374"/>
                <a:gd name="T46" fmla="*/ 258 w 318"/>
                <a:gd name="T47" fmla="*/ 310 h 374"/>
                <a:gd name="T48" fmla="*/ 298 w 318"/>
                <a:gd name="T49" fmla="*/ 374 h 374"/>
                <a:gd name="T50" fmla="*/ 306 w 318"/>
                <a:gd name="T51" fmla="*/ 374 h 374"/>
                <a:gd name="T52" fmla="*/ 314 w 318"/>
                <a:gd name="T53" fmla="*/ 374 h 374"/>
                <a:gd name="T54" fmla="*/ 318 w 318"/>
                <a:gd name="T55" fmla="*/ 294 h 374"/>
                <a:gd name="T56" fmla="*/ 292 w 318"/>
                <a:gd name="T57" fmla="*/ 250 h 374"/>
                <a:gd name="T58" fmla="*/ 260 w 318"/>
                <a:gd name="T59" fmla="*/ 204 h 374"/>
                <a:gd name="T60" fmla="*/ 202 w 318"/>
                <a:gd name="T61" fmla="*/ 128 h 374"/>
                <a:gd name="T62" fmla="*/ 230 w 318"/>
                <a:gd name="T63" fmla="*/ 100 h 374"/>
                <a:gd name="T64" fmla="*/ 288 w 318"/>
                <a:gd name="T65" fmla="*/ 54 h 374"/>
                <a:gd name="T66" fmla="*/ 318 w 318"/>
                <a:gd name="T67" fmla="*/ 3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374">
                  <a:moveTo>
                    <a:pt x="318" y="38"/>
                  </a:moveTo>
                  <a:lnTo>
                    <a:pt x="312" y="0"/>
                  </a:lnTo>
                  <a:lnTo>
                    <a:pt x="312" y="0"/>
                  </a:lnTo>
                  <a:lnTo>
                    <a:pt x="294" y="4"/>
                  </a:lnTo>
                  <a:lnTo>
                    <a:pt x="274" y="8"/>
                  </a:lnTo>
                  <a:lnTo>
                    <a:pt x="256" y="16"/>
                  </a:lnTo>
                  <a:lnTo>
                    <a:pt x="236" y="26"/>
                  </a:lnTo>
                  <a:lnTo>
                    <a:pt x="218" y="38"/>
                  </a:lnTo>
                  <a:lnTo>
                    <a:pt x="198" y="50"/>
                  </a:lnTo>
                  <a:lnTo>
                    <a:pt x="178" y="66"/>
                  </a:lnTo>
                  <a:lnTo>
                    <a:pt x="160" y="84"/>
                  </a:lnTo>
                  <a:lnTo>
                    <a:pt x="160" y="84"/>
                  </a:lnTo>
                  <a:lnTo>
                    <a:pt x="140" y="66"/>
                  </a:lnTo>
                  <a:lnTo>
                    <a:pt x="120" y="50"/>
                  </a:lnTo>
                  <a:lnTo>
                    <a:pt x="100" y="38"/>
                  </a:lnTo>
                  <a:lnTo>
                    <a:pt x="82" y="26"/>
                  </a:lnTo>
                  <a:lnTo>
                    <a:pt x="62" y="16"/>
                  </a:lnTo>
                  <a:lnTo>
                    <a:pt x="44" y="8"/>
                  </a:lnTo>
                  <a:lnTo>
                    <a:pt x="26" y="4"/>
                  </a:lnTo>
                  <a:lnTo>
                    <a:pt x="6" y="0"/>
                  </a:lnTo>
                  <a:lnTo>
                    <a:pt x="0" y="38"/>
                  </a:lnTo>
                  <a:lnTo>
                    <a:pt x="0" y="38"/>
                  </a:lnTo>
                  <a:lnTo>
                    <a:pt x="30" y="54"/>
                  </a:lnTo>
                  <a:lnTo>
                    <a:pt x="60" y="76"/>
                  </a:lnTo>
                  <a:lnTo>
                    <a:pt x="90" y="100"/>
                  </a:lnTo>
                  <a:lnTo>
                    <a:pt x="118" y="128"/>
                  </a:lnTo>
                  <a:lnTo>
                    <a:pt x="118" y="128"/>
                  </a:lnTo>
                  <a:lnTo>
                    <a:pt x="88" y="164"/>
                  </a:lnTo>
                  <a:lnTo>
                    <a:pt x="58" y="204"/>
                  </a:lnTo>
                  <a:lnTo>
                    <a:pt x="58" y="204"/>
                  </a:lnTo>
                  <a:lnTo>
                    <a:pt x="26" y="250"/>
                  </a:lnTo>
                  <a:lnTo>
                    <a:pt x="0" y="294"/>
                  </a:lnTo>
                  <a:lnTo>
                    <a:pt x="0" y="374"/>
                  </a:lnTo>
                  <a:lnTo>
                    <a:pt x="6" y="374"/>
                  </a:lnTo>
                  <a:lnTo>
                    <a:pt x="10" y="374"/>
                  </a:lnTo>
                  <a:lnTo>
                    <a:pt x="10" y="374"/>
                  </a:lnTo>
                  <a:lnTo>
                    <a:pt x="12" y="374"/>
                  </a:lnTo>
                  <a:lnTo>
                    <a:pt x="20" y="374"/>
                  </a:lnTo>
                  <a:lnTo>
                    <a:pt x="20" y="374"/>
                  </a:lnTo>
                  <a:lnTo>
                    <a:pt x="30" y="356"/>
                  </a:lnTo>
                  <a:lnTo>
                    <a:pt x="60" y="310"/>
                  </a:lnTo>
                  <a:lnTo>
                    <a:pt x="104" y="244"/>
                  </a:lnTo>
                  <a:lnTo>
                    <a:pt x="130" y="210"/>
                  </a:lnTo>
                  <a:lnTo>
                    <a:pt x="160" y="174"/>
                  </a:lnTo>
                  <a:lnTo>
                    <a:pt x="160" y="174"/>
                  </a:lnTo>
                  <a:lnTo>
                    <a:pt x="188" y="210"/>
                  </a:lnTo>
                  <a:lnTo>
                    <a:pt x="214" y="244"/>
                  </a:lnTo>
                  <a:lnTo>
                    <a:pt x="258" y="310"/>
                  </a:lnTo>
                  <a:lnTo>
                    <a:pt x="288" y="356"/>
                  </a:lnTo>
                  <a:lnTo>
                    <a:pt x="298" y="374"/>
                  </a:lnTo>
                  <a:lnTo>
                    <a:pt x="306" y="374"/>
                  </a:lnTo>
                  <a:lnTo>
                    <a:pt x="306" y="374"/>
                  </a:lnTo>
                  <a:lnTo>
                    <a:pt x="310" y="374"/>
                  </a:lnTo>
                  <a:lnTo>
                    <a:pt x="314" y="374"/>
                  </a:lnTo>
                  <a:lnTo>
                    <a:pt x="318" y="374"/>
                  </a:lnTo>
                  <a:lnTo>
                    <a:pt x="318" y="294"/>
                  </a:lnTo>
                  <a:lnTo>
                    <a:pt x="318" y="294"/>
                  </a:lnTo>
                  <a:lnTo>
                    <a:pt x="292" y="250"/>
                  </a:lnTo>
                  <a:lnTo>
                    <a:pt x="260" y="204"/>
                  </a:lnTo>
                  <a:lnTo>
                    <a:pt x="260" y="204"/>
                  </a:lnTo>
                  <a:lnTo>
                    <a:pt x="230" y="164"/>
                  </a:lnTo>
                  <a:lnTo>
                    <a:pt x="202" y="128"/>
                  </a:lnTo>
                  <a:lnTo>
                    <a:pt x="202" y="128"/>
                  </a:lnTo>
                  <a:lnTo>
                    <a:pt x="230" y="100"/>
                  </a:lnTo>
                  <a:lnTo>
                    <a:pt x="258" y="76"/>
                  </a:lnTo>
                  <a:lnTo>
                    <a:pt x="288" y="54"/>
                  </a:lnTo>
                  <a:lnTo>
                    <a:pt x="318" y="38"/>
                  </a:lnTo>
                  <a:lnTo>
                    <a:pt x="318" y="3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3" name="矩形 42"/>
          <p:cNvSpPr/>
          <p:nvPr/>
        </p:nvSpPr>
        <p:spPr>
          <a:xfrm>
            <a:off x="6354208" y="1808668"/>
            <a:ext cx="4840313" cy="563219"/>
          </a:xfrm>
          <a:prstGeom prst="rect">
            <a:avLst/>
          </a:prstGeom>
        </p:spPr>
        <p:txBody>
          <a:bodyPr wrap="square" lIns="121908" tIns="60954" rIns="121908" bIns="60954">
            <a:spAutoFit/>
          </a:bodyPr>
          <a:lstStyle/>
          <a:p>
            <a:pPr algn="just">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zh-CN" altLang="en-US" sz="1100" dirty="0">
              <a:solidFill>
                <a:schemeClr val="bg1">
                  <a:lumMod val="65000"/>
                </a:schemeClr>
              </a:solidFill>
            </a:endParaRPr>
          </a:p>
        </p:txBody>
      </p:sp>
      <p:sp>
        <p:nvSpPr>
          <p:cNvPr id="44" name="矩形 43"/>
          <p:cNvSpPr/>
          <p:nvPr/>
        </p:nvSpPr>
        <p:spPr>
          <a:xfrm>
            <a:off x="6354208" y="2594391"/>
            <a:ext cx="4840313" cy="563219"/>
          </a:xfrm>
          <a:prstGeom prst="rect">
            <a:avLst/>
          </a:prstGeom>
        </p:spPr>
        <p:txBody>
          <a:bodyPr wrap="square" lIns="121908" tIns="60954" rIns="121908" bIns="60954">
            <a:spAutoFit/>
          </a:bodyPr>
          <a:lstStyle/>
          <a:p>
            <a:pPr algn="just">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zh-CN" altLang="en-US" sz="1100" dirty="0">
              <a:solidFill>
                <a:schemeClr val="bg1">
                  <a:lumMod val="65000"/>
                </a:schemeClr>
              </a:solidFill>
            </a:endParaRPr>
          </a:p>
        </p:txBody>
      </p:sp>
      <p:sp>
        <p:nvSpPr>
          <p:cNvPr id="45" name="矩形 44"/>
          <p:cNvSpPr/>
          <p:nvPr/>
        </p:nvSpPr>
        <p:spPr>
          <a:xfrm>
            <a:off x="6354208" y="4951559"/>
            <a:ext cx="4840313" cy="563219"/>
          </a:xfrm>
          <a:prstGeom prst="rect">
            <a:avLst/>
          </a:prstGeom>
        </p:spPr>
        <p:txBody>
          <a:bodyPr wrap="square" lIns="121908" tIns="60954" rIns="121908" bIns="60954">
            <a:spAutoFit/>
          </a:bodyPr>
          <a:lstStyle/>
          <a:p>
            <a:pPr algn="just">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zh-CN" altLang="en-US" sz="1100" dirty="0">
              <a:solidFill>
                <a:schemeClr val="bg1">
                  <a:lumMod val="65000"/>
                </a:schemeClr>
              </a:solidFill>
            </a:endParaRPr>
          </a:p>
        </p:txBody>
      </p:sp>
      <p:sp>
        <p:nvSpPr>
          <p:cNvPr id="46" name="矩形 45"/>
          <p:cNvSpPr/>
          <p:nvPr/>
        </p:nvSpPr>
        <p:spPr>
          <a:xfrm>
            <a:off x="6354208" y="4165836"/>
            <a:ext cx="4840313" cy="563219"/>
          </a:xfrm>
          <a:prstGeom prst="rect">
            <a:avLst/>
          </a:prstGeom>
        </p:spPr>
        <p:txBody>
          <a:bodyPr wrap="square" lIns="121908" tIns="60954" rIns="121908" bIns="60954">
            <a:spAutoFit/>
          </a:bodyPr>
          <a:lstStyle/>
          <a:p>
            <a:pPr algn="just">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zh-CN" altLang="en-US" sz="1100" dirty="0">
              <a:solidFill>
                <a:schemeClr val="bg1">
                  <a:lumMod val="65000"/>
                </a:schemeClr>
              </a:solidFill>
            </a:endParaRPr>
          </a:p>
        </p:txBody>
      </p:sp>
      <p:sp>
        <p:nvSpPr>
          <p:cNvPr id="47" name="矩形 46"/>
          <p:cNvSpPr/>
          <p:nvPr/>
        </p:nvSpPr>
        <p:spPr>
          <a:xfrm>
            <a:off x="6354208" y="3380114"/>
            <a:ext cx="4840313" cy="563219"/>
          </a:xfrm>
          <a:prstGeom prst="rect">
            <a:avLst/>
          </a:prstGeom>
        </p:spPr>
        <p:txBody>
          <a:bodyPr wrap="square" lIns="121908" tIns="60954" rIns="121908" bIns="60954">
            <a:spAutoFit/>
          </a:bodyPr>
          <a:lstStyle/>
          <a:p>
            <a:pPr algn="just">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a:t>
            </a:r>
            <a:endParaRPr lang="zh-CN" altLang="en-US" sz="1100" dirty="0">
              <a:solidFill>
                <a:schemeClr val="bg1">
                  <a:lumMod val="65000"/>
                </a:schemeClr>
              </a:solidFill>
            </a:endParaRPr>
          </a:p>
        </p:txBody>
      </p:sp>
      <p:grpSp>
        <p:nvGrpSpPr>
          <p:cNvPr id="48" name="组合 47"/>
          <p:cNvGrpSpPr/>
          <p:nvPr/>
        </p:nvGrpSpPr>
        <p:grpSpPr>
          <a:xfrm>
            <a:off x="5993194" y="1918038"/>
            <a:ext cx="329100" cy="329143"/>
            <a:chOff x="4390979" y="2111842"/>
            <a:chExt cx="246857" cy="246857"/>
          </a:xfrm>
        </p:grpSpPr>
        <p:sp>
          <p:nvSpPr>
            <p:cNvPr id="49" name="圆角矩形 48"/>
            <p:cNvSpPr/>
            <p:nvPr/>
          </p:nvSpPr>
          <p:spPr>
            <a:xfrm rot="2700000">
              <a:off x="4390979" y="2111842"/>
              <a:ext cx="246857" cy="246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6"/>
            <p:cNvSpPr/>
            <p:nvPr/>
          </p:nvSpPr>
          <p:spPr bwMode="auto">
            <a:xfrm>
              <a:off x="4424005" y="2166640"/>
              <a:ext cx="180807" cy="137266"/>
            </a:xfrm>
            <a:custGeom>
              <a:avLst/>
              <a:gdLst>
                <a:gd name="T0" fmla="*/ 156 w 490"/>
                <a:gd name="T1" fmla="*/ 244 h 372"/>
                <a:gd name="T2" fmla="*/ 38 w 490"/>
                <a:gd name="T3" fmla="*/ 178 h 372"/>
                <a:gd name="T4" fmla="*/ 0 w 490"/>
                <a:gd name="T5" fmla="*/ 216 h 372"/>
                <a:gd name="T6" fmla="*/ 114 w 490"/>
                <a:gd name="T7" fmla="*/ 326 h 372"/>
                <a:gd name="T8" fmla="*/ 162 w 490"/>
                <a:gd name="T9" fmla="*/ 372 h 372"/>
                <a:gd name="T10" fmla="*/ 490 w 490"/>
                <a:gd name="T11" fmla="*/ 32 h 372"/>
                <a:gd name="T12" fmla="*/ 456 w 490"/>
                <a:gd name="T13" fmla="*/ 0 h 372"/>
                <a:gd name="T14" fmla="*/ 156 w 490"/>
                <a:gd name="T15" fmla="*/ 24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372">
                  <a:moveTo>
                    <a:pt x="156" y="244"/>
                  </a:moveTo>
                  <a:lnTo>
                    <a:pt x="38" y="178"/>
                  </a:lnTo>
                  <a:lnTo>
                    <a:pt x="0" y="216"/>
                  </a:lnTo>
                  <a:lnTo>
                    <a:pt x="114" y="326"/>
                  </a:lnTo>
                  <a:lnTo>
                    <a:pt x="162" y="372"/>
                  </a:lnTo>
                  <a:lnTo>
                    <a:pt x="490" y="32"/>
                  </a:lnTo>
                  <a:lnTo>
                    <a:pt x="456" y="0"/>
                  </a:lnTo>
                  <a:lnTo>
                    <a:pt x="156" y="2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5993194" y="3489984"/>
            <a:ext cx="329100" cy="329143"/>
            <a:chOff x="4390979" y="2111842"/>
            <a:chExt cx="246857" cy="246857"/>
          </a:xfrm>
        </p:grpSpPr>
        <p:sp>
          <p:nvSpPr>
            <p:cNvPr id="52" name="圆角矩形 51"/>
            <p:cNvSpPr/>
            <p:nvPr/>
          </p:nvSpPr>
          <p:spPr>
            <a:xfrm rot="2700000">
              <a:off x="4390979" y="2111842"/>
              <a:ext cx="246857" cy="2468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6"/>
            <p:cNvSpPr/>
            <p:nvPr/>
          </p:nvSpPr>
          <p:spPr bwMode="auto">
            <a:xfrm>
              <a:off x="4424005" y="2166640"/>
              <a:ext cx="180807" cy="137266"/>
            </a:xfrm>
            <a:custGeom>
              <a:avLst/>
              <a:gdLst>
                <a:gd name="T0" fmla="*/ 156 w 490"/>
                <a:gd name="T1" fmla="*/ 244 h 372"/>
                <a:gd name="T2" fmla="*/ 38 w 490"/>
                <a:gd name="T3" fmla="*/ 178 h 372"/>
                <a:gd name="T4" fmla="*/ 0 w 490"/>
                <a:gd name="T5" fmla="*/ 216 h 372"/>
                <a:gd name="T6" fmla="*/ 114 w 490"/>
                <a:gd name="T7" fmla="*/ 326 h 372"/>
                <a:gd name="T8" fmla="*/ 162 w 490"/>
                <a:gd name="T9" fmla="*/ 372 h 372"/>
                <a:gd name="T10" fmla="*/ 490 w 490"/>
                <a:gd name="T11" fmla="*/ 32 h 372"/>
                <a:gd name="T12" fmla="*/ 456 w 490"/>
                <a:gd name="T13" fmla="*/ 0 h 372"/>
                <a:gd name="T14" fmla="*/ 156 w 490"/>
                <a:gd name="T15" fmla="*/ 24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372">
                  <a:moveTo>
                    <a:pt x="156" y="244"/>
                  </a:moveTo>
                  <a:lnTo>
                    <a:pt x="38" y="178"/>
                  </a:lnTo>
                  <a:lnTo>
                    <a:pt x="0" y="216"/>
                  </a:lnTo>
                  <a:lnTo>
                    <a:pt x="114" y="326"/>
                  </a:lnTo>
                  <a:lnTo>
                    <a:pt x="162" y="372"/>
                  </a:lnTo>
                  <a:lnTo>
                    <a:pt x="490" y="32"/>
                  </a:lnTo>
                  <a:lnTo>
                    <a:pt x="456" y="0"/>
                  </a:lnTo>
                  <a:lnTo>
                    <a:pt x="156" y="2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5993194" y="4275958"/>
            <a:ext cx="329100" cy="329143"/>
            <a:chOff x="4390979" y="2111842"/>
            <a:chExt cx="246857" cy="246857"/>
          </a:xfrm>
        </p:grpSpPr>
        <p:sp>
          <p:nvSpPr>
            <p:cNvPr id="55" name="圆角矩形 54"/>
            <p:cNvSpPr/>
            <p:nvPr/>
          </p:nvSpPr>
          <p:spPr>
            <a:xfrm rot="2700000">
              <a:off x="4390979" y="2111842"/>
              <a:ext cx="246857" cy="24685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6"/>
            <p:cNvSpPr/>
            <p:nvPr/>
          </p:nvSpPr>
          <p:spPr bwMode="auto">
            <a:xfrm>
              <a:off x="4424005" y="2166640"/>
              <a:ext cx="180807" cy="137266"/>
            </a:xfrm>
            <a:custGeom>
              <a:avLst/>
              <a:gdLst>
                <a:gd name="T0" fmla="*/ 156 w 490"/>
                <a:gd name="T1" fmla="*/ 244 h 372"/>
                <a:gd name="T2" fmla="*/ 38 w 490"/>
                <a:gd name="T3" fmla="*/ 178 h 372"/>
                <a:gd name="T4" fmla="*/ 0 w 490"/>
                <a:gd name="T5" fmla="*/ 216 h 372"/>
                <a:gd name="T6" fmla="*/ 114 w 490"/>
                <a:gd name="T7" fmla="*/ 326 h 372"/>
                <a:gd name="T8" fmla="*/ 162 w 490"/>
                <a:gd name="T9" fmla="*/ 372 h 372"/>
                <a:gd name="T10" fmla="*/ 490 w 490"/>
                <a:gd name="T11" fmla="*/ 32 h 372"/>
                <a:gd name="T12" fmla="*/ 456 w 490"/>
                <a:gd name="T13" fmla="*/ 0 h 372"/>
                <a:gd name="T14" fmla="*/ 156 w 490"/>
                <a:gd name="T15" fmla="*/ 24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372">
                  <a:moveTo>
                    <a:pt x="156" y="244"/>
                  </a:moveTo>
                  <a:lnTo>
                    <a:pt x="38" y="178"/>
                  </a:lnTo>
                  <a:lnTo>
                    <a:pt x="0" y="216"/>
                  </a:lnTo>
                  <a:lnTo>
                    <a:pt x="114" y="326"/>
                  </a:lnTo>
                  <a:lnTo>
                    <a:pt x="162" y="372"/>
                  </a:lnTo>
                  <a:lnTo>
                    <a:pt x="490" y="32"/>
                  </a:lnTo>
                  <a:lnTo>
                    <a:pt x="456" y="0"/>
                  </a:lnTo>
                  <a:lnTo>
                    <a:pt x="156" y="2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5993194" y="5061931"/>
            <a:ext cx="329100" cy="329143"/>
            <a:chOff x="4390979" y="2111842"/>
            <a:chExt cx="246857" cy="246857"/>
          </a:xfrm>
        </p:grpSpPr>
        <p:sp>
          <p:nvSpPr>
            <p:cNvPr id="58" name="圆角矩形 57"/>
            <p:cNvSpPr/>
            <p:nvPr/>
          </p:nvSpPr>
          <p:spPr>
            <a:xfrm rot="2700000">
              <a:off x="4390979" y="2111842"/>
              <a:ext cx="246857" cy="24685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6"/>
            <p:cNvSpPr/>
            <p:nvPr/>
          </p:nvSpPr>
          <p:spPr bwMode="auto">
            <a:xfrm>
              <a:off x="4424005" y="2166640"/>
              <a:ext cx="180807" cy="137266"/>
            </a:xfrm>
            <a:custGeom>
              <a:avLst/>
              <a:gdLst>
                <a:gd name="T0" fmla="*/ 156 w 490"/>
                <a:gd name="T1" fmla="*/ 244 h 372"/>
                <a:gd name="T2" fmla="*/ 38 w 490"/>
                <a:gd name="T3" fmla="*/ 178 h 372"/>
                <a:gd name="T4" fmla="*/ 0 w 490"/>
                <a:gd name="T5" fmla="*/ 216 h 372"/>
                <a:gd name="T6" fmla="*/ 114 w 490"/>
                <a:gd name="T7" fmla="*/ 326 h 372"/>
                <a:gd name="T8" fmla="*/ 162 w 490"/>
                <a:gd name="T9" fmla="*/ 372 h 372"/>
                <a:gd name="T10" fmla="*/ 490 w 490"/>
                <a:gd name="T11" fmla="*/ 32 h 372"/>
                <a:gd name="T12" fmla="*/ 456 w 490"/>
                <a:gd name="T13" fmla="*/ 0 h 372"/>
                <a:gd name="T14" fmla="*/ 156 w 490"/>
                <a:gd name="T15" fmla="*/ 24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372">
                  <a:moveTo>
                    <a:pt x="156" y="244"/>
                  </a:moveTo>
                  <a:lnTo>
                    <a:pt x="38" y="178"/>
                  </a:lnTo>
                  <a:lnTo>
                    <a:pt x="0" y="216"/>
                  </a:lnTo>
                  <a:lnTo>
                    <a:pt x="114" y="326"/>
                  </a:lnTo>
                  <a:lnTo>
                    <a:pt x="162" y="372"/>
                  </a:lnTo>
                  <a:lnTo>
                    <a:pt x="490" y="32"/>
                  </a:lnTo>
                  <a:lnTo>
                    <a:pt x="456" y="0"/>
                  </a:lnTo>
                  <a:lnTo>
                    <a:pt x="156" y="2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60" name="组合 59"/>
          <p:cNvGrpSpPr/>
          <p:nvPr/>
        </p:nvGrpSpPr>
        <p:grpSpPr>
          <a:xfrm rot="1022608">
            <a:off x="4597983" y="-2698542"/>
            <a:ext cx="302287" cy="2619076"/>
            <a:chOff x="1485898" y="1354944"/>
            <a:chExt cx="312420" cy="2706516"/>
          </a:xfrm>
          <a:solidFill>
            <a:schemeClr val="accent4"/>
          </a:solidFill>
        </p:grpSpPr>
        <p:sp>
          <p:nvSpPr>
            <p:cNvPr id="61" name="下箭头 60"/>
            <p:cNvSpPr/>
            <p:nvPr/>
          </p:nvSpPr>
          <p:spPr>
            <a:xfrm>
              <a:off x="1539240" y="1508760"/>
              <a:ext cx="205740" cy="255270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燕尾形 61"/>
            <p:cNvSpPr/>
            <p:nvPr/>
          </p:nvSpPr>
          <p:spPr>
            <a:xfrm rot="5400000">
              <a:off x="1228197" y="1612645"/>
              <a:ext cx="827822" cy="312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3" name="组合 62"/>
          <p:cNvGrpSpPr/>
          <p:nvPr/>
        </p:nvGrpSpPr>
        <p:grpSpPr>
          <a:xfrm rot="3206124">
            <a:off x="9901652" y="-2192669"/>
            <a:ext cx="302327" cy="2618735"/>
            <a:chOff x="1485898" y="1354944"/>
            <a:chExt cx="312420" cy="2706516"/>
          </a:xfrm>
          <a:solidFill>
            <a:schemeClr val="tx1">
              <a:lumMod val="50000"/>
            </a:schemeClr>
          </a:solidFill>
        </p:grpSpPr>
        <p:sp>
          <p:nvSpPr>
            <p:cNvPr id="64" name="下箭头 63"/>
            <p:cNvSpPr/>
            <p:nvPr/>
          </p:nvSpPr>
          <p:spPr>
            <a:xfrm>
              <a:off x="1539240" y="1508760"/>
              <a:ext cx="205740" cy="255270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燕尾形 64"/>
            <p:cNvSpPr/>
            <p:nvPr/>
          </p:nvSpPr>
          <p:spPr>
            <a:xfrm rot="5400000">
              <a:off x="1228197" y="1612645"/>
              <a:ext cx="827822" cy="312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6" name="组合 65"/>
          <p:cNvGrpSpPr/>
          <p:nvPr/>
        </p:nvGrpSpPr>
        <p:grpSpPr>
          <a:xfrm rot="21037967">
            <a:off x="1588280" y="-2825299"/>
            <a:ext cx="302287" cy="2619076"/>
            <a:chOff x="1485898" y="1354944"/>
            <a:chExt cx="312420" cy="2706516"/>
          </a:xfrm>
          <a:solidFill>
            <a:schemeClr val="accent3"/>
          </a:solidFill>
        </p:grpSpPr>
        <p:sp>
          <p:nvSpPr>
            <p:cNvPr id="67" name="下箭头 66"/>
            <p:cNvSpPr/>
            <p:nvPr/>
          </p:nvSpPr>
          <p:spPr>
            <a:xfrm>
              <a:off x="1539240" y="1508760"/>
              <a:ext cx="205740" cy="255270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燕尾形 67"/>
            <p:cNvSpPr/>
            <p:nvPr/>
          </p:nvSpPr>
          <p:spPr>
            <a:xfrm rot="5400000">
              <a:off x="1228197" y="1612645"/>
              <a:ext cx="827822" cy="312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9" name="组合 68"/>
          <p:cNvGrpSpPr/>
          <p:nvPr/>
        </p:nvGrpSpPr>
        <p:grpSpPr>
          <a:xfrm rot="20091751">
            <a:off x="7436" y="-2636557"/>
            <a:ext cx="302287" cy="2619076"/>
            <a:chOff x="1485898" y="1354944"/>
            <a:chExt cx="312420" cy="2706516"/>
          </a:xfrm>
          <a:solidFill>
            <a:schemeClr val="accent2"/>
          </a:solidFill>
        </p:grpSpPr>
        <p:sp>
          <p:nvSpPr>
            <p:cNvPr id="70" name="下箭头 69"/>
            <p:cNvSpPr/>
            <p:nvPr/>
          </p:nvSpPr>
          <p:spPr>
            <a:xfrm>
              <a:off x="1539240" y="1508760"/>
              <a:ext cx="205740" cy="255270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燕尾形 70"/>
            <p:cNvSpPr/>
            <p:nvPr/>
          </p:nvSpPr>
          <p:spPr>
            <a:xfrm rot="5400000">
              <a:off x="1228197" y="1612645"/>
              <a:ext cx="827822" cy="312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300" fill="hold"/>
                                        <p:tgtEl>
                                          <p:spTgt spid="36"/>
                                        </p:tgtEl>
                                        <p:attrNameLst>
                                          <p:attrName>ppt_w</p:attrName>
                                        </p:attrNameLst>
                                      </p:cBhvr>
                                      <p:tavLst>
                                        <p:tav tm="0">
                                          <p:val>
                                            <p:fltVal val="0"/>
                                          </p:val>
                                        </p:tav>
                                        <p:tav tm="100000">
                                          <p:val>
                                            <p:strVal val="#ppt_w"/>
                                          </p:val>
                                        </p:tav>
                                      </p:tavLst>
                                    </p:anim>
                                    <p:anim calcmode="lin" valueType="num">
                                      <p:cBhvr>
                                        <p:cTn id="8" dur="300" fill="hold"/>
                                        <p:tgtEl>
                                          <p:spTgt spid="36"/>
                                        </p:tgtEl>
                                        <p:attrNameLst>
                                          <p:attrName>ppt_h</p:attrName>
                                        </p:attrNameLst>
                                      </p:cBhvr>
                                      <p:tavLst>
                                        <p:tav tm="0">
                                          <p:val>
                                            <p:fltVal val="0"/>
                                          </p:val>
                                        </p:tav>
                                        <p:tav tm="100000">
                                          <p:val>
                                            <p:strVal val="#ppt_h"/>
                                          </p:val>
                                        </p:tav>
                                      </p:tavLst>
                                    </p:anim>
                                    <p:animEffect transition="in" filter="fade">
                                      <p:cBhvr>
                                        <p:cTn id="9" dur="300"/>
                                        <p:tgtEl>
                                          <p:spTgt spid="3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300" fill="hold"/>
                                        <p:tgtEl>
                                          <p:spTgt spid="35"/>
                                        </p:tgtEl>
                                        <p:attrNameLst>
                                          <p:attrName>ppt_w</p:attrName>
                                        </p:attrNameLst>
                                      </p:cBhvr>
                                      <p:tavLst>
                                        <p:tav tm="0">
                                          <p:val>
                                            <p:fltVal val="0"/>
                                          </p:val>
                                        </p:tav>
                                        <p:tav tm="100000">
                                          <p:val>
                                            <p:strVal val="#ppt_w"/>
                                          </p:val>
                                        </p:tav>
                                      </p:tavLst>
                                    </p:anim>
                                    <p:anim calcmode="lin" valueType="num">
                                      <p:cBhvr>
                                        <p:cTn id="14" dur="300" fill="hold"/>
                                        <p:tgtEl>
                                          <p:spTgt spid="35"/>
                                        </p:tgtEl>
                                        <p:attrNameLst>
                                          <p:attrName>ppt_h</p:attrName>
                                        </p:attrNameLst>
                                      </p:cBhvr>
                                      <p:tavLst>
                                        <p:tav tm="0">
                                          <p:val>
                                            <p:fltVal val="0"/>
                                          </p:val>
                                        </p:tav>
                                        <p:tav tm="100000">
                                          <p:val>
                                            <p:strVal val="#ppt_h"/>
                                          </p:val>
                                        </p:tav>
                                      </p:tavLst>
                                    </p:anim>
                                    <p:animEffect transition="in" filter="fade">
                                      <p:cBhvr>
                                        <p:cTn id="15" dur="300"/>
                                        <p:tgtEl>
                                          <p:spTgt spid="3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300" fill="hold"/>
                                        <p:tgtEl>
                                          <p:spTgt spid="34"/>
                                        </p:tgtEl>
                                        <p:attrNameLst>
                                          <p:attrName>ppt_w</p:attrName>
                                        </p:attrNameLst>
                                      </p:cBhvr>
                                      <p:tavLst>
                                        <p:tav tm="0">
                                          <p:val>
                                            <p:fltVal val="0"/>
                                          </p:val>
                                        </p:tav>
                                        <p:tav tm="100000">
                                          <p:val>
                                            <p:strVal val="#ppt_w"/>
                                          </p:val>
                                        </p:tav>
                                      </p:tavLst>
                                    </p:anim>
                                    <p:anim calcmode="lin" valueType="num">
                                      <p:cBhvr>
                                        <p:cTn id="20" dur="300" fill="hold"/>
                                        <p:tgtEl>
                                          <p:spTgt spid="34"/>
                                        </p:tgtEl>
                                        <p:attrNameLst>
                                          <p:attrName>ppt_h</p:attrName>
                                        </p:attrNameLst>
                                      </p:cBhvr>
                                      <p:tavLst>
                                        <p:tav tm="0">
                                          <p:val>
                                            <p:fltVal val="0"/>
                                          </p:val>
                                        </p:tav>
                                        <p:tav tm="100000">
                                          <p:val>
                                            <p:strVal val="#ppt_h"/>
                                          </p:val>
                                        </p:tav>
                                      </p:tavLst>
                                    </p:anim>
                                    <p:animEffect transition="in" filter="fade">
                                      <p:cBhvr>
                                        <p:cTn id="21" dur="300"/>
                                        <p:tgtEl>
                                          <p:spTgt spid="34"/>
                                        </p:tgtEl>
                                      </p:cBhvr>
                                    </p:animEffect>
                                  </p:childTnLst>
                                </p:cTn>
                              </p:par>
                            </p:childTnLst>
                          </p:cTn>
                        </p:par>
                        <p:par>
                          <p:cTn id="22" fill="hold">
                            <p:stCondLst>
                              <p:cond delay="1500"/>
                            </p:stCondLst>
                            <p:childTnLst>
                              <p:par>
                                <p:cTn id="23" presetID="42" presetClass="path" presetSubtype="0" accel="50000" decel="50000" fill="hold" nodeType="afterEffect">
                                  <p:stCondLst>
                                    <p:cond delay="0"/>
                                  </p:stCondLst>
                                  <p:childTnLst>
                                    <p:animMotion origin="layout" path="M 2.77778E-6 0.00494 L 0.15798 0.62408 " pathEditMode="relative" rAng="0" ptsTypes="AA">
                                      <p:cBhvr>
                                        <p:cTn id="24" dur="300" fill="hold"/>
                                        <p:tgtEl>
                                          <p:spTgt spid="69"/>
                                        </p:tgtEl>
                                        <p:attrNameLst>
                                          <p:attrName>ppt_x</p:attrName>
                                          <p:attrName>ppt_y</p:attrName>
                                        </p:attrNameLst>
                                      </p:cBhvr>
                                      <p:rCtr x="7899" y="30957"/>
                                    </p:animMotion>
                                  </p:childTnLst>
                                </p:cTn>
                              </p:par>
                            </p:childTnLst>
                          </p:cTn>
                        </p:par>
                        <p:par>
                          <p:cTn id="25" fill="hold">
                            <p:stCondLst>
                              <p:cond delay="2000"/>
                            </p:stCondLst>
                            <p:childTnLst>
                              <p:par>
                                <p:cTn id="26" presetID="42" presetClass="path" presetSubtype="0" accel="50000" decel="50000" fill="hold" nodeType="afterEffect">
                                  <p:stCondLst>
                                    <p:cond delay="0"/>
                                  </p:stCondLst>
                                  <p:childTnLst>
                                    <p:animMotion origin="layout" path="M -2.22222E-6 0.00494 L -0.4434 0.57685 " pathEditMode="relative" rAng="0" ptsTypes="AA">
                                      <p:cBhvr>
                                        <p:cTn id="27" dur="300" fill="hold"/>
                                        <p:tgtEl>
                                          <p:spTgt spid="63"/>
                                        </p:tgtEl>
                                        <p:attrNameLst>
                                          <p:attrName>ppt_x</p:attrName>
                                          <p:attrName>ppt_y</p:attrName>
                                        </p:attrNameLst>
                                      </p:cBhvr>
                                      <p:rCtr x="-22170" y="28580"/>
                                    </p:animMotion>
                                  </p:childTnLst>
                                </p:cTn>
                              </p:par>
                            </p:childTnLst>
                          </p:cTn>
                        </p:par>
                        <p:par>
                          <p:cTn id="28" fill="hold">
                            <p:stCondLst>
                              <p:cond delay="2500"/>
                            </p:stCondLst>
                            <p:childTnLst>
                              <p:par>
                                <p:cTn id="29" presetID="42" presetClass="path" presetSubtype="0" accel="50000" decel="50000" fill="hold" nodeType="afterEffect">
                                  <p:stCondLst>
                                    <p:cond delay="0"/>
                                  </p:stCondLst>
                                  <p:childTnLst>
                                    <p:animMotion origin="layout" path="M 0 0.00494 L -0.27708 0.625 " pathEditMode="relative" rAng="0" ptsTypes="AA">
                                      <p:cBhvr>
                                        <p:cTn id="30" dur="300" fill="hold"/>
                                        <p:tgtEl>
                                          <p:spTgt spid="37"/>
                                        </p:tgtEl>
                                        <p:attrNameLst>
                                          <p:attrName>ppt_x</p:attrName>
                                          <p:attrName>ppt_y</p:attrName>
                                        </p:attrNameLst>
                                      </p:cBhvr>
                                      <p:rCtr x="-13854" y="30988"/>
                                    </p:animMotion>
                                  </p:childTnLst>
                                </p:cTn>
                              </p:par>
                            </p:childTnLst>
                          </p:cTn>
                        </p:par>
                        <p:par>
                          <p:cTn id="31" fill="hold">
                            <p:stCondLst>
                              <p:cond delay="3000"/>
                            </p:stCondLst>
                            <p:childTnLst>
                              <p:par>
                                <p:cTn id="32" presetID="42" presetClass="path" presetSubtype="0" accel="50000" decel="50000" fill="hold" nodeType="afterEffect">
                                  <p:stCondLst>
                                    <p:cond delay="0"/>
                                  </p:stCondLst>
                                  <p:childTnLst>
                                    <p:animMotion origin="layout" path="M 2.77778E-7 0.00494 L -0.1349 0.63951 " pathEditMode="relative" rAng="0" ptsTypes="AA">
                                      <p:cBhvr>
                                        <p:cTn id="33" dur="300" fill="hold"/>
                                        <p:tgtEl>
                                          <p:spTgt spid="60"/>
                                        </p:tgtEl>
                                        <p:attrNameLst>
                                          <p:attrName>ppt_x</p:attrName>
                                          <p:attrName>ppt_y</p:attrName>
                                        </p:attrNameLst>
                                      </p:cBhvr>
                                      <p:rCtr x="-6753" y="31728"/>
                                    </p:animMotion>
                                  </p:childTnLst>
                                </p:cTn>
                              </p:par>
                            </p:childTnLst>
                          </p:cTn>
                        </p:par>
                        <p:par>
                          <p:cTn id="34" fill="hold">
                            <p:stCondLst>
                              <p:cond delay="3500"/>
                            </p:stCondLst>
                            <p:childTnLst>
                              <p:par>
                                <p:cTn id="35" presetID="42" presetClass="path" presetSubtype="0" accel="50000" decel="50000" fill="hold" nodeType="afterEffect">
                                  <p:stCondLst>
                                    <p:cond delay="0"/>
                                  </p:stCondLst>
                                  <p:childTnLst>
                                    <p:animMotion origin="layout" path="M -4.72222E-6 0.00494 L 0.06754 0.64753 " pathEditMode="relative" rAng="0" ptsTypes="AA">
                                      <p:cBhvr>
                                        <p:cTn id="36" dur="300" fill="hold"/>
                                        <p:tgtEl>
                                          <p:spTgt spid="66"/>
                                        </p:tgtEl>
                                        <p:attrNameLst>
                                          <p:attrName>ppt_x</p:attrName>
                                          <p:attrName>ppt_y</p:attrName>
                                        </p:attrNameLst>
                                      </p:cBhvr>
                                      <p:rCtr x="3368" y="32130"/>
                                    </p:animMotion>
                                  </p:childTnLst>
                                </p:cTn>
                              </p:par>
                            </p:childTnLst>
                          </p:cTn>
                        </p:par>
                        <p:par>
                          <p:cTn id="37" fill="hold">
                            <p:stCondLst>
                              <p:cond delay="4000"/>
                            </p:stCondLst>
                            <p:childTnLst>
                              <p:par>
                                <p:cTn id="38" presetID="45" presetClass="entr" presetSubtype="0"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anim calcmode="lin" valueType="num">
                                      <p:cBhvr>
                                        <p:cTn id="41" dur="500" fill="hold"/>
                                        <p:tgtEl>
                                          <p:spTgt spid="48"/>
                                        </p:tgtEl>
                                        <p:attrNameLst>
                                          <p:attrName>ppt_w</p:attrName>
                                        </p:attrNameLst>
                                      </p:cBhvr>
                                      <p:tavLst>
                                        <p:tav tm="0" fmla="#ppt_w*sin(2.5*pi*$)">
                                          <p:val>
                                            <p:fltVal val="0"/>
                                          </p:val>
                                        </p:tav>
                                        <p:tav tm="100000">
                                          <p:val>
                                            <p:fltVal val="1"/>
                                          </p:val>
                                        </p:tav>
                                      </p:tavLst>
                                    </p:anim>
                                    <p:anim calcmode="lin" valueType="num">
                                      <p:cBhvr>
                                        <p:cTn id="42" dur="500" fill="hold"/>
                                        <p:tgtEl>
                                          <p:spTgt spid="48"/>
                                        </p:tgtEl>
                                        <p:attrNameLst>
                                          <p:attrName>ppt_h</p:attrName>
                                        </p:attrNameLst>
                                      </p:cBhvr>
                                      <p:tavLst>
                                        <p:tav tm="0">
                                          <p:val>
                                            <p:strVal val="#ppt_h"/>
                                          </p:val>
                                        </p:tav>
                                        <p:tav tm="100000">
                                          <p:val>
                                            <p:strVal val="#ppt_h"/>
                                          </p:val>
                                        </p:tav>
                                      </p:tavLst>
                                    </p:anim>
                                  </p:childTnLst>
                                </p:cTn>
                              </p:par>
                              <p:par>
                                <p:cTn id="43" presetID="2" presetClass="entr" presetSubtype="2" fill="hold" grpId="0" nodeType="withEffect">
                                  <p:stCondLst>
                                    <p:cond delay="25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300" fill="hold"/>
                                        <p:tgtEl>
                                          <p:spTgt spid="43"/>
                                        </p:tgtEl>
                                        <p:attrNameLst>
                                          <p:attrName>ppt_x</p:attrName>
                                        </p:attrNameLst>
                                      </p:cBhvr>
                                      <p:tavLst>
                                        <p:tav tm="0">
                                          <p:val>
                                            <p:strVal val="1+#ppt_w/2"/>
                                          </p:val>
                                        </p:tav>
                                        <p:tav tm="100000">
                                          <p:val>
                                            <p:strVal val="#ppt_x"/>
                                          </p:val>
                                        </p:tav>
                                      </p:tavLst>
                                    </p:anim>
                                    <p:anim calcmode="lin" valueType="num">
                                      <p:cBhvr additive="base">
                                        <p:cTn id="46" dur="30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45" presetClass="entr" presetSubtype="0"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anim calcmode="lin" valueType="num">
                                      <p:cBhvr>
                                        <p:cTn id="51" dur="500" fill="hold"/>
                                        <p:tgtEl>
                                          <p:spTgt spid="40"/>
                                        </p:tgtEl>
                                        <p:attrNameLst>
                                          <p:attrName>ppt_w</p:attrName>
                                        </p:attrNameLst>
                                      </p:cBhvr>
                                      <p:tavLst>
                                        <p:tav tm="0" fmla="#ppt_w*sin(2.5*pi*$)">
                                          <p:val>
                                            <p:fltVal val="0"/>
                                          </p:val>
                                        </p:tav>
                                        <p:tav tm="100000">
                                          <p:val>
                                            <p:fltVal val="1"/>
                                          </p:val>
                                        </p:tav>
                                      </p:tavLst>
                                    </p:anim>
                                    <p:anim calcmode="lin" valueType="num">
                                      <p:cBhvr>
                                        <p:cTn id="52" dur="500" fill="hold"/>
                                        <p:tgtEl>
                                          <p:spTgt spid="40"/>
                                        </p:tgtEl>
                                        <p:attrNameLst>
                                          <p:attrName>ppt_h</p:attrName>
                                        </p:attrNameLst>
                                      </p:cBhvr>
                                      <p:tavLst>
                                        <p:tav tm="0">
                                          <p:val>
                                            <p:strVal val="#ppt_h"/>
                                          </p:val>
                                        </p:tav>
                                        <p:tav tm="100000">
                                          <p:val>
                                            <p:strVal val="#ppt_h"/>
                                          </p:val>
                                        </p:tav>
                                      </p:tavLst>
                                    </p:anim>
                                  </p:childTnLst>
                                </p:cTn>
                              </p:par>
                              <p:par>
                                <p:cTn id="53" presetID="2" presetClass="entr" presetSubtype="2" fill="hold" grpId="0" nodeType="withEffect">
                                  <p:stCondLst>
                                    <p:cond delay="25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300" fill="hold"/>
                                        <p:tgtEl>
                                          <p:spTgt spid="44"/>
                                        </p:tgtEl>
                                        <p:attrNameLst>
                                          <p:attrName>ppt_x</p:attrName>
                                        </p:attrNameLst>
                                      </p:cBhvr>
                                      <p:tavLst>
                                        <p:tav tm="0">
                                          <p:val>
                                            <p:strVal val="1+#ppt_w/2"/>
                                          </p:val>
                                        </p:tav>
                                        <p:tav tm="100000">
                                          <p:val>
                                            <p:strVal val="#ppt_x"/>
                                          </p:val>
                                        </p:tav>
                                      </p:tavLst>
                                    </p:anim>
                                    <p:anim calcmode="lin" valueType="num">
                                      <p:cBhvr additive="base">
                                        <p:cTn id="56" dur="300" fill="hold"/>
                                        <p:tgtEl>
                                          <p:spTgt spid="44"/>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45" presetClass="entr" presetSubtype="0"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anim calcmode="lin" valueType="num">
                                      <p:cBhvr>
                                        <p:cTn id="61" dur="500" fill="hold"/>
                                        <p:tgtEl>
                                          <p:spTgt spid="51"/>
                                        </p:tgtEl>
                                        <p:attrNameLst>
                                          <p:attrName>ppt_w</p:attrName>
                                        </p:attrNameLst>
                                      </p:cBhvr>
                                      <p:tavLst>
                                        <p:tav tm="0" fmla="#ppt_w*sin(2.5*pi*$)">
                                          <p:val>
                                            <p:fltVal val="0"/>
                                          </p:val>
                                        </p:tav>
                                        <p:tav tm="100000">
                                          <p:val>
                                            <p:fltVal val="1"/>
                                          </p:val>
                                        </p:tav>
                                      </p:tavLst>
                                    </p:anim>
                                    <p:anim calcmode="lin" valueType="num">
                                      <p:cBhvr>
                                        <p:cTn id="62" dur="500" fill="hold"/>
                                        <p:tgtEl>
                                          <p:spTgt spid="51"/>
                                        </p:tgtEl>
                                        <p:attrNameLst>
                                          <p:attrName>ppt_h</p:attrName>
                                        </p:attrNameLst>
                                      </p:cBhvr>
                                      <p:tavLst>
                                        <p:tav tm="0">
                                          <p:val>
                                            <p:strVal val="#ppt_h"/>
                                          </p:val>
                                        </p:tav>
                                        <p:tav tm="100000">
                                          <p:val>
                                            <p:strVal val="#ppt_h"/>
                                          </p:val>
                                        </p:tav>
                                      </p:tavLst>
                                    </p:anim>
                                  </p:childTnLst>
                                </p:cTn>
                              </p:par>
                              <p:par>
                                <p:cTn id="63" presetID="2" presetClass="entr" presetSubtype="2" fill="hold" grpId="0" nodeType="withEffect">
                                  <p:stCondLst>
                                    <p:cond delay="250"/>
                                  </p:st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300" fill="hold"/>
                                        <p:tgtEl>
                                          <p:spTgt spid="47"/>
                                        </p:tgtEl>
                                        <p:attrNameLst>
                                          <p:attrName>ppt_x</p:attrName>
                                        </p:attrNameLst>
                                      </p:cBhvr>
                                      <p:tavLst>
                                        <p:tav tm="0">
                                          <p:val>
                                            <p:strVal val="1+#ppt_w/2"/>
                                          </p:val>
                                        </p:tav>
                                        <p:tav tm="100000">
                                          <p:val>
                                            <p:strVal val="#ppt_x"/>
                                          </p:val>
                                        </p:tav>
                                      </p:tavLst>
                                    </p:anim>
                                    <p:anim calcmode="lin" valueType="num">
                                      <p:cBhvr additive="base">
                                        <p:cTn id="66" dur="300" fill="hold"/>
                                        <p:tgtEl>
                                          <p:spTgt spid="47"/>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5" presetClass="entr" presetSubtype="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anim calcmode="lin" valueType="num">
                                      <p:cBhvr>
                                        <p:cTn id="71" dur="500" fill="hold"/>
                                        <p:tgtEl>
                                          <p:spTgt spid="54"/>
                                        </p:tgtEl>
                                        <p:attrNameLst>
                                          <p:attrName>ppt_w</p:attrName>
                                        </p:attrNameLst>
                                      </p:cBhvr>
                                      <p:tavLst>
                                        <p:tav tm="0" fmla="#ppt_w*sin(2.5*pi*$)">
                                          <p:val>
                                            <p:fltVal val="0"/>
                                          </p:val>
                                        </p:tav>
                                        <p:tav tm="100000">
                                          <p:val>
                                            <p:fltVal val="1"/>
                                          </p:val>
                                        </p:tav>
                                      </p:tavLst>
                                    </p:anim>
                                    <p:anim calcmode="lin" valueType="num">
                                      <p:cBhvr>
                                        <p:cTn id="72" dur="500" fill="hold"/>
                                        <p:tgtEl>
                                          <p:spTgt spid="54"/>
                                        </p:tgtEl>
                                        <p:attrNameLst>
                                          <p:attrName>ppt_h</p:attrName>
                                        </p:attrNameLst>
                                      </p:cBhvr>
                                      <p:tavLst>
                                        <p:tav tm="0">
                                          <p:val>
                                            <p:strVal val="#ppt_h"/>
                                          </p:val>
                                        </p:tav>
                                        <p:tav tm="100000">
                                          <p:val>
                                            <p:strVal val="#ppt_h"/>
                                          </p:val>
                                        </p:tav>
                                      </p:tavLst>
                                    </p:anim>
                                  </p:childTnLst>
                                </p:cTn>
                              </p:par>
                              <p:par>
                                <p:cTn id="73" presetID="2" presetClass="entr" presetSubtype="2" fill="hold" grpId="0" nodeType="withEffect">
                                  <p:stCondLst>
                                    <p:cond delay="25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300" fill="hold"/>
                                        <p:tgtEl>
                                          <p:spTgt spid="46"/>
                                        </p:tgtEl>
                                        <p:attrNameLst>
                                          <p:attrName>ppt_x</p:attrName>
                                        </p:attrNameLst>
                                      </p:cBhvr>
                                      <p:tavLst>
                                        <p:tav tm="0">
                                          <p:val>
                                            <p:strVal val="1+#ppt_w/2"/>
                                          </p:val>
                                        </p:tav>
                                        <p:tav tm="100000">
                                          <p:val>
                                            <p:strVal val="#ppt_x"/>
                                          </p:val>
                                        </p:tav>
                                      </p:tavLst>
                                    </p:anim>
                                    <p:anim calcmode="lin" valueType="num">
                                      <p:cBhvr additive="base">
                                        <p:cTn id="76" dur="300" fill="hold"/>
                                        <p:tgtEl>
                                          <p:spTgt spid="46"/>
                                        </p:tgtEl>
                                        <p:attrNameLst>
                                          <p:attrName>ppt_y</p:attrName>
                                        </p:attrNameLst>
                                      </p:cBhvr>
                                      <p:tavLst>
                                        <p:tav tm="0">
                                          <p:val>
                                            <p:strVal val="#ppt_y"/>
                                          </p:val>
                                        </p:tav>
                                        <p:tav tm="100000">
                                          <p:val>
                                            <p:strVal val="#ppt_y"/>
                                          </p:val>
                                        </p:tav>
                                      </p:tavLst>
                                    </p:anim>
                                  </p:childTnLst>
                                </p:cTn>
                              </p:par>
                            </p:childTnLst>
                          </p:cTn>
                        </p:par>
                        <p:par>
                          <p:cTn id="77" fill="hold">
                            <p:stCondLst>
                              <p:cond delay="6000"/>
                            </p:stCondLst>
                            <p:childTnLst>
                              <p:par>
                                <p:cTn id="78" presetID="45" presetClass="entr" presetSubtype="0" fill="hold"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anim calcmode="lin" valueType="num">
                                      <p:cBhvr>
                                        <p:cTn id="81" dur="500" fill="hold"/>
                                        <p:tgtEl>
                                          <p:spTgt spid="57"/>
                                        </p:tgtEl>
                                        <p:attrNameLst>
                                          <p:attrName>ppt_w</p:attrName>
                                        </p:attrNameLst>
                                      </p:cBhvr>
                                      <p:tavLst>
                                        <p:tav tm="0" fmla="#ppt_w*sin(2.5*pi*$)">
                                          <p:val>
                                            <p:fltVal val="0"/>
                                          </p:val>
                                        </p:tav>
                                        <p:tav tm="100000">
                                          <p:val>
                                            <p:fltVal val="1"/>
                                          </p:val>
                                        </p:tav>
                                      </p:tavLst>
                                    </p:anim>
                                    <p:anim calcmode="lin" valueType="num">
                                      <p:cBhvr>
                                        <p:cTn id="82" dur="500" fill="hold"/>
                                        <p:tgtEl>
                                          <p:spTgt spid="57"/>
                                        </p:tgtEl>
                                        <p:attrNameLst>
                                          <p:attrName>ppt_h</p:attrName>
                                        </p:attrNameLst>
                                      </p:cBhvr>
                                      <p:tavLst>
                                        <p:tav tm="0">
                                          <p:val>
                                            <p:strVal val="#ppt_h"/>
                                          </p:val>
                                        </p:tav>
                                        <p:tav tm="100000">
                                          <p:val>
                                            <p:strVal val="#ppt_h"/>
                                          </p:val>
                                        </p:tav>
                                      </p:tavLst>
                                    </p:anim>
                                  </p:childTnLst>
                                </p:cTn>
                              </p:par>
                              <p:par>
                                <p:cTn id="83" presetID="2" presetClass="entr" presetSubtype="2" fill="hold" grpId="0" nodeType="withEffect">
                                  <p:stCondLst>
                                    <p:cond delay="25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300" fill="hold"/>
                                        <p:tgtEl>
                                          <p:spTgt spid="45"/>
                                        </p:tgtEl>
                                        <p:attrNameLst>
                                          <p:attrName>ppt_x</p:attrName>
                                        </p:attrNameLst>
                                      </p:cBhvr>
                                      <p:tavLst>
                                        <p:tav tm="0">
                                          <p:val>
                                            <p:strVal val="1+#ppt_w/2"/>
                                          </p:val>
                                        </p:tav>
                                        <p:tav tm="100000">
                                          <p:val>
                                            <p:strVal val="#ppt_x"/>
                                          </p:val>
                                        </p:tav>
                                      </p:tavLst>
                                    </p:anim>
                                    <p:anim calcmode="lin" valueType="num">
                                      <p:cBhvr additive="base">
                                        <p:cTn id="86"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3" grpId="0"/>
      <p:bldP spid="44" grpId="0"/>
      <p:bldP spid="45" grpId="0"/>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6425340" y="1411541"/>
            <a:ext cx="4610318" cy="1043350"/>
          </a:xfrm>
          <a:prstGeom prst="rect">
            <a:avLst/>
          </a:prstGeom>
        </p:spPr>
        <p:txBody>
          <a:bodyPr wrap="square" lIns="121908" tIns="60954" rIns="121908" bIns="60954">
            <a:spAutoFit/>
          </a:bodyPr>
          <a:lstStyle/>
          <a:p>
            <a:pP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输入您的文字</a:t>
            </a:r>
            <a:endParaRPr lang="en-US" altLang="zh-CN" sz="1300" dirty="0">
              <a:solidFill>
                <a:schemeClr val="accent5"/>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输入您的文字，输入您的文字，输入您的文字，输入您的文字，输入您的文字，输入您的文字，输入您的文字，输入您的文字，输入您的文字，输入您的文字，输入您的文字，输入您的文字</a:t>
            </a:r>
            <a:endParaRPr lang="zh-CN" altLang="en-US" sz="1100" dirty="0">
              <a:solidFill>
                <a:schemeClr val="bg1">
                  <a:lumMod val="65000"/>
                </a:schemeClr>
              </a:solidFill>
            </a:endParaRPr>
          </a:p>
        </p:txBody>
      </p:sp>
      <p:grpSp>
        <p:nvGrpSpPr>
          <p:cNvPr id="73" name="组合 72"/>
          <p:cNvGrpSpPr/>
          <p:nvPr/>
        </p:nvGrpSpPr>
        <p:grpSpPr>
          <a:xfrm>
            <a:off x="977152" y="1376174"/>
            <a:ext cx="4190454" cy="3055684"/>
            <a:chOff x="2359026" y="155575"/>
            <a:chExt cx="4406900" cy="3213100"/>
          </a:xfrm>
        </p:grpSpPr>
        <p:sp>
          <p:nvSpPr>
            <p:cNvPr id="74" name="Freeform 5"/>
            <p:cNvSpPr/>
            <p:nvPr/>
          </p:nvSpPr>
          <p:spPr bwMode="auto">
            <a:xfrm>
              <a:off x="2933701" y="155575"/>
              <a:ext cx="3832225" cy="3213100"/>
            </a:xfrm>
            <a:custGeom>
              <a:avLst/>
              <a:gdLst>
                <a:gd name="T0" fmla="*/ 0 w 2414"/>
                <a:gd name="T1" fmla="*/ 2024 h 2024"/>
                <a:gd name="T2" fmla="*/ 2414 w 2414"/>
                <a:gd name="T3" fmla="*/ 1266 h 2024"/>
                <a:gd name="T4" fmla="*/ 1110 w 2414"/>
                <a:gd name="T5" fmla="*/ 0 h 2024"/>
                <a:gd name="T6" fmla="*/ 0 w 2414"/>
                <a:gd name="T7" fmla="*/ 2024 h 2024"/>
              </a:gdLst>
              <a:ahLst/>
              <a:cxnLst>
                <a:cxn ang="0">
                  <a:pos x="T0" y="T1"/>
                </a:cxn>
                <a:cxn ang="0">
                  <a:pos x="T2" y="T3"/>
                </a:cxn>
                <a:cxn ang="0">
                  <a:pos x="T4" y="T5"/>
                </a:cxn>
                <a:cxn ang="0">
                  <a:pos x="T6" y="T7"/>
                </a:cxn>
              </a:cxnLst>
              <a:rect l="0" t="0" r="r" b="b"/>
              <a:pathLst>
                <a:path w="2414" h="2024">
                  <a:moveTo>
                    <a:pt x="0" y="2024"/>
                  </a:moveTo>
                  <a:lnTo>
                    <a:pt x="2414" y="1266"/>
                  </a:lnTo>
                  <a:lnTo>
                    <a:pt x="1110" y="0"/>
                  </a:lnTo>
                  <a:lnTo>
                    <a:pt x="0" y="2024"/>
                  </a:lnTo>
                  <a:close/>
                </a:path>
              </a:pathLst>
            </a:custGeom>
            <a:gradFill flip="none" rotWithShape="1">
              <a:gsLst>
                <a:gs pos="0">
                  <a:schemeClr val="accent5">
                    <a:lumMod val="75000"/>
                  </a:schemeClr>
                </a:gs>
                <a:gs pos="59000">
                  <a:schemeClr val="accent5"/>
                </a:gs>
              </a:gsLst>
              <a:lin ang="162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
            <p:cNvSpPr/>
            <p:nvPr/>
          </p:nvSpPr>
          <p:spPr bwMode="auto">
            <a:xfrm>
              <a:off x="2359025" y="155575"/>
              <a:ext cx="2616200" cy="3213100"/>
            </a:xfrm>
            <a:custGeom>
              <a:avLst/>
              <a:gdLst>
                <a:gd name="T0" fmla="*/ 1648 w 1648"/>
                <a:gd name="T1" fmla="*/ 402 h 2024"/>
                <a:gd name="T2" fmla="*/ 1472 w 1648"/>
                <a:gd name="T3" fmla="*/ 0 h 2024"/>
                <a:gd name="T4" fmla="*/ 1472 w 1648"/>
                <a:gd name="T5" fmla="*/ 0 h 2024"/>
                <a:gd name="T6" fmla="*/ 0 w 1648"/>
                <a:gd name="T7" fmla="*/ 1882 h 2024"/>
                <a:gd name="T8" fmla="*/ 362 w 1648"/>
                <a:gd name="T9" fmla="*/ 2024 h 2024"/>
                <a:gd name="T10" fmla="*/ 1648 w 1648"/>
                <a:gd name="T11" fmla="*/ 402 h 2024"/>
                <a:gd name="T12" fmla="*/ 1648 w 1648"/>
                <a:gd name="T13" fmla="*/ 402 h 2024"/>
              </a:gdLst>
              <a:ahLst/>
              <a:cxnLst>
                <a:cxn ang="0">
                  <a:pos x="T0" y="T1"/>
                </a:cxn>
                <a:cxn ang="0">
                  <a:pos x="T2" y="T3"/>
                </a:cxn>
                <a:cxn ang="0">
                  <a:pos x="T4" y="T5"/>
                </a:cxn>
                <a:cxn ang="0">
                  <a:pos x="T6" y="T7"/>
                </a:cxn>
                <a:cxn ang="0">
                  <a:pos x="T8" y="T9"/>
                </a:cxn>
                <a:cxn ang="0">
                  <a:pos x="T10" y="T11"/>
                </a:cxn>
                <a:cxn ang="0">
                  <a:pos x="T12" y="T13"/>
                </a:cxn>
              </a:cxnLst>
              <a:rect l="0" t="0" r="r" b="b"/>
              <a:pathLst>
                <a:path w="1648" h="2024">
                  <a:moveTo>
                    <a:pt x="1648" y="402"/>
                  </a:moveTo>
                  <a:lnTo>
                    <a:pt x="1472" y="0"/>
                  </a:lnTo>
                  <a:lnTo>
                    <a:pt x="1472" y="0"/>
                  </a:lnTo>
                  <a:lnTo>
                    <a:pt x="0" y="1882"/>
                  </a:lnTo>
                  <a:lnTo>
                    <a:pt x="362" y="2024"/>
                  </a:lnTo>
                  <a:lnTo>
                    <a:pt x="1648" y="402"/>
                  </a:lnTo>
                  <a:lnTo>
                    <a:pt x="1648" y="402"/>
                  </a:lnTo>
                  <a:close/>
                </a:path>
              </a:pathLst>
            </a:custGeom>
            <a:gradFill flip="none" rotWithShape="1">
              <a:gsLst>
                <a:gs pos="0">
                  <a:schemeClr val="accent5"/>
                </a:gs>
                <a:gs pos="100000">
                  <a:schemeClr val="accent5">
                    <a:lumMod val="60000"/>
                    <a:lumOff val="40000"/>
                  </a:scheme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2"/>
            <p:cNvSpPr/>
            <p:nvPr/>
          </p:nvSpPr>
          <p:spPr bwMode="auto">
            <a:xfrm>
              <a:off x="4695824" y="155575"/>
              <a:ext cx="2070101" cy="2009775"/>
            </a:xfrm>
            <a:custGeom>
              <a:avLst/>
              <a:gdLst>
                <a:gd name="T0" fmla="*/ 0 w 1304"/>
                <a:gd name="T1" fmla="*/ 0 h 1266"/>
                <a:gd name="T2" fmla="*/ 176 w 1304"/>
                <a:gd name="T3" fmla="*/ 402 h 1266"/>
                <a:gd name="T4" fmla="*/ 1304 w 1304"/>
                <a:gd name="T5" fmla="*/ 1266 h 1266"/>
                <a:gd name="T6" fmla="*/ 1304 w 1304"/>
                <a:gd name="T7" fmla="*/ 1034 h 1266"/>
                <a:gd name="T8" fmla="*/ 0 w 1304"/>
                <a:gd name="T9" fmla="*/ 0 h 1266"/>
              </a:gdLst>
              <a:ahLst/>
              <a:cxnLst>
                <a:cxn ang="0">
                  <a:pos x="T0" y="T1"/>
                </a:cxn>
                <a:cxn ang="0">
                  <a:pos x="T2" y="T3"/>
                </a:cxn>
                <a:cxn ang="0">
                  <a:pos x="T4" y="T5"/>
                </a:cxn>
                <a:cxn ang="0">
                  <a:pos x="T6" y="T7"/>
                </a:cxn>
                <a:cxn ang="0">
                  <a:pos x="T8" y="T9"/>
                </a:cxn>
              </a:cxnLst>
              <a:rect l="0" t="0" r="r" b="b"/>
              <a:pathLst>
                <a:path w="1304" h="1266">
                  <a:moveTo>
                    <a:pt x="0" y="0"/>
                  </a:moveTo>
                  <a:lnTo>
                    <a:pt x="176" y="402"/>
                  </a:lnTo>
                  <a:lnTo>
                    <a:pt x="1304" y="1266"/>
                  </a:lnTo>
                  <a:lnTo>
                    <a:pt x="1304" y="1034"/>
                  </a:lnTo>
                  <a:lnTo>
                    <a:pt x="0" y="0"/>
                  </a:lnTo>
                  <a:close/>
                </a:path>
              </a:pathLst>
            </a:custGeom>
            <a:gradFill flip="none" rotWithShape="1">
              <a:gsLst>
                <a:gs pos="0">
                  <a:schemeClr val="accent5"/>
                </a:gs>
                <a:gs pos="100000">
                  <a:schemeClr val="accent5">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a:off x="1970423" y="2467593"/>
            <a:ext cx="3197184" cy="2346115"/>
            <a:chOff x="3403599" y="1276350"/>
            <a:chExt cx="3362326" cy="2466975"/>
          </a:xfrm>
        </p:grpSpPr>
        <p:sp>
          <p:nvSpPr>
            <p:cNvPr id="78" name="Freeform 6"/>
            <p:cNvSpPr/>
            <p:nvPr/>
          </p:nvSpPr>
          <p:spPr bwMode="auto">
            <a:xfrm>
              <a:off x="3892550" y="1276350"/>
              <a:ext cx="2873375" cy="2466975"/>
            </a:xfrm>
            <a:custGeom>
              <a:avLst/>
              <a:gdLst>
                <a:gd name="T0" fmla="*/ 816 w 1810"/>
                <a:gd name="T1" fmla="*/ 0 h 1554"/>
                <a:gd name="T2" fmla="*/ 0 w 1810"/>
                <a:gd name="T3" fmla="*/ 1554 h 1554"/>
                <a:gd name="T4" fmla="*/ 1810 w 1810"/>
                <a:gd name="T5" fmla="*/ 980 h 1554"/>
                <a:gd name="T6" fmla="*/ 816 w 1810"/>
                <a:gd name="T7" fmla="*/ 0 h 1554"/>
              </a:gdLst>
              <a:ahLst/>
              <a:cxnLst>
                <a:cxn ang="0">
                  <a:pos x="T0" y="T1"/>
                </a:cxn>
                <a:cxn ang="0">
                  <a:pos x="T2" y="T3"/>
                </a:cxn>
                <a:cxn ang="0">
                  <a:pos x="T4" y="T5"/>
                </a:cxn>
                <a:cxn ang="0">
                  <a:pos x="T6" y="T7"/>
                </a:cxn>
              </a:cxnLst>
              <a:rect l="0" t="0" r="r" b="b"/>
              <a:pathLst>
                <a:path w="1810" h="1554">
                  <a:moveTo>
                    <a:pt x="816" y="0"/>
                  </a:moveTo>
                  <a:lnTo>
                    <a:pt x="0" y="1554"/>
                  </a:lnTo>
                  <a:lnTo>
                    <a:pt x="1810" y="980"/>
                  </a:lnTo>
                  <a:lnTo>
                    <a:pt x="816" y="0"/>
                  </a:lnTo>
                  <a:close/>
                </a:path>
              </a:pathLst>
            </a:custGeom>
            <a:gradFill flip="none" rotWithShape="1">
              <a:gsLst>
                <a:gs pos="100000">
                  <a:schemeClr val="accent4">
                    <a:lumMod val="75000"/>
                  </a:schemeClr>
                </a:gs>
                <a:gs pos="0">
                  <a:schemeClr val="accent4"/>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9"/>
            <p:cNvSpPr/>
            <p:nvPr/>
          </p:nvSpPr>
          <p:spPr bwMode="auto">
            <a:xfrm>
              <a:off x="3403599" y="1276350"/>
              <a:ext cx="2016124" cy="2466975"/>
            </a:xfrm>
            <a:custGeom>
              <a:avLst/>
              <a:gdLst>
                <a:gd name="T0" fmla="*/ 1270 w 1270"/>
                <a:gd name="T1" fmla="*/ 334 h 1554"/>
                <a:gd name="T2" fmla="*/ 1124 w 1270"/>
                <a:gd name="T3" fmla="*/ 0 h 1554"/>
                <a:gd name="T4" fmla="*/ 1124 w 1270"/>
                <a:gd name="T5" fmla="*/ 0 h 1554"/>
                <a:gd name="T6" fmla="*/ 0 w 1270"/>
                <a:gd name="T7" fmla="*/ 1434 h 1554"/>
                <a:gd name="T8" fmla="*/ 308 w 1270"/>
                <a:gd name="T9" fmla="*/ 1554 h 1554"/>
                <a:gd name="T10" fmla="*/ 1270 w 1270"/>
                <a:gd name="T11" fmla="*/ 334 h 1554"/>
                <a:gd name="T12" fmla="*/ 1270 w 1270"/>
                <a:gd name="T13" fmla="*/ 334 h 1554"/>
              </a:gdLst>
              <a:ahLst/>
              <a:cxnLst>
                <a:cxn ang="0">
                  <a:pos x="T0" y="T1"/>
                </a:cxn>
                <a:cxn ang="0">
                  <a:pos x="T2" y="T3"/>
                </a:cxn>
                <a:cxn ang="0">
                  <a:pos x="T4" y="T5"/>
                </a:cxn>
                <a:cxn ang="0">
                  <a:pos x="T6" y="T7"/>
                </a:cxn>
                <a:cxn ang="0">
                  <a:pos x="T8" y="T9"/>
                </a:cxn>
                <a:cxn ang="0">
                  <a:pos x="T10" y="T11"/>
                </a:cxn>
                <a:cxn ang="0">
                  <a:pos x="T12" y="T13"/>
                </a:cxn>
              </a:cxnLst>
              <a:rect l="0" t="0" r="r" b="b"/>
              <a:pathLst>
                <a:path w="1270" h="1554">
                  <a:moveTo>
                    <a:pt x="1270" y="334"/>
                  </a:moveTo>
                  <a:lnTo>
                    <a:pt x="1124" y="0"/>
                  </a:lnTo>
                  <a:lnTo>
                    <a:pt x="1124" y="0"/>
                  </a:lnTo>
                  <a:lnTo>
                    <a:pt x="0" y="1434"/>
                  </a:lnTo>
                  <a:lnTo>
                    <a:pt x="308" y="1554"/>
                  </a:lnTo>
                  <a:lnTo>
                    <a:pt x="1270" y="334"/>
                  </a:lnTo>
                  <a:lnTo>
                    <a:pt x="1270" y="334"/>
                  </a:lnTo>
                  <a:close/>
                </a:path>
              </a:pathLst>
            </a:custGeom>
            <a:gradFill flip="none" rotWithShape="1">
              <a:gsLst>
                <a:gs pos="0">
                  <a:schemeClr val="accent4">
                    <a:lumMod val="60000"/>
                    <a:lumOff val="40000"/>
                  </a:schemeClr>
                </a:gs>
                <a:gs pos="100000">
                  <a:schemeClr val="accent4"/>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3"/>
            <p:cNvSpPr/>
            <p:nvPr/>
          </p:nvSpPr>
          <p:spPr bwMode="auto">
            <a:xfrm>
              <a:off x="5187951" y="1276350"/>
              <a:ext cx="1577974" cy="1555750"/>
            </a:xfrm>
            <a:custGeom>
              <a:avLst/>
              <a:gdLst>
                <a:gd name="T0" fmla="*/ 146 w 994"/>
                <a:gd name="T1" fmla="*/ 334 h 980"/>
                <a:gd name="T2" fmla="*/ 994 w 994"/>
                <a:gd name="T3" fmla="*/ 980 h 980"/>
                <a:gd name="T4" fmla="*/ 994 w 994"/>
                <a:gd name="T5" fmla="*/ 774 h 980"/>
                <a:gd name="T6" fmla="*/ 0 w 994"/>
                <a:gd name="T7" fmla="*/ 0 h 980"/>
                <a:gd name="T8" fmla="*/ 146 w 994"/>
                <a:gd name="T9" fmla="*/ 334 h 980"/>
              </a:gdLst>
              <a:ahLst/>
              <a:cxnLst>
                <a:cxn ang="0">
                  <a:pos x="T0" y="T1"/>
                </a:cxn>
                <a:cxn ang="0">
                  <a:pos x="T2" y="T3"/>
                </a:cxn>
                <a:cxn ang="0">
                  <a:pos x="T4" y="T5"/>
                </a:cxn>
                <a:cxn ang="0">
                  <a:pos x="T6" y="T7"/>
                </a:cxn>
                <a:cxn ang="0">
                  <a:pos x="T8" y="T9"/>
                </a:cxn>
              </a:cxnLst>
              <a:rect l="0" t="0" r="r" b="b"/>
              <a:pathLst>
                <a:path w="994" h="980">
                  <a:moveTo>
                    <a:pt x="146" y="334"/>
                  </a:moveTo>
                  <a:lnTo>
                    <a:pt x="994" y="980"/>
                  </a:lnTo>
                  <a:lnTo>
                    <a:pt x="994" y="774"/>
                  </a:lnTo>
                  <a:lnTo>
                    <a:pt x="0" y="0"/>
                  </a:lnTo>
                  <a:lnTo>
                    <a:pt x="146" y="334"/>
                  </a:lnTo>
                  <a:close/>
                </a:path>
              </a:pathLst>
            </a:custGeom>
            <a:gradFill flip="none" rotWithShape="1">
              <a:gsLst>
                <a:gs pos="0">
                  <a:schemeClr val="accent4">
                    <a:lumMod val="60000"/>
                    <a:lumOff val="40000"/>
                  </a:schemeClr>
                </a:gs>
                <a:gs pos="100000">
                  <a:schemeClr val="accent4"/>
                </a:gs>
              </a:gsLst>
              <a:lin ang="162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1" name="组合 80"/>
          <p:cNvGrpSpPr/>
          <p:nvPr/>
        </p:nvGrpSpPr>
        <p:grpSpPr>
          <a:xfrm>
            <a:off x="2906333" y="3490433"/>
            <a:ext cx="2261275" cy="1718068"/>
            <a:chOff x="4387852" y="2324100"/>
            <a:chExt cx="2378076" cy="1806574"/>
          </a:xfrm>
        </p:grpSpPr>
        <p:sp>
          <p:nvSpPr>
            <p:cNvPr id="82" name="Freeform 7"/>
            <p:cNvSpPr/>
            <p:nvPr/>
          </p:nvSpPr>
          <p:spPr bwMode="auto">
            <a:xfrm>
              <a:off x="4883152" y="2324100"/>
              <a:ext cx="1882776" cy="1806574"/>
            </a:xfrm>
            <a:custGeom>
              <a:avLst/>
              <a:gdLst>
                <a:gd name="T0" fmla="*/ 482 w 1186"/>
                <a:gd name="T1" fmla="*/ 0 h 1138"/>
                <a:gd name="T2" fmla="*/ 0 w 1186"/>
                <a:gd name="T3" fmla="*/ 1138 h 1138"/>
                <a:gd name="T4" fmla="*/ 1186 w 1186"/>
                <a:gd name="T5" fmla="*/ 760 h 1138"/>
                <a:gd name="T6" fmla="*/ 482 w 1186"/>
                <a:gd name="T7" fmla="*/ 0 h 1138"/>
              </a:gdLst>
              <a:ahLst/>
              <a:cxnLst>
                <a:cxn ang="0">
                  <a:pos x="T0" y="T1"/>
                </a:cxn>
                <a:cxn ang="0">
                  <a:pos x="T2" y="T3"/>
                </a:cxn>
                <a:cxn ang="0">
                  <a:pos x="T4" y="T5"/>
                </a:cxn>
                <a:cxn ang="0">
                  <a:pos x="T6" y="T7"/>
                </a:cxn>
              </a:cxnLst>
              <a:rect l="0" t="0" r="r" b="b"/>
              <a:pathLst>
                <a:path w="1186" h="1138">
                  <a:moveTo>
                    <a:pt x="482" y="0"/>
                  </a:moveTo>
                  <a:lnTo>
                    <a:pt x="0" y="1138"/>
                  </a:lnTo>
                  <a:lnTo>
                    <a:pt x="1186" y="760"/>
                  </a:lnTo>
                  <a:lnTo>
                    <a:pt x="482" y="0"/>
                  </a:lnTo>
                  <a:close/>
                </a:path>
              </a:pathLst>
            </a:custGeom>
            <a:gradFill flip="none" rotWithShape="1">
              <a:gsLst>
                <a:gs pos="100000">
                  <a:schemeClr val="accent3">
                    <a:lumMod val="75000"/>
                  </a:schemeClr>
                </a:gs>
                <a:gs pos="42000">
                  <a:schemeClr val="accent3"/>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0"/>
            <p:cNvSpPr/>
            <p:nvPr/>
          </p:nvSpPr>
          <p:spPr bwMode="auto">
            <a:xfrm>
              <a:off x="4387852" y="2324100"/>
              <a:ext cx="1495426" cy="1806574"/>
            </a:xfrm>
            <a:custGeom>
              <a:avLst/>
              <a:gdLst>
                <a:gd name="T0" fmla="*/ 942 w 942"/>
                <a:gd name="T1" fmla="*/ 338 h 1138"/>
                <a:gd name="T2" fmla="*/ 794 w 942"/>
                <a:gd name="T3" fmla="*/ 0 h 1138"/>
                <a:gd name="T4" fmla="*/ 0 w 942"/>
                <a:gd name="T5" fmla="*/ 1016 h 1138"/>
                <a:gd name="T6" fmla="*/ 312 w 942"/>
                <a:gd name="T7" fmla="*/ 1138 h 1138"/>
                <a:gd name="T8" fmla="*/ 942 w 942"/>
                <a:gd name="T9" fmla="*/ 338 h 1138"/>
                <a:gd name="T10" fmla="*/ 942 w 942"/>
                <a:gd name="T11" fmla="*/ 338 h 1138"/>
              </a:gdLst>
              <a:ahLst/>
              <a:cxnLst>
                <a:cxn ang="0">
                  <a:pos x="T0" y="T1"/>
                </a:cxn>
                <a:cxn ang="0">
                  <a:pos x="T2" y="T3"/>
                </a:cxn>
                <a:cxn ang="0">
                  <a:pos x="T4" y="T5"/>
                </a:cxn>
                <a:cxn ang="0">
                  <a:pos x="T6" y="T7"/>
                </a:cxn>
                <a:cxn ang="0">
                  <a:pos x="T8" y="T9"/>
                </a:cxn>
                <a:cxn ang="0">
                  <a:pos x="T10" y="T11"/>
                </a:cxn>
              </a:cxnLst>
              <a:rect l="0" t="0" r="r" b="b"/>
              <a:pathLst>
                <a:path w="942" h="1138">
                  <a:moveTo>
                    <a:pt x="942" y="338"/>
                  </a:moveTo>
                  <a:lnTo>
                    <a:pt x="794" y="0"/>
                  </a:lnTo>
                  <a:lnTo>
                    <a:pt x="0" y="1016"/>
                  </a:lnTo>
                  <a:lnTo>
                    <a:pt x="312" y="1138"/>
                  </a:lnTo>
                  <a:lnTo>
                    <a:pt x="942" y="338"/>
                  </a:lnTo>
                  <a:lnTo>
                    <a:pt x="942" y="338"/>
                  </a:lnTo>
                  <a:close/>
                </a:path>
              </a:pathLst>
            </a:custGeom>
            <a:gradFill flip="none" rotWithShape="1">
              <a:gsLst>
                <a:gs pos="100000">
                  <a:schemeClr val="accent3"/>
                </a:gs>
                <a:gs pos="0">
                  <a:schemeClr val="accent3">
                    <a:lumMod val="60000"/>
                    <a:lumOff val="40000"/>
                  </a:scheme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4"/>
            <p:cNvSpPr/>
            <p:nvPr/>
          </p:nvSpPr>
          <p:spPr bwMode="auto">
            <a:xfrm>
              <a:off x="5648325" y="2324100"/>
              <a:ext cx="1117600" cy="1206499"/>
            </a:xfrm>
            <a:custGeom>
              <a:avLst/>
              <a:gdLst>
                <a:gd name="T0" fmla="*/ 148 w 704"/>
                <a:gd name="T1" fmla="*/ 338 h 760"/>
                <a:gd name="T2" fmla="*/ 704 w 704"/>
                <a:gd name="T3" fmla="*/ 760 h 760"/>
                <a:gd name="T4" fmla="*/ 704 w 704"/>
                <a:gd name="T5" fmla="*/ 554 h 760"/>
                <a:gd name="T6" fmla="*/ 0 w 704"/>
                <a:gd name="T7" fmla="*/ 0 h 760"/>
                <a:gd name="T8" fmla="*/ 148 w 704"/>
                <a:gd name="T9" fmla="*/ 338 h 760"/>
              </a:gdLst>
              <a:ahLst/>
              <a:cxnLst>
                <a:cxn ang="0">
                  <a:pos x="T0" y="T1"/>
                </a:cxn>
                <a:cxn ang="0">
                  <a:pos x="T2" y="T3"/>
                </a:cxn>
                <a:cxn ang="0">
                  <a:pos x="T4" y="T5"/>
                </a:cxn>
                <a:cxn ang="0">
                  <a:pos x="T6" y="T7"/>
                </a:cxn>
                <a:cxn ang="0">
                  <a:pos x="T8" y="T9"/>
                </a:cxn>
              </a:cxnLst>
              <a:rect l="0" t="0" r="r" b="b"/>
              <a:pathLst>
                <a:path w="704" h="760">
                  <a:moveTo>
                    <a:pt x="148" y="338"/>
                  </a:moveTo>
                  <a:lnTo>
                    <a:pt x="704" y="760"/>
                  </a:lnTo>
                  <a:lnTo>
                    <a:pt x="704" y="554"/>
                  </a:lnTo>
                  <a:lnTo>
                    <a:pt x="0" y="0"/>
                  </a:lnTo>
                  <a:lnTo>
                    <a:pt x="148" y="338"/>
                  </a:lnTo>
                  <a:close/>
                </a:path>
              </a:pathLst>
            </a:custGeom>
            <a:gradFill flip="none" rotWithShape="1">
              <a:gsLst>
                <a:gs pos="100000">
                  <a:schemeClr val="accent3"/>
                </a:gs>
                <a:gs pos="0">
                  <a:schemeClr val="accent3">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5" name="组合 84"/>
          <p:cNvGrpSpPr/>
          <p:nvPr/>
        </p:nvGrpSpPr>
        <p:grpSpPr>
          <a:xfrm>
            <a:off x="3866393" y="4564049"/>
            <a:ext cx="1301215" cy="1391968"/>
            <a:chOff x="5397502" y="3400425"/>
            <a:chExt cx="1368425" cy="1463675"/>
          </a:xfrm>
        </p:grpSpPr>
        <p:sp>
          <p:nvSpPr>
            <p:cNvPr id="86" name="Freeform 11"/>
            <p:cNvSpPr/>
            <p:nvPr/>
          </p:nvSpPr>
          <p:spPr bwMode="auto">
            <a:xfrm>
              <a:off x="5397502" y="3400425"/>
              <a:ext cx="1368425" cy="1463675"/>
            </a:xfrm>
            <a:custGeom>
              <a:avLst/>
              <a:gdLst>
                <a:gd name="T0" fmla="*/ 862 w 862"/>
                <a:gd name="T1" fmla="*/ 920 h 922"/>
                <a:gd name="T2" fmla="*/ 456 w 862"/>
                <a:gd name="T3" fmla="*/ 0 h 922"/>
                <a:gd name="T4" fmla="*/ 0 w 862"/>
                <a:gd name="T5" fmla="*/ 586 h 922"/>
                <a:gd name="T6" fmla="*/ 860 w 862"/>
                <a:gd name="T7" fmla="*/ 922 h 922"/>
                <a:gd name="T8" fmla="*/ 862 w 862"/>
                <a:gd name="T9" fmla="*/ 920 h 922"/>
              </a:gdLst>
              <a:ahLst/>
              <a:cxnLst>
                <a:cxn ang="0">
                  <a:pos x="T0" y="T1"/>
                </a:cxn>
                <a:cxn ang="0">
                  <a:pos x="T2" y="T3"/>
                </a:cxn>
                <a:cxn ang="0">
                  <a:pos x="T4" y="T5"/>
                </a:cxn>
                <a:cxn ang="0">
                  <a:pos x="T6" y="T7"/>
                </a:cxn>
                <a:cxn ang="0">
                  <a:pos x="T8" y="T9"/>
                </a:cxn>
              </a:cxnLst>
              <a:rect l="0" t="0" r="r" b="b"/>
              <a:pathLst>
                <a:path w="862" h="922">
                  <a:moveTo>
                    <a:pt x="862" y="920"/>
                  </a:moveTo>
                  <a:lnTo>
                    <a:pt x="456" y="0"/>
                  </a:lnTo>
                  <a:lnTo>
                    <a:pt x="0" y="586"/>
                  </a:lnTo>
                  <a:lnTo>
                    <a:pt x="860" y="922"/>
                  </a:lnTo>
                  <a:lnTo>
                    <a:pt x="862" y="920"/>
                  </a:lnTo>
                  <a:close/>
                </a:path>
              </a:pathLst>
            </a:custGeom>
            <a:gradFill flip="none" rotWithShape="1">
              <a:gsLst>
                <a:gs pos="0">
                  <a:schemeClr val="accent2">
                    <a:lumMod val="60000"/>
                    <a:lumOff val="40000"/>
                  </a:schemeClr>
                </a:gs>
                <a:gs pos="100000">
                  <a:schemeClr val="accent2"/>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5"/>
            <p:cNvSpPr/>
            <p:nvPr/>
          </p:nvSpPr>
          <p:spPr bwMode="auto">
            <a:xfrm>
              <a:off x="6121400" y="3400425"/>
              <a:ext cx="644525" cy="1460500"/>
            </a:xfrm>
            <a:custGeom>
              <a:avLst/>
              <a:gdLst>
                <a:gd name="T0" fmla="*/ 406 w 406"/>
                <a:gd name="T1" fmla="*/ 920 h 920"/>
                <a:gd name="T2" fmla="*/ 406 w 406"/>
                <a:gd name="T3" fmla="*/ 316 h 920"/>
                <a:gd name="T4" fmla="*/ 0 w 406"/>
                <a:gd name="T5" fmla="*/ 0 h 920"/>
                <a:gd name="T6" fmla="*/ 406 w 406"/>
                <a:gd name="T7" fmla="*/ 920 h 920"/>
              </a:gdLst>
              <a:ahLst/>
              <a:cxnLst>
                <a:cxn ang="0">
                  <a:pos x="T0" y="T1"/>
                </a:cxn>
                <a:cxn ang="0">
                  <a:pos x="T2" y="T3"/>
                </a:cxn>
                <a:cxn ang="0">
                  <a:pos x="T4" y="T5"/>
                </a:cxn>
                <a:cxn ang="0">
                  <a:pos x="T6" y="T7"/>
                </a:cxn>
              </a:cxnLst>
              <a:rect l="0" t="0" r="r" b="b"/>
              <a:pathLst>
                <a:path w="406" h="920">
                  <a:moveTo>
                    <a:pt x="406" y="920"/>
                  </a:moveTo>
                  <a:lnTo>
                    <a:pt x="406" y="316"/>
                  </a:lnTo>
                  <a:lnTo>
                    <a:pt x="0" y="0"/>
                  </a:lnTo>
                  <a:lnTo>
                    <a:pt x="406" y="920"/>
                  </a:lnTo>
                  <a:close/>
                </a:path>
              </a:pathLst>
            </a:custGeom>
            <a:gradFill flip="none" rotWithShape="1">
              <a:gsLst>
                <a:gs pos="0">
                  <a:schemeClr val="accent2">
                    <a:lumMod val="60000"/>
                    <a:lumOff val="40000"/>
                  </a:schemeClr>
                </a:gs>
                <a:gs pos="100000">
                  <a:schemeClr val="accent2"/>
                </a:gs>
              </a:gsLst>
              <a:lin ang="162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8" name="矩形 87"/>
          <p:cNvSpPr/>
          <p:nvPr/>
        </p:nvSpPr>
        <p:spPr>
          <a:xfrm>
            <a:off x="6425340" y="2583372"/>
            <a:ext cx="4610318" cy="1043350"/>
          </a:xfrm>
          <a:prstGeom prst="rect">
            <a:avLst/>
          </a:prstGeom>
        </p:spPr>
        <p:txBody>
          <a:bodyPr wrap="square" lIns="121908" tIns="60954" rIns="121908" bIns="60954">
            <a:spAutoFit/>
          </a:bodyPr>
          <a:lstStyle/>
          <a:p>
            <a:pP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输入您的文字</a:t>
            </a:r>
            <a:endParaRPr lang="en-US" altLang="zh-CN" sz="1300" dirty="0">
              <a:solidFill>
                <a:schemeClr val="accent4"/>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输入您的文字，输入您的文字，输入您的文字，输入您的文字，输入您的文字，输入您的文字，输入您的文字，输入您的文字，输入您的文字，输入您的文字，输入您的文字，输入您的文字</a:t>
            </a:r>
            <a:endParaRPr lang="zh-CN" altLang="en-US" sz="1100" dirty="0">
              <a:solidFill>
                <a:schemeClr val="bg1">
                  <a:lumMod val="65000"/>
                </a:schemeClr>
              </a:solidFill>
            </a:endParaRPr>
          </a:p>
        </p:txBody>
      </p:sp>
      <p:sp>
        <p:nvSpPr>
          <p:cNvPr id="89" name="矩形 88"/>
          <p:cNvSpPr/>
          <p:nvPr/>
        </p:nvSpPr>
        <p:spPr>
          <a:xfrm>
            <a:off x="6425340" y="3755202"/>
            <a:ext cx="4610318" cy="1043350"/>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输入您的文字</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输入您的文字，输入您的文字，输入您的文字，输入您的文字，输入您的文字，输入您的文字，输入您的文字，输入您的文字，输入您的文字，输入您的文字，输入您的文字，输入您的文字</a:t>
            </a:r>
            <a:endParaRPr lang="zh-CN" altLang="en-US" sz="1100" dirty="0">
              <a:solidFill>
                <a:schemeClr val="bg1">
                  <a:lumMod val="65000"/>
                </a:schemeClr>
              </a:solidFill>
            </a:endParaRPr>
          </a:p>
        </p:txBody>
      </p:sp>
      <p:sp>
        <p:nvSpPr>
          <p:cNvPr id="90" name="矩形 89"/>
          <p:cNvSpPr/>
          <p:nvPr/>
        </p:nvSpPr>
        <p:spPr>
          <a:xfrm>
            <a:off x="6425340" y="4927032"/>
            <a:ext cx="4610318" cy="1043350"/>
          </a:xfrm>
          <a:prstGeom prst="rect">
            <a:avLst/>
          </a:prstGeom>
        </p:spPr>
        <p:txBody>
          <a:bodyPr wrap="square" lIns="121908" tIns="60954" rIns="121908" bIns="60954">
            <a:spAutoFit/>
          </a:bodyPr>
          <a:lstStyle/>
          <a:p>
            <a:pP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输入您的文字</a:t>
            </a:r>
            <a:endParaRPr lang="en-US" altLang="zh-CN" sz="1300"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输入您的文字，输入您的文字，输入您的文字，输入您的文字，输入您的文字，输入您的文字，输入您的文字，输入您的文字，输入您的文字，输入您的文字，输入您的文字，输入您的文字</a:t>
            </a:r>
            <a:endParaRPr lang="zh-CN" altLang="en-US" sz="1100" dirty="0">
              <a:solidFill>
                <a:schemeClr val="bg1">
                  <a:lumMod val="65000"/>
                </a:schemeClr>
              </a:solidFill>
            </a:endParaRPr>
          </a:p>
        </p:txBody>
      </p:sp>
      <p:cxnSp>
        <p:nvCxnSpPr>
          <p:cNvPr id="91" name="肘形连接符 90"/>
          <p:cNvCxnSpPr/>
          <p:nvPr/>
        </p:nvCxnSpPr>
        <p:spPr>
          <a:xfrm flipV="1">
            <a:off x="5349338" y="3098386"/>
            <a:ext cx="1027748" cy="656817"/>
          </a:xfrm>
          <a:prstGeom prst="bentConnector3">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318151" y="1932240"/>
            <a:ext cx="2058935"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349338" y="4520169"/>
            <a:ext cx="1027748"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349338" y="5386640"/>
            <a:ext cx="1027748"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300" fill="hold"/>
                                        <p:tgtEl>
                                          <p:spTgt spid="73"/>
                                        </p:tgtEl>
                                        <p:attrNameLst>
                                          <p:attrName>ppt_x</p:attrName>
                                        </p:attrNameLst>
                                      </p:cBhvr>
                                      <p:tavLst>
                                        <p:tav tm="0">
                                          <p:val>
                                            <p:strVal val="#ppt_x"/>
                                          </p:val>
                                        </p:tav>
                                        <p:tav tm="100000">
                                          <p:val>
                                            <p:strVal val="#ppt_x"/>
                                          </p:val>
                                        </p:tav>
                                      </p:tavLst>
                                    </p:anim>
                                    <p:anim calcmode="lin" valueType="num">
                                      <p:cBhvr additive="base">
                                        <p:cTn id="8" dur="300" fill="hold"/>
                                        <p:tgtEl>
                                          <p:spTgt spid="7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300" fill="hold"/>
                                        <p:tgtEl>
                                          <p:spTgt spid="77"/>
                                        </p:tgtEl>
                                        <p:attrNameLst>
                                          <p:attrName>ppt_x</p:attrName>
                                        </p:attrNameLst>
                                      </p:cBhvr>
                                      <p:tavLst>
                                        <p:tav tm="0">
                                          <p:val>
                                            <p:strVal val="#ppt_x"/>
                                          </p:val>
                                        </p:tav>
                                        <p:tav tm="100000">
                                          <p:val>
                                            <p:strVal val="#ppt_x"/>
                                          </p:val>
                                        </p:tav>
                                      </p:tavLst>
                                    </p:anim>
                                    <p:anim calcmode="lin" valueType="num">
                                      <p:cBhvr additive="base">
                                        <p:cTn id="13" dur="300" fill="hold"/>
                                        <p:tgtEl>
                                          <p:spTgt spid="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300" fill="hold"/>
                                        <p:tgtEl>
                                          <p:spTgt spid="81"/>
                                        </p:tgtEl>
                                        <p:attrNameLst>
                                          <p:attrName>ppt_x</p:attrName>
                                        </p:attrNameLst>
                                      </p:cBhvr>
                                      <p:tavLst>
                                        <p:tav tm="0">
                                          <p:val>
                                            <p:strVal val="#ppt_x"/>
                                          </p:val>
                                        </p:tav>
                                        <p:tav tm="100000">
                                          <p:val>
                                            <p:strVal val="#ppt_x"/>
                                          </p:val>
                                        </p:tav>
                                      </p:tavLst>
                                    </p:anim>
                                    <p:anim calcmode="lin" valueType="num">
                                      <p:cBhvr additive="base">
                                        <p:cTn id="18" dur="300" fill="hold"/>
                                        <p:tgtEl>
                                          <p:spTgt spid="8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85"/>
                                        </p:tgtEl>
                                        <p:attrNameLst>
                                          <p:attrName>style.visibility</p:attrName>
                                        </p:attrNameLst>
                                      </p:cBhvr>
                                      <p:to>
                                        <p:strVal val="visible"/>
                                      </p:to>
                                    </p:set>
                                    <p:anim calcmode="lin" valueType="num">
                                      <p:cBhvr additive="base">
                                        <p:cTn id="22" dur="300" fill="hold"/>
                                        <p:tgtEl>
                                          <p:spTgt spid="85"/>
                                        </p:tgtEl>
                                        <p:attrNameLst>
                                          <p:attrName>ppt_x</p:attrName>
                                        </p:attrNameLst>
                                      </p:cBhvr>
                                      <p:tavLst>
                                        <p:tav tm="0">
                                          <p:val>
                                            <p:strVal val="#ppt_x"/>
                                          </p:val>
                                        </p:tav>
                                        <p:tav tm="100000">
                                          <p:val>
                                            <p:strVal val="#ppt_x"/>
                                          </p:val>
                                        </p:tav>
                                      </p:tavLst>
                                    </p:anim>
                                    <p:anim calcmode="lin" valueType="num">
                                      <p:cBhvr additive="base">
                                        <p:cTn id="23" dur="300" fill="hold"/>
                                        <p:tgtEl>
                                          <p:spTgt spid="8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300"/>
                                        <p:tgtEl>
                                          <p:spTgt spid="92"/>
                                        </p:tgtEl>
                                      </p:cBhvr>
                                    </p:animEffect>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300" fill="hold"/>
                                        <p:tgtEl>
                                          <p:spTgt spid="72"/>
                                        </p:tgtEl>
                                        <p:attrNameLst>
                                          <p:attrName>ppt_x</p:attrName>
                                        </p:attrNameLst>
                                      </p:cBhvr>
                                      <p:tavLst>
                                        <p:tav tm="0">
                                          <p:val>
                                            <p:strVal val="1+#ppt_w/2"/>
                                          </p:val>
                                        </p:tav>
                                        <p:tav tm="100000">
                                          <p:val>
                                            <p:strVal val="#ppt_x"/>
                                          </p:val>
                                        </p:tav>
                                      </p:tavLst>
                                    </p:anim>
                                    <p:anim calcmode="lin" valueType="num">
                                      <p:cBhvr additive="base">
                                        <p:cTn id="32" dur="300" fill="hold"/>
                                        <p:tgtEl>
                                          <p:spTgt spid="7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left)">
                                      <p:cBhvr>
                                        <p:cTn id="36" dur="300"/>
                                        <p:tgtEl>
                                          <p:spTgt spid="91"/>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88"/>
                                        </p:tgtEl>
                                        <p:attrNameLst>
                                          <p:attrName>style.visibility</p:attrName>
                                        </p:attrNameLst>
                                      </p:cBhvr>
                                      <p:to>
                                        <p:strVal val="visible"/>
                                      </p:to>
                                    </p:set>
                                    <p:anim calcmode="lin" valueType="num">
                                      <p:cBhvr additive="base">
                                        <p:cTn id="40" dur="300" fill="hold"/>
                                        <p:tgtEl>
                                          <p:spTgt spid="88"/>
                                        </p:tgtEl>
                                        <p:attrNameLst>
                                          <p:attrName>ppt_x</p:attrName>
                                        </p:attrNameLst>
                                      </p:cBhvr>
                                      <p:tavLst>
                                        <p:tav tm="0">
                                          <p:val>
                                            <p:strVal val="1+#ppt_w/2"/>
                                          </p:val>
                                        </p:tav>
                                        <p:tav tm="100000">
                                          <p:val>
                                            <p:strVal val="#ppt_x"/>
                                          </p:val>
                                        </p:tav>
                                      </p:tavLst>
                                    </p:anim>
                                    <p:anim calcmode="lin" valueType="num">
                                      <p:cBhvr additive="base">
                                        <p:cTn id="41" dur="300" fill="hold"/>
                                        <p:tgtEl>
                                          <p:spTgt spid="8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ipe(left)">
                                      <p:cBhvr>
                                        <p:cTn id="45" dur="300"/>
                                        <p:tgtEl>
                                          <p:spTgt spid="93"/>
                                        </p:tgtEl>
                                      </p:cBhvr>
                                    </p:animEffect>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additive="base">
                                        <p:cTn id="49" dur="300" fill="hold"/>
                                        <p:tgtEl>
                                          <p:spTgt spid="89"/>
                                        </p:tgtEl>
                                        <p:attrNameLst>
                                          <p:attrName>ppt_x</p:attrName>
                                        </p:attrNameLst>
                                      </p:cBhvr>
                                      <p:tavLst>
                                        <p:tav tm="0">
                                          <p:val>
                                            <p:strVal val="1+#ppt_w/2"/>
                                          </p:val>
                                        </p:tav>
                                        <p:tav tm="100000">
                                          <p:val>
                                            <p:strVal val="#ppt_x"/>
                                          </p:val>
                                        </p:tav>
                                      </p:tavLst>
                                    </p:anim>
                                    <p:anim calcmode="lin" valueType="num">
                                      <p:cBhvr additive="base">
                                        <p:cTn id="50" dur="300" fill="hold"/>
                                        <p:tgtEl>
                                          <p:spTgt spid="89"/>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wipe(left)">
                                      <p:cBhvr>
                                        <p:cTn id="54" dur="300"/>
                                        <p:tgtEl>
                                          <p:spTgt spid="94"/>
                                        </p:tgtEl>
                                      </p:cBhvr>
                                    </p:animEffect>
                                  </p:childTnLst>
                                </p:cTn>
                              </p:par>
                            </p:childTnLst>
                          </p:cTn>
                        </p:par>
                        <p:par>
                          <p:cTn id="55" fill="hold">
                            <p:stCondLst>
                              <p:cond delay="5500"/>
                            </p:stCondLst>
                            <p:childTnLst>
                              <p:par>
                                <p:cTn id="56" presetID="2" presetClass="entr" presetSubtype="2"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 calcmode="lin" valueType="num">
                                      <p:cBhvr additive="base">
                                        <p:cTn id="58" dur="300" fill="hold"/>
                                        <p:tgtEl>
                                          <p:spTgt spid="90"/>
                                        </p:tgtEl>
                                        <p:attrNameLst>
                                          <p:attrName>ppt_x</p:attrName>
                                        </p:attrNameLst>
                                      </p:cBhvr>
                                      <p:tavLst>
                                        <p:tav tm="0">
                                          <p:val>
                                            <p:strVal val="1+#ppt_w/2"/>
                                          </p:val>
                                        </p:tav>
                                        <p:tav tm="100000">
                                          <p:val>
                                            <p:strVal val="#ppt_x"/>
                                          </p:val>
                                        </p:tav>
                                      </p:tavLst>
                                    </p:anim>
                                    <p:anim calcmode="lin" valueType="num">
                                      <p:cBhvr additive="base">
                                        <p:cTn id="59" dur="3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8" grpId="0"/>
      <p:bldP spid="89" grpId="0"/>
      <p:bldP spid="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978881" y="1580385"/>
            <a:ext cx="4234242" cy="3996267"/>
            <a:chOff x="877570" y="1462088"/>
            <a:chExt cx="3176095" cy="2997200"/>
          </a:xfrm>
        </p:grpSpPr>
        <p:grpSp>
          <p:nvGrpSpPr>
            <p:cNvPr id="28" name="组合 27"/>
            <p:cNvGrpSpPr/>
            <p:nvPr/>
          </p:nvGrpSpPr>
          <p:grpSpPr>
            <a:xfrm>
              <a:off x="877570" y="1462088"/>
              <a:ext cx="3044825" cy="2997200"/>
              <a:chOff x="2432050" y="1462088"/>
              <a:chExt cx="3044825" cy="2997200"/>
            </a:xfrm>
          </p:grpSpPr>
          <p:grpSp>
            <p:nvGrpSpPr>
              <p:cNvPr id="32" name="组合 31"/>
              <p:cNvGrpSpPr/>
              <p:nvPr/>
            </p:nvGrpSpPr>
            <p:grpSpPr>
              <a:xfrm>
                <a:off x="2432050" y="1462088"/>
                <a:ext cx="2470150" cy="2997200"/>
                <a:chOff x="2432050" y="1462088"/>
                <a:chExt cx="2470150" cy="2997200"/>
              </a:xfrm>
            </p:grpSpPr>
            <p:sp>
              <p:nvSpPr>
                <p:cNvPr id="40" name="Freeform 5"/>
                <p:cNvSpPr/>
                <p:nvPr/>
              </p:nvSpPr>
              <p:spPr bwMode="auto">
                <a:xfrm>
                  <a:off x="2432050" y="1484313"/>
                  <a:ext cx="2403475" cy="2974975"/>
                </a:xfrm>
                <a:custGeom>
                  <a:avLst/>
                  <a:gdLst>
                    <a:gd name="T0" fmla="*/ 534 w 1514"/>
                    <a:gd name="T1" fmla="*/ 0 h 1874"/>
                    <a:gd name="T2" fmla="*/ 502 w 1514"/>
                    <a:gd name="T3" fmla="*/ 16 h 1874"/>
                    <a:gd name="T4" fmla="*/ 416 w 1514"/>
                    <a:gd name="T5" fmla="*/ 70 h 1874"/>
                    <a:gd name="T6" fmla="*/ 360 w 1514"/>
                    <a:gd name="T7" fmla="*/ 114 h 1874"/>
                    <a:gd name="T8" fmla="*/ 298 w 1514"/>
                    <a:gd name="T9" fmla="*/ 170 h 1874"/>
                    <a:gd name="T10" fmla="*/ 232 w 1514"/>
                    <a:gd name="T11" fmla="*/ 238 h 1874"/>
                    <a:gd name="T12" fmla="*/ 164 w 1514"/>
                    <a:gd name="T13" fmla="*/ 322 h 1874"/>
                    <a:gd name="T14" fmla="*/ 148 w 1514"/>
                    <a:gd name="T15" fmla="*/ 346 h 1874"/>
                    <a:gd name="T16" fmla="*/ 104 w 1514"/>
                    <a:gd name="T17" fmla="*/ 424 h 1874"/>
                    <a:gd name="T18" fmla="*/ 56 w 1514"/>
                    <a:gd name="T19" fmla="*/ 540 h 1874"/>
                    <a:gd name="T20" fmla="*/ 22 w 1514"/>
                    <a:gd name="T21" fmla="*/ 668 h 1874"/>
                    <a:gd name="T22" fmla="*/ 4 w 1514"/>
                    <a:gd name="T23" fmla="*/ 802 h 1874"/>
                    <a:gd name="T24" fmla="*/ 2 w 1514"/>
                    <a:gd name="T25" fmla="*/ 942 h 1874"/>
                    <a:gd name="T26" fmla="*/ 12 w 1514"/>
                    <a:gd name="T27" fmla="*/ 1046 h 1874"/>
                    <a:gd name="T28" fmla="*/ 26 w 1514"/>
                    <a:gd name="T29" fmla="*/ 1114 h 1874"/>
                    <a:gd name="T30" fmla="*/ 44 w 1514"/>
                    <a:gd name="T31" fmla="*/ 1180 h 1874"/>
                    <a:gd name="T32" fmla="*/ 68 w 1514"/>
                    <a:gd name="T33" fmla="*/ 1244 h 1874"/>
                    <a:gd name="T34" fmla="*/ 96 w 1514"/>
                    <a:gd name="T35" fmla="*/ 1306 h 1874"/>
                    <a:gd name="T36" fmla="*/ 112 w 1514"/>
                    <a:gd name="T37" fmla="*/ 1336 h 1874"/>
                    <a:gd name="T38" fmla="*/ 188 w 1514"/>
                    <a:gd name="T39" fmla="*/ 1450 h 1874"/>
                    <a:gd name="T40" fmla="*/ 270 w 1514"/>
                    <a:gd name="T41" fmla="*/ 1550 h 1874"/>
                    <a:gd name="T42" fmla="*/ 364 w 1514"/>
                    <a:gd name="T43" fmla="*/ 1636 h 1874"/>
                    <a:gd name="T44" fmla="*/ 462 w 1514"/>
                    <a:gd name="T45" fmla="*/ 1710 h 1874"/>
                    <a:gd name="T46" fmla="*/ 568 w 1514"/>
                    <a:gd name="T47" fmla="*/ 1770 h 1874"/>
                    <a:gd name="T48" fmla="*/ 676 w 1514"/>
                    <a:gd name="T49" fmla="*/ 1818 h 1874"/>
                    <a:gd name="T50" fmla="*/ 788 w 1514"/>
                    <a:gd name="T51" fmla="*/ 1850 h 1874"/>
                    <a:gd name="T52" fmla="*/ 902 w 1514"/>
                    <a:gd name="T53" fmla="*/ 1868 h 1874"/>
                    <a:gd name="T54" fmla="*/ 960 w 1514"/>
                    <a:gd name="T55" fmla="*/ 1872 h 1874"/>
                    <a:gd name="T56" fmla="*/ 1066 w 1514"/>
                    <a:gd name="T57" fmla="*/ 1872 h 1874"/>
                    <a:gd name="T58" fmla="*/ 1166 w 1514"/>
                    <a:gd name="T59" fmla="*/ 1860 h 1874"/>
                    <a:gd name="T60" fmla="*/ 1256 w 1514"/>
                    <a:gd name="T61" fmla="*/ 1840 h 1874"/>
                    <a:gd name="T62" fmla="*/ 1334 w 1514"/>
                    <a:gd name="T63" fmla="*/ 1816 h 1874"/>
                    <a:gd name="T64" fmla="*/ 1402 w 1514"/>
                    <a:gd name="T65" fmla="*/ 1788 h 1874"/>
                    <a:gd name="T66" fmla="*/ 1456 w 1514"/>
                    <a:gd name="T67" fmla="*/ 1758 h 1874"/>
                    <a:gd name="T68" fmla="*/ 1496 w 1514"/>
                    <a:gd name="T69" fmla="*/ 1730 h 1874"/>
                    <a:gd name="T70" fmla="*/ 1512 w 1514"/>
                    <a:gd name="T71" fmla="*/ 1716 h 1874"/>
                    <a:gd name="T72" fmla="*/ 1514 w 1514"/>
                    <a:gd name="T73" fmla="*/ 1706 h 1874"/>
                    <a:gd name="T74" fmla="*/ 1504 w 1514"/>
                    <a:gd name="T75" fmla="*/ 1658 h 1874"/>
                    <a:gd name="T76" fmla="*/ 1470 w 1514"/>
                    <a:gd name="T77" fmla="*/ 1580 h 1874"/>
                    <a:gd name="T78" fmla="*/ 1388 w 1514"/>
                    <a:gd name="T79" fmla="*/ 1420 h 1874"/>
                    <a:gd name="T80" fmla="*/ 1232 w 1514"/>
                    <a:gd name="T81" fmla="*/ 1144 h 1874"/>
                    <a:gd name="T82" fmla="*/ 1048 w 1514"/>
                    <a:gd name="T83" fmla="*/ 832 h 1874"/>
                    <a:gd name="T84" fmla="*/ 696 w 1514"/>
                    <a:gd name="T85" fmla="*/ 258 h 1874"/>
                    <a:gd name="T86" fmla="*/ 534 w 1514"/>
                    <a:gd name="T87" fmla="*/ 0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14" h="1874">
                      <a:moveTo>
                        <a:pt x="534" y="0"/>
                      </a:moveTo>
                      <a:lnTo>
                        <a:pt x="534" y="0"/>
                      </a:lnTo>
                      <a:lnTo>
                        <a:pt x="526" y="4"/>
                      </a:lnTo>
                      <a:lnTo>
                        <a:pt x="502" y="16"/>
                      </a:lnTo>
                      <a:lnTo>
                        <a:pt x="464" y="38"/>
                      </a:lnTo>
                      <a:lnTo>
                        <a:pt x="416" y="70"/>
                      </a:lnTo>
                      <a:lnTo>
                        <a:pt x="390" y="90"/>
                      </a:lnTo>
                      <a:lnTo>
                        <a:pt x="360" y="114"/>
                      </a:lnTo>
                      <a:lnTo>
                        <a:pt x="330" y="140"/>
                      </a:lnTo>
                      <a:lnTo>
                        <a:pt x="298" y="170"/>
                      </a:lnTo>
                      <a:lnTo>
                        <a:pt x="266" y="202"/>
                      </a:lnTo>
                      <a:lnTo>
                        <a:pt x="232" y="238"/>
                      </a:lnTo>
                      <a:lnTo>
                        <a:pt x="198" y="280"/>
                      </a:lnTo>
                      <a:lnTo>
                        <a:pt x="164" y="322"/>
                      </a:lnTo>
                      <a:lnTo>
                        <a:pt x="164" y="322"/>
                      </a:lnTo>
                      <a:lnTo>
                        <a:pt x="148" y="346"/>
                      </a:lnTo>
                      <a:lnTo>
                        <a:pt x="134" y="372"/>
                      </a:lnTo>
                      <a:lnTo>
                        <a:pt x="104" y="424"/>
                      </a:lnTo>
                      <a:lnTo>
                        <a:pt x="78" y="480"/>
                      </a:lnTo>
                      <a:lnTo>
                        <a:pt x="56" y="540"/>
                      </a:lnTo>
                      <a:lnTo>
                        <a:pt x="36" y="602"/>
                      </a:lnTo>
                      <a:lnTo>
                        <a:pt x="22" y="668"/>
                      </a:lnTo>
                      <a:lnTo>
                        <a:pt x="10" y="734"/>
                      </a:lnTo>
                      <a:lnTo>
                        <a:pt x="4" y="802"/>
                      </a:lnTo>
                      <a:lnTo>
                        <a:pt x="0" y="872"/>
                      </a:lnTo>
                      <a:lnTo>
                        <a:pt x="2" y="942"/>
                      </a:lnTo>
                      <a:lnTo>
                        <a:pt x="8" y="1010"/>
                      </a:lnTo>
                      <a:lnTo>
                        <a:pt x="12" y="1046"/>
                      </a:lnTo>
                      <a:lnTo>
                        <a:pt x="18" y="1080"/>
                      </a:lnTo>
                      <a:lnTo>
                        <a:pt x="26" y="1114"/>
                      </a:lnTo>
                      <a:lnTo>
                        <a:pt x="34" y="1146"/>
                      </a:lnTo>
                      <a:lnTo>
                        <a:pt x="44" y="1180"/>
                      </a:lnTo>
                      <a:lnTo>
                        <a:pt x="56" y="1212"/>
                      </a:lnTo>
                      <a:lnTo>
                        <a:pt x="68" y="1244"/>
                      </a:lnTo>
                      <a:lnTo>
                        <a:pt x="82" y="1276"/>
                      </a:lnTo>
                      <a:lnTo>
                        <a:pt x="96" y="1306"/>
                      </a:lnTo>
                      <a:lnTo>
                        <a:pt x="112" y="1336"/>
                      </a:lnTo>
                      <a:lnTo>
                        <a:pt x="112" y="1336"/>
                      </a:lnTo>
                      <a:lnTo>
                        <a:pt x="148" y="1394"/>
                      </a:lnTo>
                      <a:lnTo>
                        <a:pt x="188" y="1450"/>
                      </a:lnTo>
                      <a:lnTo>
                        <a:pt x="228" y="1500"/>
                      </a:lnTo>
                      <a:lnTo>
                        <a:pt x="270" y="1550"/>
                      </a:lnTo>
                      <a:lnTo>
                        <a:pt x="316" y="1594"/>
                      </a:lnTo>
                      <a:lnTo>
                        <a:pt x="364" y="1636"/>
                      </a:lnTo>
                      <a:lnTo>
                        <a:pt x="412" y="1674"/>
                      </a:lnTo>
                      <a:lnTo>
                        <a:pt x="462" y="1710"/>
                      </a:lnTo>
                      <a:lnTo>
                        <a:pt x="514" y="1742"/>
                      </a:lnTo>
                      <a:lnTo>
                        <a:pt x="568" y="1770"/>
                      </a:lnTo>
                      <a:lnTo>
                        <a:pt x="622" y="1796"/>
                      </a:lnTo>
                      <a:lnTo>
                        <a:pt x="676" y="1818"/>
                      </a:lnTo>
                      <a:lnTo>
                        <a:pt x="732" y="1836"/>
                      </a:lnTo>
                      <a:lnTo>
                        <a:pt x="788" y="1850"/>
                      </a:lnTo>
                      <a:lnTo>
                        <a:pt x="846" y="1862"/>
                      </a:lnTo>
                      <a:lnTo>
                        <a:pt x="902" y="1868"/>
                      </a:lnTo>
                      <a:lnTo>
                        <a:pt x="902" y="1868"/>
                      </a:lnTo>
                      <a:lnTo>
                        <a:pt x="960" y="1872"/>
                      </a:lnTo>
                      <a:lnTo>
                        <a:pt x="1014" y="1874"/>
                      </a:lnTo>
                      <a:lnTo>
                        <a:pt x="1066" y="1872"/>
                      </a:lnTo>
                      <a:lnTo>
                        <a:pt x="1118" y="1868"/>
                      </a:lnTo>
                      <a:lnTo>
                        <a:pt x="1166" y="1860"/>
                      </a:lnTo>
                      <a:lnTo>
                        <a:pt x="1212" y="1852"/>
                      </a:lnTo>
                      <a:lnTo>
                        <a:pt x="1256" y="1840"/>
                      </a:lnTo>
                      <a:lnTo>
                        <a:pt x="1296" y="1828"/>
                      </a:lnTo>
                      <a:lnTo>
                        <a:pt x="1334" y="1816"/>
                      </a:lnTo>
                      <a:lnTo>
                        <a:pt x="1370" y="1802"/>
                      </a:lnTo>
                      <a:lnTo>
                        <a:pt x="1402" y="1788"/>
                      </a:lnTo>
                      <a:lnTo>
                        <a:pt x="1430" y="1772"/>
                      </a:lnTo>
                      <a:lnTo>
                        <a:pt x="1456" y="1758"/>
                      </a:lnTo>
                      <a:lnTo>
                        <a:pt x="1478" y="1744"/>
                      </a:lnTo>
                      <a:lnTo>
                        <a:pt x="1496" y="1730"/>
                      </a:lnTo>
                      <a:lnTo>
                        <a:pt x="1512" y="1716"/>
                      </a:lnTo>
                      <a:lnTo>
                        <a:pt x="1512" y="1716"/>
                      </a:lnTo>
                      <a:lnTo>
                        <a:pt x="1514" y="1712"/>
                      </a:lnTo>
                      <a:lnTo>
                        <a:pt x="1514" y="1706"/>
                      </a:lnTo>
                      <a:lnTo>
                        <a:pt x="1512" y="1686"/>
                      </a:lnTo>
                      <a:lnTo>
                        <a:pt x="1504" y="1658"/>
                      </a:lnTo>
                      <a:lnTo>
                        <a:pt x="1490" y="1622"/>
                      </a:lnTo>
                      <a:lnTo>
                        <a:pt x="1470" y="1580"/>
                      </a:lnTo>
                      <a:lnTo>
                        <a:pt x="1448" y="1532"/>
                      </a:lnTo>
                      <a:lnTo>
                        <a:pt x="1388" y="1420"/>
                      </a:lnTo>
                      <a:lnTo>
                        <a:pt x="1316" y="1288"/>
                      </a:lnTo>
                      <a:lnTo>
                        <a:pt x="1232" y="1144"/>
                      </a:lnTo>
                      <a:lnTo>
                        <a:pt x="1142" y="990"/>
                      </a:lnTo>
                      <a:lnTo>
                        <a:pt x="1048" y="832"/>
                      </a:lnTo>
                      <a:lnTo>
                        <a:pt x="862" y="524"/>
                      </a:lnTo>
                      <a:lnTo>
                        <a:pt x="696" y="258"/>
                      </a:lnTo>
                      <a:lnTo>
                        <a:pt x="534" y="0"/>
                      </a:lnTo>
                      <a:lnTo>
                        <a:pt x="534" y="0"/>
                      </a:lnTo>
                      <a:close/>
                    </a:path>
                  </a:pathLst>
                </a:custGeom>
                <a:gradFill flip="none" rotWithShape="1">
                  <a:gsLst>
                    <a:gs pos="20000">
                      <a:schemeClr val="accent5"/>
                    </a:gs>
                    <a:gs pos="80000">
                      <a:schemeClr val="accent5">
                        <a:lumMod val="60000"/>
                        <a:lumOff val="40000"/>
                      </a:schemeClr>
                    </a:gs>
                  </a:gsLst>
                  <a:lin ang="42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3149600" y="1462088"/>
                  <a:ext cx="1752600" cy="2822575"/>
                </a:xfrm>
                <a:custGeom>
                  <a:avLst/>
                  <a:gdLst>
                    <a:gd name="T0" fmla="*/ 332 w 1104"/>
                    <a:gd name="T1" fmla="*/ 72 h 1778"/>
                    <a:gd name="T2" fmla="*/ 280 w 1104"/>
                    <a:gd name="T3" fmla="*/ 42 h 1778"/>
                    <a:gd name="T4" fmla="*/ 226 w 1104"/>
                    <a:gd name="T5" fmla="*/ 20 h 1778"/>
                    <a:gd name="T6" fmla="*/ 162 w 1104"/>
                    <a:gd name="T7" fmla="*/ 2 h 1778"/>
                    <a:gd name="T8" fmla="*/ 146 w 1104"/>
                    <a:gd name="T9" fmla="*/ 0 h 1778"/>
                    <a:gd name="T10" fmla="*/ 114 w 1104"/>
                    <a:gd name="T11" fmla="*/ 4 h 1778"/>
                    <a:gd name="T12" fmla="*/ 84 w 1104"/>
                    <a:gd name="T13" fmla="*/ 14 h 1778"/>
                    <a:gd name="T14" fmla="*/ 58 w 1104"/>
                    <a:gd name="T15" fmla="*/ 36 h 1778"/>
                    <a:gd name="T16" fmla="*/ 34 w 1104"/>
                    <a:gd name="T17" fmla="*/ 66 h 1778"/>
                    <a:gd name="T18" fmla="*/ 16 w 1104"/>
                    <a:gd name="T19" fmla="*/ 106 h 1778"/>
                    <a:gd name="T20" fmla="*/ 6 w 1104"/>
                    <a:gd name="T21" fmla="*/ 158 h 1778"/>
                    <a:gd name="T22" fmla="*/ 0 w 1104"/>
                    <a:gd name="T23" fmla="*/ 222 h 1778"/>
                    <a:gd name="T24" fmla="*/ 2 w 1104"/>
                    <a:gd name="T25" fmla="*/ 258 h 1778"/>
                    <a:gd name="T26" fmla="*/ 8 w 1104"/>
                    <a:gd name="T27" fmla="*/ 344 h 1778"/>
                    <a:gd name="T28" fmla="*/ 22 w 1104"/>
                    <a:gd name="T29" fmla="*/ 440 h 1778"/>
                    <a:gd name="T30" fmla="*/ 66 w 1104"/>
                    <a:gd name="T31" fmla="*/ 644 h 1778"/>
                    <a:gd name="T32" fmla="*/ 112 w 1104"/>
                    <a:gd name="T33" fmla="*/ 800 h 1778"/>
                    <a:gd name="T34" fmla="*/ 148 w 1104"/>
                    <a:gd name="T35" fmla="*/ 898 h 1778"/>
                    <a:gd name="T36" fmla="*/ 188 w 1104"/>
                    <a:gd name="T37" fmla="*/ 988 h 1778"/>
                    <a:gd name="T38" fmla="*/ 208 w 1104"/>
                    <a:gd name="T39" fmla="*/ 1028 h 1778"/>
                    <a:gd name="T40" fmla="*/ 310 w 1104"/>
                    <a:gd name="T41" fmla="*/ 1206 h 1778"/>
                    <a:gd name="T42" fmla="*/ 374 w 1104"/>
                    <a:gd name="T43" fmla="*/ 1300 h 1778"/>
                    <a:gd name="T44" fmla="*/ 444 w 1104"/>
                    <a:gd name="T45" fmla="*/ 1396 h 1778"/>
                    <a:gd name="T46" fmla="*/ 518 w 1104"/>
                    <a:gd name="T47" fmla="*/ 1486 h 1778"/>
                    <a:gd name="T48" fmla="*/ 594 w 1104"/>
                    <a:gd name="T49" fmla="*/ 1572 h 1778"/>
                    <a:gd name="T50" fmla="*/ 674 w 1104"/>
                    <a:gd name="T51" fmla="*/ 1646 h 1778"/>
                    <a:gd name="T52" fmla="*/ 752 w 1104"/>
                    <a:gd name="T53" fmla="*/ 1706 h 1778"/>
                    <a:gd name="T54" fmla="*/ 792 w 1104"/>
                    <a:gd name="T55" fmla="*/ 1730 h 1778"/>
                    <a:gd name="T56" fmla="*/ 862 w 1104"/>
                    <a:gd name="T57" fmla="*/ 1762 h 1778"/>
                    <a:gd name="T58" fmla="*/ 924 w 1104"/>
                    <a:gd name="T59" fmla="*/ 1778 h 1778"/>
                    <a:gd name="T60" fmla="*/ 976 w 1104"/>
                    <a:gd name="T61" fmla="*/ 1776 h 1778"/>
                    <a:gd name="T62" fmla="*/ 1022 w 1104"/>
                    <a:gd name="T63" fmla="*/ 1760 h 1778"/>
                    <a:gd name="T64" fmla="*/ 1056 w 1104"/>
                    <a:gd name="T65" fmla="*/ 1734 h 1778"/>
                    <a:gd name="T66" fmla="*/ 1082 w 1104"/>
                    <a:gd name="T67" fmla="*/ 1696 h 1778"/>
                    <a:gd name="T68" fmla="*/ 1100 w 1104"/>
                    <a:gd name="T69" fmla="*/ 1650 h 1778"/>
                    <a:gd name="T70" fmla="*/ 1104 w 1104"/>
                    <a:gd name="T71" fmla="*/ 1624 h 1778"/>
                    <a:gd name="T72" fmla="*/ 1100 w 1104"/>
                    <a:gd name="T73" fmla="*/ 1584 h 1778"/>
                    <a:gd name="T74" fmla="*/ 1078 w 1104"/>
                    <a:gd name="T75" fmla="*/ 1518 h 1778"/>
                    <a:gd name="T76" fmla="*/ 992 w 1104"/>
                    <a:gd name="T77" fmla="*/ 1324 h 1778"/>
                    <a:gd name="T78" fmla="*/ 870 w 1104"/>
                    <a:gd name="T79" fmla="*/ 1072 h 1778"/>
                    <a:gd name="T80" fmla="*/ 726 w 1104"/>
                    <a:gd name="T81" fmla="*/ 796 h 1778"/>
                    <a:gd name="T82" fmla="*/ 456 w 1104"/>
                    <a:gd name="T83" fmla="*/ 294 h 1778"/>
                    <a:gd name="T84" fmla="*/ 332 w 1104"/>
                    <a:gd name="T85" fmla="*/ 72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4" h="1778">
                      <a:moveTo>
                        <a:pt x="332" y="72"/>
                      </a:moveTo>
                      <a:lnTo>
                        <a:pt x="332" y="72"/>
                      </a:lnTo>
                      <a:lnTo>
                        <a:pt x="318" y="62"/>
                      </a:lnTo>
                      <a:lnTo>
                        <a:pt x="280" y="42"/>
                      </a:lnTo>
                      <a:lnTo>
                        <a:pt x="254" y="30"/>
                      </a:lnTo>
                      <a:lnTo>
                        <a:pt x="226" y="20"/>
                      </a:lnTo>
                      <a:lnTo>
                        <a:pt x="194" y="10"/>
                      </a:lnTo>
                      <a:lnTo>
                        <a:pt x="162" y="2"/>
                      </a:lnTo>
                      <a:lnTo>
                        <a:pt x="162" y="2"/>
                      </a:lnTo>
                      <a:lnTo>
                        <a:pt x="146" y="0"/>
                      </a:lnTo>
                      <a:lnTo>
                        <a:pt x="130" y="0"/>
                      </a:lnTo>
                      <a:lnTo>
                        <a:pt x="114" y="4"/>
                      </a:lnTo>
                      <a:lnTo>
                        <a:pt x="98" y="8"/>
                      </a:lnTo>
                      <a:lnTo>
                        <a:pt x="84" y="14"/>
                      </a:lnTo>
                      <a:lnTo>
                        <a:pt x="70" y="24"/>
                      </a:lnTo>
                      <a:lnTo>
                        <a:pt x="58" y="36"/>
                      </a:lnTo>
                      <a:lnTo>
                        <a:pt x="46" y="50"/>
                      </a:lnTo>
                      <a:lnTo>
                        <a:pt x="34" y="66"/>
                      </a:lnTo>
                      <a:lnTo>
                        <a:pt x="24" y="86"/>
                      </a:lnTo>
                      <a:lnTo>
                        <a:pt x="16" y="106"/>
                      </a:lnTo>
                      <a:lnTo>
                        <a:pt x="10" y="132"/>
                      </a:lnTo>
                      <a:lnTo>
                        <a:pt x="6" y="158"/>
                      </a:lnTo>
                      <a:lnTo>
                        <a:pt x="2" y="190"/>
                      </a:lnTo>
                      <a:lnTo>
                        <a:pt x="0" y="222"/>
                      </a:lnTo>
                      <a:lnTo>
                        <a:pt x="2" y="258"/>
                      </a:lnTo>
                      <a:lnTo>
                        <a:pt x="2" y="258"/>
                      </a:lnTo>
                      <a:lnTo>
                        <a:pt x="4" y="300"/>
                      </a:lnTo>
                      <a:lnTo>
                        <a:pt x="8" y="344"/>
                      </a:lnTo>
                      <a:lnTo>
                        <a:pt x="14" y="392"/>
                      </a:lnTo>
                      <a:lnTo>
                        <a:pt x="22" y="440"/>
                      </a:lnTo>
                      <a:lnTo>
                        <a:pt x="42" y="540"/>
                      </a:lnTo>
                      <a:lnTo>
                        <a:pt x="66" y="644"/>
                      </a:lnTo>
                      <a:lnTo>
                        <a:pt x="96" y="748"/>
                      </a:lnTo>
                      <a:lnTo>
                        <a:pt x="112" y="800"/>
                      </a:lnTo>
                      <a:lnTo>
                        <a:pt x="130" y="848"/>
                      </a:lnTo>
                      <a:lnTo>
                        <a:pt x="148" y="898"/>
                      </a:lnTo>
                      <a:lnTo>
                        <a:pt x="168" y="944"/>
                      </a:lnTo>
                      <a:lnTo>
                        <a:pt x="188" y="988"/>
                      </a:lnTo>
                      <a:lnTo>
                        <a:pt x="208" y="1028"/>
                      </a:lnTo>
                      <a:lnTo>
                        <a:pt x="208" y="1028"/>
                      </a:lnTo>
                      <a:lnTo>
                        <a:pt x="254" y="1114"/>
                      </a:lnTo>
                      <a:lnTo>
                        <a:pt x="310" y="1206"/>
                      </a:lnTo>
                      <a:lnTo>
                        <a:pt x="340" y="1252"/>
                      </a:lnTo>
                      <a:lnTo>
                        <a:pt x="374" y="1300"/>
                      </a:lnTo>
                      <a:lnTo>
                        <a:pt x="408" y="1348"/>
                      </a:lnTo>
                      <a:lnTo>
                        <a:pt x="444" y="1396"/>
                      </a:lnTo>
                      <a:lnTo>
                        <a:pt x="480" y="1442"/>
                      </a:lnTo>
                      <a:lnTo>
                        <a:pt x="518" y="1486"/>
                      </a:lnTo>
                      <a:lnTo>
                        <a:pt x="556" y="1530"/>
                      </a:lnTo>
                      <a:lnTo>
                        <a:pt x="594" y="1572"/>
                      </a:lnTo>
                      <a:lnTo>
                        <a:pt x="634" y="1610"/>
                      </a:lnTo>
                      <a:lnTo>
                        <a:pt x="674" y="1646"/>
                      </a:lnTo>
                      <a:lnTo>
                        <a:pt x="714" y="1678"/>
                      </a:lnTo>
                      <a:lnTo>
                        <a:pt x="752" y="1706"/>
                      </a:lnTo>
                      <a:lnTo>
                        <a:pt x="752" y="1706"/>
                      </a:lnTo>
                      <a:lnTo>
                        <a:pt x="792" y="1730"/>
                      </a:lnTo>
                      <a:lnTo>
                        <a:pt x="828" y="1748"/>
                      </a:lnTo>
                      <a:lnTo>
                        <a:pt x="862" y="1762"/>
                      </a:lnTo>
                      <a:lnTo>
                        <a:pt x="894" y="1772"/>
                      </a:lnTo>
                      <a:lnTo>
                        <a:pt x="924" y="1778"/>
                      </a:lnTo>
                      <a:lnTo>
                        <a:pt x="952" y="1778"/>
                      </a:lnTo>
                      <a:lnTo>
                        <a:pt x="976" y="1776"/>
                      </a:lnTo>
                      <a:lnTo>
                        <a:pt x="1000" y="1770"/>
                      </a:lnTo>
                      <a:lnTo>
                        <a:pt x="1022" y="1760"/>
                      </a:lnTo>
                      <a:lnTo>
                        <a:pt x="1040" y="1748"/>
                      </a:lnTo>
                      <a:lnTo>
                        <a:pt x="1056" y="1734"/>
                      </a:lnTo>
                      <a:lnTo>
                        <a:pt x="1070" y="1716"/>
                      </a:lnTo>
                      <a:lnTo>
                        <a:pt x="1082" y="1696"/>
                      </a:lnTo>
                      <a:lnTo>
                        <a:pt x="1092" y="1674"/>
                      </a:lnTo>
                      <a:lnTo>
                        <a:pt x="1100" y="1650"/>
                      </a:lnTo>
                      <a:lnTo>
                        <a:pt x="1104" y="1624"/>
                      </a:lnTo>
                      <a:lnTo>
                        <a:pt x="1104" y="1624"/>
                      </a:lnTo>
                      <a:lnTo>
                        <a:pt x="1104" y="1608"/>
                      </a:lnTo>
                      <a:lnTo>
                        <a:pt x="1100" y="1584"/>
                      </a:lnTo>
                      <a:lnTo>
                        <a:pt x="1090" y="1554"/>
                      </a:lnTo>
                      <a:lnTo>
                        <a:pt x="1078" y="1518"/>
                      </a:lnTo>
                      <a:lnTo>
                        <a:pt x="1042" y="1430"/>
                      </a:lnTo>
                      <a:lnTo>
                        <a:pt x="992" y="1324"/>
                      </a:lnTo>
                      <a:lnTo>
                        <a:pt x="934" y="1204"/>
                      </a:lnTo>
                      <a:lnTo>
                        <a:pt x="870" y="1072"/>
                      </a:lnTo>
                      <a:lnTo>
                        <a:pt x="800" y="936"/>
                      </a:lnTo>
                      <a:lnTo>
                        <a:pt x="726" y="796"/>
                      </a:lnTo>
                      <a:lnTo>
                        <a:pt x="582" y="526"/>
                      </a:lnTo>
                      <a:lnTo>
                        <a:pt x="456" y="294"/>
                      </a:lnTo>
                      <a:lnTo>
                        <a:pt x="332" y="72"/>
                      </a:lnTo>
                      <a:lnTo>
                        <a:pt x="332" y="72"/>
                      </a:lnTo>
                      <a:close/>
                    </a:path>
                  </a:pathLst>
                </a:custGeom>
                <a:gradFill flip="none" rotWithShape="1">
                  <a:gsLst>
                    <a:gs pos="80000">
                      <a:schemeClr val="accent5"/>
                    </a:gs>
                    <a:gs pos="20000">
                      <a:schemeClr val="accent5">
                        <a:lumMod val="75000"/>
                      </a:scheme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Freeform 7"/>
              <p:cNvSpPr/>
              <p:nvPr/>
            </p:nvSpPr>
            <p:spPr bwMode="auto">
              <a:xfrm>
                <a:off x="3457575" y="1719263"/>
                <a:ext cx="1644650" cy="1581150"/>
              </a:xfrm>
              <a:custGeom>
                <a:avLst/>
                <a:gdLst>
                  <a:gd name="T0" fmla="*/ 2 w 1036"/>
                  <a:gd name="T1" fmla="*/ 76 h 996"/>
                  <a:gd name="T2" fmla="*/ 2 w 1036"/>
                  <a:gd name="T3" fmla="*/ 76 h 996"/>
                  <a:gd name="T4" fmla="*/ 0 w 1036"/>
                  <a:gd name="T5" fmla="*/ 90 h 996"/>
                  <a:gd name="T6" fmla="*/ 0 w 1036"/>
                  <a:gd name="T7" fmla="*/ 132 h 996"/>
                  <a:gd name="T8" fmla="*/ 2 w 1036"/>
                  <a:gd name="T9" fmla="*/ 162 h 996"/>
                  <a:gd name="T10" fmla="*/ 6 w 1036"/>
                  <a:gd name="T11" fmla="*/ 198 h 996"/>
                  <a:gd name="T12" fmla="*/ 12 w 1036"/>
                  <a:gd name="T13" fmla="*/ 242 h 996"/>
                  <a:gd name="T14" fmla="*/ 22 w 1036"/>
                  <a:gd name="T15" fmla="*/ 292 h 996"/>
                  <a:gd name="T16" fmla="*/ 36 w 1036"/>
                  <a:gd name="T17" fmla="*/ 350 h 996"/>
                  <a:gd name="T18" fmla="*/ 54 w 1036"/>
                  <a:gd name="T19" fmla="*/ 412 h 996"/>
                  <a:gd name="T20" fmla="*/ 78 w 1036"/>
                  <a:gd name="T21" fmla="*/ 482 h 996"/>
                  <a:gd name="T22" fmla="*/ 106 w 1036"/>
                  <a:gd name="T23" fmla="*/ 556 h 996"/>
                  <a:gd name="T24" fmla="*/ 142 w 1036"/>
                  <a:gd name="T25" fmla="*/ 638 h 996"/>
                  <a:gd name="T26" fmla="*/ 186 w 1036"/>
                  <a:gd name="T27" fmla="*/ 726 h 996"/>
                  <a:gd name="T28" fmla="*/ 236 w 1036"/>
                  <a:gd name="T29" fmla="*/ 820 h 996"/>
                  <a:gd name="T30" fmla="*/ 294 w 1036"/>
                  <a:gd name="T31" fmla="*/ 920 h 996"/>
                  <a:gd name="T32" fmla="*/ 328 w 1036"/>
                  <a:gd name="T33" fmla="*/ 996 h 996"/>
                  <a:gd name="T34" fmla="*/ 912 w 1036"/>
                  <a:gd name="T35" fmla="*/ 684 h 996"/>
                  <a:gd name="T36" fmla="*/ 1036 w 1036"/>
                  <a:gd name="T37" fmla="*/ 482 h 996"/>
                  <a:gd name="T38" fmla="*/ 888 w 1036"/>
                  <a:gd name="T39" fmla="*/ 328 h 996"/>
                  <a:gd name="T40" fmla="*/ 488 w 1036"/>
                  <a:gd name="T41" fmla="*/ 44 h 996"/>
                  <a:gd name="T42" fmla="*/ 124 w 1036"/>
                  <a:gd name="T43" fmla="*/ 0 h 996"/>
                  <a:gd name="T44" fmla="*/ 8 w 1036"/>
                  <a:gd name="T45" fmla="*/ 54 h 996"/>
                  <a:gd name="T46" fmla="*/ 2 w 1036"/>
                  <a:gd name="T47" fmla="*/ 7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36" h="996">
                    <a:moveTo>
                      <a:pt x="2" y="76"/>
                    </a:moveTo>
                    <a:lnTo>
                      <a:pt x="2" y="76"/>
                    </a:lnTo>
                    <a:lnTo>
                      <a:pt x="0" y="90"/>
                    </a:lnTo>
                    <a:lnTo>
                      <a:pt x="0" y="132"/>
                    </a:lnTo>
                    <a:lnTo>
                      <a:pt x="2" y="162"/>
                    </a:lnTo>
                    <a:lnTo>
                      <a:pt x="6" y="198"/>
                    </a:lnTo>
                    <a:lnTo>
                      <a:pt x="12" y="242"/>
                    </a:lnTo>
                    <a:lnTo>
                      <a:pt x="22" y="292"/>
                    </a:lnTo>
                    <a:lnTo>
                      <a:pt x="36" y="350"/>
                    </a:lnTo>
                    <a:lnTo>
                      <a:pt x="54" y="412"/>
                    </a:lnTo>
                    <a:lnTo>
                      <a:pt x="78" y="482"/>
                    </a:lnTo>
                    <a:lnTo>
                      <a:pt x="106" y="556"/>
                    </a:lnTo>
                    <a:lnTo>
                      <a:pt x="142" y="638"/>
                    </a:lnTo>
                    <a:lnTo>
                      <a:pt x="186" y="726"/>
                    </a:lnTo>
                    <a:lnTo>
                      <a:pt x="236" y="820"/>
                    </a:lnTo>
                    <a:lnTo>
                      <a:pt x="294" y="920"/>
                    </a:lnTo>
                    <a:lnTo>
                      <a:pt x="328" y="996"/>
                    </a:lnTo>
                    <a:lnTo>
                      <a:pt x="912" y="684"/>
                    </a:lnTo>
                    <a:lnTo>
                      <a:pt x="1036" y="482"/>
                    </a:lnTo>
                    <a:lnTo>
                      <a:pt x="888" y="328"/>
                    </a:lnTo>
                    <a:lnTo>
                      <a:pt x="488" y="44"/>
                    </a:lnTo>
                    <a:lnTo>
                      <a:pt x="124" y="0"/>
                    </a:lnTo>
                    <a:lnTo>
                      <a:pt x="8" y="54"/>
                    </a:lnTo>
                    <a:lnTo>
                      <a:pt x="2" y="76"/>
                    </a:lnTo>
                    <a:close/>
                  </a:path>
                </a:pathLst>
              </a:custGeom>
              <a:gradFill flip="none" rotWithShape="1">
                <a:gsLst>
                  <a:gs pos="20000">
                    <a:schemeClr val="accent2">
                      <a:lumMod val="60000"/>
                      <a:lumOff val="40000"/>
                    </a:schemeClr>
                  </a:gs>
                  <a:gs pos="80000">
                    <a:schemeClr val="accent2"/>
                  </a:gs>
                </a:gsLst>
                <a:lin ang="5400000" scaled="1"/>
                <a:tileRect/>
              </a:gradFill>
              <a:ln>
                <a:noFill/>
              </a:ln>
            </p:spPr>
            <p:txBody>
              <a:bodyPr vert="horz" wrap="square" lIns="91440" tIns="45720" rIns="91440" bIns="45720" numCol="1" anchor="t" anchorCtr="0" compatLnSpc="1"/>
              <a:lstStyle/>
              <a:p>
                <a:endParaRPr lang="zh-CN" altLang="en-US"/>
              </a:p>
            </p:txBody>
          </p:sp>
          <p:grpSp>
            <p:nvGrpSpPr>
              <p:cNvPr id="34" name="组合 33"/>
              <p:cNvGrpSpPr/>
              <p:nvPr/>
            </p:nvGrpSpPr>
            <p:grpSpPr>
              <a:xfrm>
                <a:off x="3844925" y="2093913"/>
                <a:ext cx="1631950" cy="2092325"/>
                <a:chOff x="3844925" y="2093913"/>
                <a:chExt cx="1631950" cy="2092325"/>
              </a:xfrm>
            </p:grpSpPr>
            <p:sp>
              <p:nvSpPr>
                <p:cNvPr id="38" name="Freeform 8"/>
                <p:cNvSpPr/>
                <p:nvPr/>
              </p:nvSpPr>
              <p:spPr bwMode="auto">
                <a:xfrm>
                  <a:off x="3844925" y="2220913"/>
                  <a:ext cx="1631950" cy="1965325"/>
                </a:xfrm>
                <a:custGeom>
                  <a:avLst/>
                  <a:gdLst>
                    <a:gd name="T0" fmla="*/ 952 w 1028"/>
                    <a:gd name="T1" fmla="*/ 44 h 1238"/>
                    <a:gd name="T2" fmla="*/ 928 w 1028"/>
                    <a:gd name="T3" fmla="*/ 0 h 1238"/>
                    <a:gd name="T4" fmla="*/ 930 w 1028"/>
                    <a:gd name="T5" fmla="*/ 6 h 1238"/>
                    <a:gd name="T6" fmla="*/ 932 w 1028"/>
                    <a:gd name="T7" fmla="*/ 26 h 1238"/>
                    <a:gd name="T8" fmla="*/ 922 w 1028"/>
                    <a:gd name="T9" fmla="*/ 68 h 1238"/>
                    <a:gd name="T10" fmla="*/ 884 w 1028"/>
                    <a:gd name="T11" fmla="*/ 142 h 1238"/>
                    <a:gd name="T12" fmla="*/ 816 w 1028"/>
                    <a:gd name="T13" fmla="*/ 234 h 1238"/>
                    <a:gd name="T14" fmla="*/ 712 w 1028"/>
                    <a:gd name="T15" fmla="*/ 342 h 1238"/>
                    <a:gd name="T16" fmla="*/ 646 w 1028"/>
                    <a:gd name="T17" fmla="*/ 402 h 1238"/>
                    <a:gd name="T18" fmla="*/ 568 w 1028"/>
                    <a:gd name="T19" fmla="*/ 462 h 1238"/>
                    <a:gd name="T20" fmla="*/ 478 w 1028"/>
                    <a:gd name="T21" fmla="*/ 526 h 1238"/>
                    <a:gd name="T22" fmla="*/ 378 w 1028"/>
                    <a:gd name="T23" fmla="*/ 592 h 1238"/>
                    <a:gd name="T24" fmla="*/ 266 w 1028"/>
                    <a:gd name="T25" fmla="*/ 658 h 1238"/>
                    <a:gd name="T26" fmla="*/ 140 w 1028"/>
                    <a:gd name="T27" fmla="*/ 724 h 1238"/>
                    <a:gd name="T28" fmla="*/ 0 w 1028"/>
                    <a:gd name="T29" fmla="*/ 792 h 1238"/>
                    <a:gd name="T30" fmla="*/ 56 w 1028"/>
                    <a:gd name="T31" fmla="*/ 866 h 1238"/>
                    <a:gd name="T32" fmla="*/ 160 w 1028"/>
                    <a:gd name="T33" fmla="*/ 994 h 1238"/>
                    <a:gd name="T34" fmla="*/ 256 w 1028"/>
                    <a:gd name="T35" fmla="*/ 1090 h 1238"/>
                    <a:gd name="T36" fmla="*/ 338 w 1028"/>
                    <a:gd name="T37" fmla="*/ 1160 h 1238"/>
                    <a:gd name="T38" fmla="*/ 370 w 1028"/>
                    <a:gd name="T39" fmla="*/ 1184 h 1238"/>
                    <a:gd name="T40" fmla="*/ 428 w 1028"/>
                    <a:gd name="T41" fmla="*/ 1218 h 1238"/>
                    <a:gd name="T42" fmla="*/ 482 w 1028"/>
                    <a:gd name="T43" fmla="*/ 1234 h 1238"/>
                    <a:gd name="T44" fmla="*/ 528 w 1028"/>
                    <a:gd name="T45" fmla="*/ 1236 h 1238"/>
                    <a:gd name="T46" fmla="*/ 568 w 1028"/>
                    <a:gd name="T47" fmla="*/ 1220 h 1238"/>
                    <a:gd name="T48" fmla="*/ 606 w 1028"/>
                    <a:gd name="T49" fmla="*/ 1194 h 1238"/>
                    <a:gd name="T50" fmla="*/ 674 w 1028"/>
                    <a:gd name="T51" fmla="*/ 1142 h 1238"/>
                    <a:gd name="T52" fmla="*/ 736 w 1028"/>
                    <a:gd name="T53" fmla="*/ 1086 h 1238"/>
                    <a:gd name="T54" fmla="*/ 792 w 1028"/>
                    <a:gd name="T55" fmla="*/ 1028 h 1238"/>
                    <a:gd name="T56" fmla="*/ 842 w 1028"/>
                    <a:gd name="T57" fmla="*/ 964 h 1238"/>
                    <a:gd name="T58" fmla="*/ 888 w 1028"/>
                    <a:gd name="T59" fmla="*/ 894 h 1238"/>
                    <a:gd name="T60" fmla="*/ 928 w 1028"/>
                    <a:gd name="T61" fmla="*/ 818 h 1238"/>
                    <a:gd name="T62" fmla="*/ 966 w 1028"/>
                    <a:gd name="T63" fmla="*/ 732 h 1238"/>
                    <a:gd name="T64" fmla="*/ 982 w 1028"/>
                    <a:gd name="T65" fmla="*/ 686 h 1238"/>
                    <a:gd name="T66" fmla="*/ 1010 w 1028"/>
                    <a:gd name="T67" fmla="*/ 590 h 1238"/>
                    <a:gd name="T68" fmla="*/ 1024 w 1028"/>
                    <a:gd name="T69" fmla="*/ 494 h 1238"/>
                    <a:gd name="T70" fmla="*/ 1028 w 1028"/>
                    <a:gd name="T71" fmla="*/ 402 h 1238"/>
                    <a:gd name="T72" fmla="*/ 1022 w 1028"/>
                    <a:gd name="T73" fmla="*/ 314 h 1238"/>
                    <a:gd name="T74" fmla="*/ 1010 w 1028"/>
                    <a:gd name="T75" fmla="*/ 232 h 1238"/>
                    <a:gd name="T76" fmla="*/ 992 w 1028"/>
                    <a:gd name="T77" fmla="*/ 158 h 1238"/>
                    <a:gd name="T78" fmla="*/ 972 w 1028"/>
                    <a:gd name="T79" fmla="*/ 96 h 1238"/>
                    <a:gd name="T80" fmla="*/ 952 w 1028"/>
                    <a:gd name="T81" fmla="*/ 4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8" h="1238">
                      <a:moveTo>
                        <a:pt x="952" y="44"/>
                      </a:moveTo>
                      <a:lnTo>
                        <a:pt x="952" y="44"/>
                      </a:lnTo>
                      <a:lnTo>
                        <a:pt x="940" y="20"/>
                      </a:lnTo>
                      <a:lnTo>
                        <a:pt x="928" y="0"/>
                      </a:lnTo>
                      <a:lnTo>
                        <a:pt x="928" y="0"/>
                      </a:lnTo>
                      <a:lnTo>
                        <a:pt x="930" y="6"/>
                      </a:lnTo>
                      <a:lnTo>
                        <a:pt x="932" y="16"/>
                      </a:lnTo>
                      <a:lnTo>
                        <a:pt x="932" y="26"/>
                      </a:lnTo>
                      <a:lnTo>
                        <a:pt x="930" y="38"/>
                      </a:lnTo>
                      <a:lnTo>
                        <a:pt x="922" y="68"/>
                      </a:lnTo>
                      <a:lnTo>
                        <a:pt x="906" y="102"/>
                      </a:lnTo>
                      <a:lnTo>
                        <a:pt x="884" y="142"/>
                      </a:lnTo>
                      <a:lnTo>
                        <a:pt x="854" y="186"/>
                      </a:lnTo>
                      <a:lnTo>
                        <a:pt x="816" y="234"/>
                      </a:lnTo>
                      <a:lnTo>
                        <a:pt x="768" y="286"/>
                      </a:lnTo>
                      <a:lnTo>
                        <a:pt x="712" y="342"/>
                      </a:lnTo>
                      <a:lnTo>
                        <a:pt x="680" y="372"/>
                      </a:lnTo>
                      <a:lnTo>
                        <a:pt x="646" y="402"/>
                      </a:lnTo>
                      <a:lnTo>
                        <a:pt x="608" y="432"/>
                      </a:lnTo>
                      <a:lnTo>
                        <a:pt x="568" y="462"/>
                      </a:lnTo>
                      <a:lnTo>
                        <a:pt x="524" y="494"/>
                      </a:lnTo>
                      <a:lnTo>
                        <a:pt x="478" y="526"/>
                      </a:lnTo>
                      <a:lnTo>
                        <a:pt x="430" y="558"/>
                      </a:lnTo>
                      <a:lnTo>
                        <a:pt x="378" y="592"/>
                      </a:lnTo>
                      <a:lnTo>
                        <a:pt x="324" y="624"/>
                      </a:lnTo>
                      <a:lnTo>
                        <a:pt x="266" y="658"/>
                      </a:lnTo>
                      <a:lnTo>
                        <a:pt x="204" y="692"/>
                      </a:lnTo>
                      <a:lnTo>
                        <a:pt x="140" y="724"/>
                      </a:lnTo>
                      <a:lnTo>
                        <a:pt x="72" y="758"/>
                      </a:lnTo>
                      <a:lnTo>
                        <a:pt x="0" y="792"/>
                      </a:lnTo>
                      <a:lnTo>
                        <a:pt x="0" y="792"/>
                      </a:lnTo>
                      <a:lnTo>
                        <a:pt x="56" y="866"/>
                      </a:lnTo>
                      <a:lnTo>
                        <a:pt x="108" y="934"/>
                      </a:lnTo>
                      <a:lnTo>
                        <a:pt x="160" y="994"/>
                      </a:lnTo>
                      <a:lnTo>
                        <a:pt x="210" y="1046"/>
                      </a:lnTo>
                      <a:lnTo>
                        <a:pt x="256" y="1090"/>
                      </a:lnTo>
                      <a:lnTo>
                        <a:pt x="300" y="1128"/>
                      </a:lnTo>
                      <a:lnTo>
                        <a:pt x="338" y="1160"/>
                      </a:lnTo>
                      <a:lnTo>
                        <a:pt x="370" y="1184"/>
                      </a:lnTo>
                      <a:lnTo>
                        <a:pt x="370" y="1184"/>
                      </a:lnTo>
                      <a:lnTo>
                        <a:pt x="400" y="1204"/>
                      </a:lnTo>
                      <a:lnTo>
                        <a:pt x="428" y="1218"/>
                      </a:lnTo>
                      <a:lnTo>
                        <a:pt x="456" y="1228"/>
                      </a:lnTo>
                      <a:lnTo>
                        <a:pt x="482" y="1234"/>
                      </a:lnTo>
                      <a:lnTo>
                        <a:pt x="506" y="1238"/>
                      </a:lnTo>
                      <a:lnTo>
                        <a:pt x="528" y="1236"/>
                      </a:lnTo>
                      <a:lnTo>
                        <a:pt x="550" y="1230"/>
                      </a:lnTo>
                      <a:lnTo>
                        <a:pt x="568" y="1220"/>
                      </a:lnTo>
                      <a:lnTo>
                        <a:pt x="568" y="1220"/>
                      </a:lnTo>
                      <a:lnTo>
                        <a:pt x="606" y="1194"/>
                      </a:lnTo>
                      <a:lnTo>
                        <a:pt x="640" y="1168"/>
                      </a:lnTo>
                      <a:lnTo>
                        <a:pt x="674" y="1142"/>
                      </a:lnTo>
                      <a:lnTo>
                        <a:pt x="706" y="1114"/>
                      </a:lnTo>
                      <a:lnTo>
                        <a:pt x="736" y="1086"/>
                      </a:lnTo>
                      <a:lnTo>
                        <a:pt x="764" y="1058"/>
                      </a:lnTo>
                      <a:lnTo>
                        <a:pt x="792" y="1028"/>
                      </a:lnTo>
                      <a:lnTo>
                        <a:pt x="818" y="996"/>
                      </a:lnTo>
                      <a:lnTo>
                        <a:pt x="842" y="964"/>
                      </a:lnTo>
                      <a:lnTo>
                        <a:pt x="866" y="930"/>
                      </a:lnTo>
                      <a:lnTo>
                        <a:pt x="888" y="894"/>
                      </a:lnTo>
                      <a:lnTo>
                        <a:pt x="908" y="858"/>
                      </a:lnTo>
                      <a:lnTo>
                        <a:pt x="928" y="818"/>
                      </a:lnTo>
                      <a:lnTo>
                        <a:pt x="948" y="776"/>
                      </a:lnTo>
                      <a:lnTo>
                        <a:pt x="966" y="732"/>
                      </a:lnTo>
                      <a:lnTo>
                        <a:pt x="982" y="686"/>
                      </a:lnTo>
                      <a:lnTo>
                        <a:pt x="982" y="686"/>
                      </a:lnTo>
                      <a:lnTo>
                        <a:pt x="998" y="638"/>
                      </a:lnTo>
                      <a:lnTo>
                        <a:pt x="1010" y="590"/>
                      </a:lnTo>
                      <a:lnTo>
                        <a:pt x="1018" y="542"/>
                      </a:lnTo>
                      <a:lnTo>
                        <a:pt x="1024" y="494"/>
                      </a:lnTo>
                      <a:lnTo>
                        <a:pt x="1026" y="448"/>
                      </a:lnTo>
                      <a:lnTo>
                        <a:pt x="1028" y="402"/>
                      </a:lnTo>
                      <a:lnTo>
                        <a:pt x="1026" y="358"/>
                      </a:lnTo>
                      <a:lnTo>
                        <a:pt x="1022" y="314"/>
                      </a:lnTo>
                      <a:lnTo>
                        <a:pt x="1016" y="272"/>
                      </a:lnTo>
                      <a:lnTo>
                        <a:pt x="1010" y="232"/>
                      </a:lnTo>
                      <a:lnTo>
                        <a:pt x="1002" y="194"/>
                      </a:lnTo>
                      <a:lnTo>
                        <a:pt x="992" y="158"/>
                      </a:lnTo>
                      <a:lnTo>
                        <a:pt x="982" y="126"/>
                      </a:lnTo>
                      <a:lnTo>
                        <a:pt x="972" y="96"/>
                      </a:lnTo>
                      <a:lnTo>
                        <a:pt x="952" y="44"/>
                      </a:lnTo>
                      <a:lnTo>
                        <a:pt x="952" y="44"/>
                      </a:lnTo>
                      <a:close/>
                    </a:path>
                  </a:pathLst>
                </a:custGeom>
                <a:gradFill flip="none" rotWithShape="1">
                  <a:gsLst>
                    <a:gs pos="20000">
                      <a:schemeClr val="accent4">
                        <a:lumMod val="60000"/>
                        <a:lumOff val="40000"/>
                      </a:schemeClr>
                    </a:gs>
                    <a:gs pos="80000">
                      <a:schemeClr val="accent4"/>
                    </a:gs>
                  </a:gsLst>
                  <a:lin ang="84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
                <p:cNvSpPr/>
                <p:nvPr/>
              </p:nvSpPr>
              <p:spPr bwMode="auto">
                <a:xfrm>
                  <a:off x="3844925" y="2093913"/>
                  <a:ext cx="1479550" cy="1384300"/>
                </a:xfrm>
                <a:custGeom>
                  <a:avLst/>
                  <a:gdLst>
                    <a:gd name="T0" fmla="*/ 928 w 932"/>
                    <a:gd name="T1" fmla="*/ 80 h 872"/>
                    <a:gd name="T2" fmla="*/ 928 w 932"/>
                    <a:gd name="T3" fmla="*/ 80 h 872"/>
                    <a:gd name="T4" fmla="*/ 918 w 932"/>
                    <a:gd name="T5" fmla="*/ 66 h 872"/>
                    <a:gd name="T6" fmla="*/ 908 w 932"/>
                    <a:gd name="T7" fmla="*/ 54 h 872"/>
                    <a:gd name="T8" fmla="*/ 886 w 932"/>
                    <a:gd name="T9" fmla="*/ 36 h 872"/>
                    <a:gd name="T10" fmla="*/ 866 w 932"/>
                    <a:gd name="T11" fmla="*/ 22 h 872"/>
                    <a:gd name="T12" fmla="*/ 846 w 932"/>
                    <a:gd name="T13" fmla="*/ 12 h 872"/>
                    <a:gd name="T14" fmla="*/ 830 w 932"/>
                    <a:gd name="T15" fmla="*/ 6 h 872"/>
                    <a:gd name="T16" fmla="*/ 816 w 932"/>
                    <a:gd name="T17" fmla="*/ 2 h 872"/>
                    <a:gd name="T18" fmla="*/ 804 w 932"/>
                    <a:gd name="T19" fmla="*/ 0 h 872"/>
                    <a:gd name="T20" fmla="*/ 668 w 932"/>
                    <a:gd name="T21" fmla="*/ 260 h 872"/>
                    <a:gd name="T22" fmla="*/ 668 w 932"/>
                    <a:gd name="T23" fmla="*/ 260 h 872"/>
                    <a:gd name="T24" fmla="*/ 604 w 932"/>
                    <a:gd name="T25" fmla="*/ 318 h 872"/>
                    <a:gd name="T26" fmla="*/ 542 w 932"/>
                    <a:gd name="T27" fmla="*/ 370 h 872"/>
                    <a:gd name="T28" fmla="*/ 482 w 932"/>
                    <a:gd name="T29" fmla="*/ 418 h 872"/>
                    <a:gd name="T30" fmla="*/ 426 w 932"/>
                    <a:gd name="T31" fmla="*/ 462 h 872"/>
                    <a:gd name="T32" fmla="*/ 372 w 932"/>
                    <a:gd name="T33" fmla="*/ 500 h 872"/>
                    <a:gd name="T34" fmla="*/ 322 w 932"/>
                    <a:gd name="T35" fmla="*/ 536 h 872"/>
                    <a:gd name="T36" fmla="*/ 274 w 932"/>
                    <a:gd name="T37" fmla="*/ 566 h 872"/>
                    <a:gd name="T38" fmla="*/ 230 w 932"/>
                    <a:gd name="T39" fmla="*/ 592 h 872"/>
                    <a:gd name="T40" fmla="*/ 156 w 932"/>
                    <a:gd name="T41" fmla="*/ 634 h 872"/>
                    <a:gd name="T42" fmla="*/ 98 w 932"/>
                    <a:gd name="T43" fmla="*/ 662 h 872"/>
                    <a:gd name="T44" fmla="*/ 64 w 932"/>
                    <a:gd name="T45" fmla="*/ 678 h 872"/>
                    <a:gd name="T46" fmla="*/ 50 w 932"/>
                    <a:gd name="T47" fmla="*/ 684 h 872"/>
                    <a:gd name="T48" fmla="*/ 0 w 932"/>
                    <a:gd name="T49" fmla="*/ 872 h 872"/>
                    <a:gd name="T50" fmla="*/ 0 w 932"/>
                    <a:gd name="T51" fmla="*/ 872 h 872"/>
                    <a:gd name="T52" fmla="*/ 72 w 932"/>
                    <a:gd name="T53" fmla="*/ 838 h 872"/>
                    <a:gd name="T54" fmla="*/ 140 w 932"/>
                    <a:gd name="T55" fmla="*/ 804 h 872"/>
                    <a:gd name="T56" fmla="*/ 204 w 932"/>
                    <a:gd name="T57" fmla="*/ 772 h 872"/>
                    <a:gd name="T58" fmla="*/ 266 w 932"/>
                    <a:gd name="T59" fmla="*/ 738 h 872"/>
                    <a:gd name="T60" fmla="*/ 324 w 932"/>
                    <a:gd name="T61" fmla="*/ 704 h 872"/>
                    <a:gd name="T62" fmla="*/ 378 w 932"/>
                    <a:gd name="T63" fmla="*/ 672 h 872"/>
                    <a:gd name="T64" fmla="*/ 430 w 932"/>
                    <a:gd name="T65" fmla="*/ 638 h 872"/>
                    <a:gd name="T66" fmla="*/ 478 w 932"/>
                    <a:gd name="T67" fmla="*/ 606 h 872"/>
                    <a:gd name="T68" fmla="*/ 524 w 932"/>
                    <a:gd name="T69" fmla="*/ 574 h 872"/>
                    <a:gd name="T70" fmla="*/ 568 w 932"/>
                    <a:gd name="T71" fmla="*/ 542 h 872"/>
                    <a:gd name="T72" fmla="*/ 608 w 932"/>
                    <a:gd name="T73" fmla="*/ 512 h 872"/>
                    <a:gd name="T74" fmla="*/ 646 w 932"/>
                    <a:gd name="T75" fmla="*/ 482 h 872"/>
                    <a:gd name="T76" fmla="*/ 680 w 932"/>
                    <a:gd name="T77" fmla="*/ 452 h 872"/>
                    <a:gd name="T78" fmla="*/ 712 w 932"/>
                    <a:gd name="T79" fmla="*/ 422 h 872"/>
                    <a:gd name="T80" fmla="*/ 768 w 932"/>
                    <a:gd name="T81" fmla="*/ 366 h 872"/>
                    <a:gd name="T82" fmla="*/ 816 w 932"/>
                    <a:gd name="T83" fmla="*/ 314 h 872"/>
                    <a:gd name="T84" fmla="*/ 854 w 932"/>
                    <a:gd name="T85" fmla="*/ 266 h 872"/>
                    <a:gd name="T86" fmla="*/ 884 w 932"/>
                    <a:gd name="T87" fmla="*/ 222 h 872"/>
                    <a:gd name="T88" fmla="*/ 906 w 932"/>
                    <a:gd name="T89" fmla="*/ 182 h 872"/>
                    <a:gd name="T90" fmla="*/ 922 w 932"/>
                    <a:gd name="T91" fmla="*/ 148 h 872"/>
                    <a:gd name="T92" fmla="*/ 930 w 932"/>
                    <a:gd name="T93" fmla="*/ 118 h 872"/>
                    <a:gd name="T94" fmla="*/ 932 w 932"/>
                    <a:gd name="T95" fmla="*/ 106 h 872"/>
                    <a:gd name="T96" fmla="*/ 932 w 932"/>
                    <a:gd name="T97" fmla="*/ 96 h 872"/>
                    <a:gd name="T98" fmla="*/ 930 w 932"/>
                    <a:gd name="T99" fmla="*/ 86 h 872"/>
                    <a:gd name="T100" fmla="*/ 928 w 932"/>
                    <a:gd name="T101" fmla="*/ 80 h 872"/>
                    <a:gd name="T102" fmla="*/ 928 w 932"/>
                    <a:gd name="T103" fmla="*/ 8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2" h="872">
                      <a:moveTo>
                        <a:pt x="928" y="80"/>
                      </a:moveTo>
                      <a:lnTo>
                        <a:pt x="928" y="80"/>
                      </a:lnTo>
                      <a:lnTo>
                        <a:pt x="918" y="66"/>
                      </a:lnTo>
                      <a:lnTo>
                        <a:pt x="908" y="54"/>
                      </a:lnTo>
                      <a:lnTo>
                        <a:pt x="886" y="36"/>
                      </a:lnTo>
                      <a:lnTo>
                        <a:pt x="866" y="22"/>
                      </a:lnTo>
                      <a:lnTo>
                        <a:pt x="846" y="12"/>
                      </a:lnTo>
                      <a:lnTo>
                        <a:pt x="830" y="6"/>
                      </a:lnTo>
                      <a:lnTo>
                        <a:pt x="816" y="2"/>
                      </a:lnTo>
                      <a:lnTo>
                        <a:pt x="804" y="0"/>
                      </a:lnTo>
                      <a:lnTo>
                        <a:pt x="668" y="260"/>
                      </a:lnTo>
                      <a:lnTo>
                        <a:pt x="668" y="260"/>
                      </a:lnTo>
                      <a:lnTo>
                        <a:pt x="604" y="318"/>
                      </a:lnTo>
                      <a:lnTo>
                        <a:pt x="542" y="370"/>
                      </a:lnTo>
                      <a:lnTo>
                        <a:pt x="482" y="418"/>
                      </a:lnTo>
                      <a:lnTo>
                        <a:pt x="426" y="462"/>
                      </a:lnTo>
                      <a:lnTo>
                        <a:pt x="372" y="500"/>
                      </a:lnTo>
                      <a:lnTo>
                        <a:pt x="322" y="536"/>
                      </a:lnTo>
                      <a:lnTo>
                        <a:pt x="274" y="566"/>
                      </a:lnTo>
                      <a:lnTo>
                        <a:pt x="230" y="592"/>
                      </a:lnTo>
                      <a:lnTo>
                        <a:pt x="156" y="634"/>
                      </a:lnTo>
                      <a:lnTo>
                        <a:pt x="98" y="662"/>
                      </a:lnTo>
                      <a:lnTo>
                        <a:pt x="64" y="678"/>
                      </a:lnTo>
                      <a:lnTo>
                        <a:pt x="50" y="684"/>
                      </a:lnTo>
                      <a:lnTo>
                        <a:pt x="0" y="872"/>
                      </a:lnTo>
                      <a:lnTo>
                        <a:pt x="0" y="872"/>
                      </a:lnTo>
                      <a:lnTo>
                        <a:pt x="72" y="838"/>
                      </a:lnTo>
                      <a:lnTo>
                        <a:pt x="140" y="804"/>
                      </a:lnTo>
                      <a:lnTo>
                        <a:pt x="204" y="772"/>
                      </a:lnTo>
                      <a:lnTo>
                        <a:pt x="266" y="738"/>
                      </a:lnTo>
                      <a:lnTo>
                        <a:pt x="324" y="704"/>
                      </a:lnTo>
                      <a:lnTo>
                        <a:pt x="378" y="672"/>
                      </a:lnTo>
                      <a:lnTo>
                        <a:pt x="430" y="638"/>
                      </a:lnTo>
                      <a:lnTo>
                        <a:pt x="478" y="606"/>
                      </a:lnTo>
                      <a:lnTo>
                        <a:pt x="524" y="574"/>
                      </a:lnTo>
                      <a:lnTo>
                        <a:pt x="568" y="542"/>
                      </a:lnTo>
                      <a:lnTo>
                        <a:pt x="608" y="512"/>
                      </a:lnTo>
                      <a:lnTo>
                        <a:pt x="646" y="482"/>
                      </a:lnTo>
                      <a:lnTo>
                        <a:pt x="680" y="452"/>
                      </a:lnTo>
                      <a:lnTo>
                        <a:pt x="712" y="422"/>
                      </a:lnTo>
                      <a:lnTo>
                        <a:pt x="768" y="366"/>
                      </a:lnTo>
                      <a:lnTo>
                        <a:pt x="816" y="314"/>
                      </a:lnTo>
                      <a:lnTo>
                        <a:pt x="854" y="266"/>
                      </a:lnTo>
                      <a:lnTo>
                        <a:pt x="884" y="222"/>
                      </a:lnTo>
                      <a:lnTo>
                        <a:pt x="906" y="182"/>
                      </a:lnTo>
                      <a:lnTo>
                        <a:pt x="922" y="148"/>
                      </a:lnTo>
                      <a:lnTo>
                        <a:pt x="930" y="118"/>
                      </a:lnTo>
                      <a:lnTo>
                        <a:pt x="932" y="106"/>
                      </a:lnTo>
                      <a:lnTo>
                        <a:pt x="932" y="96"/>
                      </a:lnTo>
                      <a:lnTo>
                        <a:pt x="930" y="86"/>
                      </a:lnTo>
                      <a:lnTo>
                        <a:pt x="928" y="80"/>
                      </a:lnTo>
                      <a:lnTo>
                        <a:pt x="928" y="80"/>
                      </a:lnTo>
                      <a:close/>
                    </a:path>
                  </a:pathLst>
                </a:custGeom>
                <a:gradFill flip="none" rotWithShape="1">
                  <a:gsLst>
                    <a:gs pos="20000">
                      <a:schemeClr val="accent4">
                        <a:lumMod val="75000"/>
                      </a:schemeClr>
                    </a:gs>
                    <a:gs pos="80000">
                      <a:schemeClr val="accent4"/>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3371850" y="1535113"/>
                <a:ext cx="1825625" cy="971550"/>
                <a:chOff x="3371850" y="1535113"/>
                <a:chExt cx="1825625" cy="971550"/>
              </a:xfrm>
            </p:grpSpPr>
            <p:sp>
              <p:nvSpPr>
                <p:cNvPr id="36" name="Freeform 10"/>
                <p:cNvSpPr/>
                <p:nvPr/>
              </p:nvSpPr>
              <p:spPr bwMode="auto">
                <a:xfrm>
                  <a:off x="3371850" y="1595438"/>
                  <a:ext cx="1749425" cy="911225"/>
                </a:xfrm>
                <a:custGeom>
                  <a:avLst/>
                  <a:gdLst>
                    <a:gd name="T0" fmla="*/ 700 w 1102"/>
                    <a:gd name="T1" fmla="*/ 104 h 574"/>
                    <a:gd name="T2" fmla="*/ 598 w 1102"/>
                    <a:gd name="T3" fmla="*/ 58 h 574"/>
                    <a:gd name="T4" fmla="*/ 498 w 1102"/>
                    <a:gd name="T5" fmla="*/ 28 h 574"/>
                    <a:gd name="T6" fmla="*/ 404 w 1102"/>
                    <a:gd name="T7" fmla="*/ 8 h 574"/>
                    <a:gd name="T8" fmla="*/ 316 w 1102"/>
                    <a:gd name="T9" fmla="*/ 0 h 574"/>
                    <a:gd name="T10" fmla="*/ 236 w 1102"/>
                    <a:gd name="T11" fmla="*/ 0 h 574"/>
                    <a:gd name="T12" fmla="*/ 168 w 1102"/>
                    <a:gd name="T13" fmla="*/ 6 h 574"/>
                    <a:gd name="T14" fmla="*/ 114 w 1102"/>
                    <a:gd name="T15" fmla="*/ 16 h 574"/>
                    <a:gd name="T16" fmla="*/ 76 w 1102"/>
                    <a:gd name="T17" fmla="*/ 28 h 574"/>
                    <a:gd name="T18" fmla="*/ 42 w 1102"/>
                    <a:gd name="T19" fmla="*/ 44 h 574"/>
                    <a:gd name="T20" fmla="*/ 0 w 1102"/>
                    <a:gd name="T21" fmla="*/ 70 h 574"/>
                    <a:gd name="T22" fmla="*/ 56 w 1102"/>
                    <a:gd name="T23" fmla="*/ 154 h 574"/>
                    <a:gd name="T24" fmla="*/ 118 w 1102"/>
                    <a:gd name="T25" fmla="*/ 138 h 574"/>
                    <a:gd name="T26" fmla="*/ 200 w 1102"/>
                    <a:gd name="T27" fmla="*/ 128 h 574"/>
                    <a:gd name="T28" fmla="*/ 268 w 1102"/>
                    <a:gd name="T29" fmla="*/ 128 h 574"/>
                    <a:gd name="T30" fmla="*/ 342 w 1102"/>
                    <a:gd name="T31" fmla="*/ 134 h 574"/>
                    <a:gd name="T32" fmla="*/ 424 w 1102"/>
                    <a:gd name="T33" fmla="*/ 150 h 574"/>
                    <a:gd name="T34" fmla="*/ 510 w 1102"/>
                    <a:gd name="T35" fmla="*/ 180 h 574"/>
                    <a:gd name="T36" fmla="*/ 554 w 1102"/>
                    <a:gd name="T37" fmla="*/ 200 h 574"/>
                    <a:gd name="T38" fmla="*/ 640 w 1102"/>
                    <a:gd name="T39" fmla="*/ 250 h 574"/>
                    <a:gd name="T40" fmla="*/ 718 w 1102"/>
                    <a:gd name="T41" fmla="*/ 308 h 574"/>
                    <a:gd name="T42" fmla="*/ 788 w 1102"/>
                    <a:gd name="T43" fmla="*/ 370 h 574"/>
                    <a:gd name="T44" fmla="*/ 848 w 1102"/>
                    <a:gd name="T45" fmla="*/ 432 h 574"/>
                    <a:gd name="T46" fmla="*/ 934 w 1102"/>
                    <a:gd name="T47" fmla="*/ 532 h 574"/>
                    <a:gd name="T48" fmla="*/ 1102 w 1102"/>
                    <a:gd name="T49" fmla="*/ 516 h 574"/>
                    <a:gd name="T50" fmla="*/ 1096 w 1102"/>
                    <a:gd name="T51" fmla="*/ 506 h 574"/>
                    <a:gd name="T52" fmla="*/ 1048 w 1102"/>
                    <a:gd name="T53" fmla="*/ 424 h 574"/>
                    <a:gd name="T54" fmla="*/ 1004 w 1102"/>
                    <a:gd name="T55" fmla="*/ 364 h 574"/>
                    <a:gd name="T56" fmla="*/ 948 w 1102"/>
                    <a:gd name="T57" fmla="*/ 298 h 574"/>
                    <a:gd name="T58" fmla="*/ 878 w 1102"/>
                    <a:gd name="T59" fmla="*/ 228 h 574"/>
                    <a:gd name="T60" fmla="*/ 796 w 1102"/>
                    <a:gd name="T61" fmla="*/ 162 h 574"/>
                    <a:gd name="T62" fmla="*/ 700 w 1102"/>
                    <a:gd name="T63" fmla="*/ 10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2" h="574">
                      <a:moveTo>
                        <a:pt x="700" y="104"/>
                      </a:moveTo>
                      <a:lnTo>
                        <a:pt x="700" y="104"/>
                      </a:lnTo>
                      <a:lnTo>
                        <a:pt x="648" y="80"/>
                      </a:lnTo>
                      <a:lnTo>
                        <a:pt x="598" y="58"/>
                      </a:lnTo>
                      <a:lnTo>
                        <a:pt x="548" y="42"/>
                      </a:lnTo>
                      <a:lnTo>
                        <a:pt x="498" y="28"/>
                      </a:lnTo>
                      <a:lnTo>
                        <a:pt x="450" y="16"/>
                      </a:lnTo>
                      <a:lnTo>
                        <a:pt x="404" y="8"/>
                      </a:lnTo>
                      <a:lnTo>
                        <a:pt x="358" y="4"/>
                      </a:lnTo>
                      <a:lnTo>
                        <a:pt x="316" y="0"/>
                      </a:lnTo>
                      <a:lnTo>
                        <a:pt x="274" y="0"/>
                      </a:lnTo>
                      <a:lnTo>
                        <a:pt x="236" y="0"/>
                      </a:lnTo>
                      <a:lnTo>
                        <a:pt x="202" y="2"/>
                      </a:lnTo>
                      <a:lnTo>
                        <a:pt x="168" y="6"/>
                      </a:lnTo>
                      <a:lnTo>
                        <a:pt x="140" y="10"/>
                      </a:lnTo>
                      <a:lnTo>
                        <a:pt x="114" y="16"/>
                      </a:lnTo>
                      <a:lnTo>
                        <a:pt x="94" y="22"/>
                      </a:lnTo>
                      <a:lnTo>
                        <a:pt x="76" y="28"/>
                      </a:lnTo>
                      <a:lnTo>
                        <a:pt x="76" y="28"/>
                      </a:lnTo>
                      <a:lnTo>
                        <a:pt x="42" y="44"/>
                      </a:lnTo>
                      <a:lnTo>
                        <a:pt x="20" y="58"/>
                      </a:lnTo>
                      <a:lnTo>
                        <a:pt x="0" y="70"/>
                      </a:lnTo>
                      <a:lnTo>
                        <a:pt x="56" y="154"/>
                      </a:lnTo>
                      <a:lnTo>
                        <a:pt x="56" y="154"/>
                      </a:lnTo>
                      <a:lnTo>
                        <a:pt x="80" y="148"/>
                      </a:lnTo>
                      <a:lnTo>
                        <a:pt x="118" y="138"/>
                      </a:lnTo>
                      <a:lnTo>
                        <a:pt x="170" y="132"/>
                      </a:lnTo>
                      <a:lnTo>
                        <a:pt x="200" y="128"/>
                      </a:lnTo>
                      <a:lnTo>
                        <a:pt x="232" y="128"/>
                      </a:lnTo>
                      <a:lnTo>
                        <a:pt x="268" y="128"/>
                      </a:lnTo>
                      <a:lnTo>
                        <a:pt x="304" y="130"/>
                      </a:lnTo>
                      <a:lnTo>
                        <a:pt x="342" y="134"/>
                      </a:lnTo>
                      <a:lnTo>
                        <a:pt x="382" y="142"/>
                      </a:lnTo>
                      <a:lnTo>
                        <a:pt x="424" y="150"/>
                      </a:lnTo>
                      <a:lnTo>
                        <a:pt x="466" y="164"/>
                      </a:lnTo>
                      <a:lnTo>
                        <a:pt x="510" y="180"/>
                      </a:lnTo>
                      <a:lnTo>
                        <a:pt x="554" y="200"/>
                      </a:lnTo>
                      <a:lnTo>
                        <a:pt x="554" y="200"/>
                      </a:lnTo>
                      <a:lnTo>
                        <a:pt x="598" y="224"/>
                      </a:lnTo>
                      <a:lnTo>
                        <a:pt x="640" y="250"/>
                      </a:lnTo>
                      <a:lnTo>
                        <a:pt x="680" y="278"/>
                      </a:lnTo>
                      <a:lnTo>
                        <a:pt x="718" y="308"/>
                      </a:lnTo>
                      <a:lnTo>
                        <a:pt x="754" y="338"/>
                      </a:lnTo>
                      <a:lnTo>
                        <a:pt x="788" y="370"/>
                      </a:lnTo>
                      <a:lnTo>
                        <a:pt x="820" y="402"/>
                      </a:lnTo>
                      <a:lnTo>
                        <a:pt x="848" y="432"/>
                      </a:lnTo>
                      <a:lnTo>
                        <a:pt x="898" y="488"/>
                      </a:lnTo>
                      <a:lnTo>
                        <a:pt x="934" y="532"/>
                      </a:lnTo>
                      <a:lnTo>
                        <a:pt x="966" y="574"/>
                      </a:lnTo>
                      <a:lnTo>
                        <a:pt x="1102" y="516"/>
                      </a:lnTo>
                      <a:lnTo>
                        <a:pt x="1102" y="516"/>
                      </a:lnTo>
                      <a:lnTo>
                        <a:pt x="1096" y="506"/>
                      </a:lnTo>
                      <a:lnTo>
                        <a:pt x="1078" y="472"/>
                      </a:lnTo>
                      <a:lnTo>
                        <a:pt x="1048" y="424"/>
                      </a:lnTo>
                      <a:lnTo>
                        <a:pt x="1028" y="396"/>
                      </a:lnTo>
                      <a:lnTo>
                        <a:pt x="1004" y="364"/>
                      </a:lnTo>
                      <a:lnTo>
                        <a:pt x="978" y="332"/>
                      </a:lnTo>
                      <a:lnTo>
                        <a:pt x="948" y="298"/>
                      </a:lnTo>
                      <a:lnTo>
                        <a:pt x="916" y="264"/>
                      </a:lnTo>
                      <a:lnTo>
                        <a:pt x="878" y="228"/>
                      </a:lnTo>
                      <a:lnTo>
                        <a:pt x="840" y="196"/>
                      </a:lnTo>
                      <a:lnTo>
                        <a:pt x="796" y="162"/>
                      </a:lnTo>
                      <a:lnTo>
                        <a:pt x="750" y="132"/>
                      </a:lnTo>
                      <a:lnTo>
                        <a:pt x="700" y="104"/>
                      </a:lnTo>
                      <a:lnTo>
                        <a:pt x="700" y="104"/>
                      </a:lnTo>
                      <a:close/>
                    </a:path>
                  </a:pathLst>
                </a:custGeom>
                <a:gradFill flip="none" rotWithShape="1">
                  <a:gsLst>
                    <a:gs pos="20000">
                      <a:schemeClr val="accent3">
                        <a:lumMod val="75000"/>
                      </a:schemeClr>
                    </a:gs>
                    <a:gs pos="80000">
                      <a:schemeClr val="accent3"/>
                    </a:gs>
                  </a:gsLst>
                  <a:lin ang="36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
                <p:cNvSpPr/>
                <p:nvPr/>
              </p:nvSpPr>
              <p:spPr bwMode="auto">
                <a:xfrm>
                  <a:off x="3492500" y="1535113"/>
                  <a:ext cx="1704975" cy="879475"/>
                </a:xfrm>
                <a:custGeom>
                  <a:avLst/>
                  <a:gdLst>
                    <a:gd name="T0" fmla="*/ 1074 w 1074"/>
                    <a:gd name="T1" fmla="*/ 434 h 554"/>
                    <a:gd name="T2" fmla="*/ 1034 w 1074"/>
                    <a:gd name="T3" fmla="*/ 372 h 554"/>
                    <a:gd name="T4" fmla="*/ 992 w 1074"/>
                    <a:gd name="T5" fmla="*/ 314 h 554"/>
                    <a:gd name="T6" fmla="*/ 946 w 1074"/>
                    <a:gd name="T7" fmla="*/ 262 h 554"/>
                    <a:gd name="T8" fmla="*/ 900 w 1074"/>
                    <a:gd name="T9" fmla="*/ 216 h 554"/>
                    <a:gd name="T10" fmla="*/ 802 w 1074"/>
                    <a:gd name="T11" fmla="*/ 140 h 554"/>
                    <a:gd name="T12" fmla="*/ 700 w 1074"/>
                    <a:gd name="T13" fmla="*/ 82 h 554"/>
                    <a:gd name="T14" fmla="*/ 596 w 1074"/>
                    <a:gd name="T15" fmla="*/ 40 h 554"/>
                    <a:gd name="T16" fmla="*/ 492 w 1074"/>
                    <a:gd name="T17" fmla="*/ 14 h 554"/>
                    <a:gd name="T18" fmla="*/ 392 w 1074"/>
                    <a:gd name="T19" fmla="*/ 2 h 554"/>
                    <a:gd name="T20" fmla="*/ 294 w 1074"/>
                    <a:gd name="T21" fmla="*/ 0 h 554"/>
                    <a:gd name="T22" fmla="*/ 246 w 1074"/>
                    <a:gd name="T23" fmla="*/ 4 h 554"/>
                    <a:gd name="T24" fmla="*/ 158 w 1074"/>
                    <a:gd name="T25" fmla="*/ 16 h 554"/>
                    <a:gd name="T26" fmla="*/ 84 w 1074"/>
                    <a:gd name="T27" fmla="*/ 34 h 554"/>
                    <a:gd name="T28" fmla="*/ 24 w 1074"/>
                    <a:gd name="T29" fmla="*/ 54 h 554"/>
                    <a:gd name="T30" fmla="*/ 0 w 1074"/>
                    <a:gd name="T31" fmla="*/ 66 h 554"/>
                    <a:gd name="T32" fmla="*/ 38 w 1074"/>
                    <a:gd name="T33" fmla="*/ 54 h 554"/>
                    <a:gd name="T34" fmla="*/ 92 w 1074"/>
                    <a:gd name="T35" fmla="*/ 44 h 554"/>
                    <a:gd name="T36" fmla="*/ 160 w 1074"/>
                    <a:gd name="T37" fmla="*/ 38 h 554"/>
                    <a:gd name="T38" fmla="*/ 240 w 1074"/>
                    <a:gd name="T39" fmla="*/ 38 h 554"/>
                    <a:gd name="T40" fmla="*/ 328 w 1074"/>
                    <a:gd name="T41" fmla="*/ 46 h 554"/>
                    <a:gd name="T42" fmla="*/ 422 w 1074"/>
                    <a:gd name="T43" fmla="*/ 66 h 554"/>
                    <a:gd name="T44" fmla="*/ 522 w 1074"/>
                    <a:gd name="T45" fmla="*/ 96 h 554"/>
                    <a:gd name="T46" fmla="*/ 624 w 1074"/>
                    <a:gd name="T47" fmla="*/ 142 h 554"/>
                    <a:gd name="T48" fmla="*/ 674 w 1074"/>
                    <a:gd name="T49" fmla="*/ 170 h 554"/>
                    <a:gd name="T50" fmla="*/ 764 w 1074"/>
                    <a:gd name="T51" fmla="*/ 234 h 554"/>
                    <a:gd name="T52" fmla="*/ 840 w 1074"/>
                    <a:gd name="T53" fmla="*/ 302 h 554"/>
                    <a:gd name="T54" fmla="*/ 902 w 1074"/>
                    <a:gd name="T55" fmla="*/ 370 h 554"/>
                    <a:gd name="T56" fmla="*/ 952 w 1074"/>
                    <a:gd name="T57" fmla="*/ 434 h 554"/>
                    <a:gd name="T58" fmla="*/ 1002 w 1074"/>
                    <a:gd name="T59" fmla="*/ 510 h 554"/>
                    <a:gd name="T60" fmla="*/ 1026 w 1074"/>
                    <a:gd name="T61" fmla="*/ 554 h 554"/>
                    <a:gd name="T62" fmla="*/ 1044 w 1074"/>
                    <a:gd name="T63" fmla="*/ 532 h 554"/>
                    <a:gd name="T64" fmla="*/ 1064 w 1074"/>
                    <a:gd name="T65" fmla="*/ 490 h 554"/>
                    <a:gd name="T66" fmla="*/ 1074 w 1074"/>
                    <a:gd name="T67" fmla="*/ 456 h 554"/>
                    <a:gd name="T68" fmla="*/ 1074 w 1074"/>
                    <a:gd name="T69" fmla="*/ 43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4" h="554">
                      <a:moveTo>
                        <a:pt x="1074" y="434"/>
                      </a:moveTo>
                      <a:lnTo>
                        <a:pt x="1074" y="434"/>
                      </a:lnTo>
                      <a:lnTo>
                        <a:pt x="1056" y="402"/>
                      </a:lnTo>
                      <a:lnTo>
                        <a:pt x="1034" y="372"/>
                      </a:lnTo>
                      <a:lnTo>
                        <a:pt x="1014" y="342"/>
                      </a:lnTo>
                      <a:lnTo>
                        <a:pt x="992" y="314"/>
                      </a:lnTo>
                      <a:lnTo>
                        <a:pt x="970" y="288"/>
                      </a:lnTo>
                      <a:lnTo>
                        <a:pt x="946" y="262"/>
                      </a:lnTo>
                      <a:lnTo>
                        <a:pt x="924" y="240"/>
                      </a:lnTo>
                      <a:lnTo>
                        <a:pt x="900" y="216"/>
                      </a:lnTo>
                      <a:lnTo>
                        <a:pt x="852" y="176"/>
                      </a:lnTo>
                      <a:lnTo>
                        <a:pt x="802" y="140"/>
                      </a:lnTo>
                      <a:lnTo>
                        <a:pt x="752" y="108"/>
                      </a:lnTo>
                      <a:lnTo>
                        <a:pt x="700" y="82"/>
                      </a:lnTo>
                      <a:lnTo>
                        <a:pt x="648" y="58"/>
                      </a:lnTo>
                      <a:lnTo>
                        <a:pt x="596" y="40"/>
                      </a:lnTo>
                      <a:lnTo>
                        <a:pt x="544" y="26"/>
                      </a:lnTo>
                      <a:lnTo>
                        <a:pt x="492" y="14"/>
                      </a:lnTo>
                      <a:lnTo>
                        <a:pt x="442" y="6"/>
                      </a:lnTo>
                      <a:lnTo>
                        <a:pt x="392" y="2"/>
                      </a:lnTo>
                      <a:lnTo>
                        <a:pt x="342" y="0"/>
                      </a:lnTo>
                      <a:lnTo>
                        <a:pt x="294" y="0"/>
                      </a:lnTo>
                      <a:lnTo>
                        <a:pt x="294" y="0"/>
                      </a:lnTo>
                      <a:lnTo>
                        <a:pt x="246" y="4"/>
                      </a:lnTo>
                      <a:lnTo>
                        <a:pt x="200" y="8"/>
                      </a:lnTo>
                      <a:lnTo>
                        <a:pt x="158" y="16"/>
                      </a:lnTo>
                      <a:lnTo>
                        <a:pt x="120" y="24"/>
                      </a:lnTo>
                      <a:lnTo>
                        <a:pt x="84" y="34"/>
                      </a:lnTo>
                      <a:lnTo>
                        <a:pt x="52" y="44"/>
                      </a:lnTo>
                      <a:lnTo>
                        <a:pt x="24" y="54"/>
                      </a:lnTo>
                      <a:lnTo>
                        <a:pt x="0" y="66"/>
                      </a:lnTo>
                      <a:lnTo>
                        <a:pt x="0" y="66"/>
                      </a:lnTo>
                      <a:lnTo>
                        <a:pt x="18" y="60"/>
                      </a:lnTo>
                      <a:lnTo>
                        <a:pt x="38" y="54"/>
                      </a:lnTo>
                      <a:lnTo>
                        <a:pt x="64" y="48"/>
                      </a:lnTo>
                      <a:lnTo>
                        <a:pt x="92" y="44"/>
                      </a:lnTo>
                      <a:lnTo>
                        <a:pt x="126" y="40"/>
                      </a:lnTo>
                      <a:lnTo>
                        <a:pt x="160" y="38"/>
                      </a:lnTo>
                      <a:lnTo>
                        <a:pt x="198" y="38"/>
                      </a:lnTo>
                      <a:lnTo>
                        <a:pt x="240" y="38"/>
                      </a:lnTo>
                      <a:lnTo>
                        <a:pt x="282" y="42"/>
                      </a:lnTo>
                      <a:lnTo>
                        <a:pt x="328" y="46"/>
                      </a:lnTo>
                      <a:lnTo>
                        <a:pt x="374" y="54"/>
                      </a:lnTo>
                      <a:lnTo>
                        <a:pt x="422" y="66"/>
                      </a:lnTo>
                      <a:lnTo>
                        <a:pt x="472" y="80"/>
                      </a:lnTo>
                      <a:lnTo>
                        <a:pt x="522" y="96"/>
                      </a:lnTo>
                      <a:lnTo>
                        <a:pt x="572" y="118"/>
                      </a:lnTo>
                      <a:lnTo>
                        <a:pt x="624" y="142"/>
                      </a:lnTo>
                      <a:lnTo>
                        <a:pt x="624" y="142"/>
                      </a:lnTo>
                      <a:lnTo>
                        <a:pt x="674" y="170"/>
                      </a:lnTo>
                      <a:lnTo>
                        <a:pt x="720" y="200"/>
                      </a:lnTo>
                      <a:lnTo>
                        <a:pt x="764" y="234"/>
                      </a:lnTo>
                      <a:lnTo>
                        <a:pt x="802" y="266"/>
                      </a:lnTo>
                      <a:lnTo>
                        <a:pt x="840" y="302"/>
                      </a:lnTo>
                      <a:lnTo>
                        <a:pt x="872" y="336"/>
                      </a:lnTo>
                      <a:lnTo>
                        <a:pt x="902" y="370"/>
                      </a:lnTo>
                      <a:lnTo>
                        <a:pt x="928" y="402"/>
                      </a:lnTo>
                      <a:lnTo>
                        <a:pt x="952" y="434"/>
                      </a:lnTo>
                      <a:lnTo>
                        <a:pt x="972" y="462"/>
                      </a:lnTo>
                      <a:lnTo>
                        <a:pt x="1002" y="510"/>
                      </a:lnTo>
                      <a:lnTo>
                        <a:pt x="1020" y="544"/>
                      </a:lnTo>
                      <a:lnTo>
                        <a:pt x="1026" y="554"/>
                      </a:lnTo>
                      <a:lnTo>
                        <a:pt x="1026" y="554"/>
                      </a:lnTo>
                      <a:lnTo>
                        <a:pt x="1044" y="532"/>
                      </a:lnTo>
                      <a:lnTo>
                        <a:pt x="1056" y="510"/>
                      </a:lnTo>
                      <a:lnTo>
                        <a:pt x="1064" y="490"/>
                      </a:lnTo>
                      <a:lnTo>
                        <a:pt x="1070" y="472"/>
                      </a:lnTo>
                      <a:lnTo>
                        <a:pt x="1074" y="456"/>
                      </a:lnTo>
                      <a:lnTo>
                        <a:pt x="1074" y="444"/>
                      </a:lnTo>
                      <a:lnTo>
                        <a:pt x="1074" y="434"/>
                      </a:lnTo>
                      <a:lnTo>
                        <a:pt x="1074" y="434"/>
                      </a:lnTo>
                      <a:close/>
                    </a:path>
                  </a:pathLst>
                </a:custGeom>
                <a:gradFill flip="none" rotWithShape="1">
                  <a:gsLst>
                    <a:gs pos="20000">
                      <a:schemeClr val="accent3"/>
                    </a:gs>
                    <a:gs pos="80000">
                      <a:schemeClr val="accent3">
                        <a:lumMod val="75000"/>
                      </a:schemeClr>
                    </a:gs>
                  </a:gsLst>
                  <a:lin ang="18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 name="椭圆 2"/>
            <p:cNvSpPr/>
            <p:nvPr/>
          </p:nvSpPr>
          <p:spPr>
            <a:xfrm rot="20155748">
              <a:off x="1826651" y="1559216"/>
              <a:ext cx="351124" cy="2648174"/>
            </a:xfrm>
            <a:custGeom>
              <a:avLst/>
              <a:gdLst>
                <a:gd name="connsiteX0" fmla="*/ 0 w 2152650"/>
                <a:gd name="connsiteY0" fmla="*/ 1365250 h 2730500"/>
                <a:gd name="connsiteX1" fmla="*/ 1076325 w 2152650"/>
                <a:gd name="connsiteY1" fmla="*/ 0 h 2730500"/>
                <a:gd name="connsiteX2" fmla="*/ 2152650 w 2152650"/>
                <a:gd name="connsiteY2" fmla="*/ 1365250 h 2730500"/>
                <a:gd name="connsiteX3" fmla="*/ 1076325 w 2152650"/>
                <a:gd name="connsiteY3" fmla="*/ 2730500 h 2730500"/>
                <a:gd name="connsiteX4" fmla="*/ 0 w 2152650"/>
                <a:gd name="connsiteY4" fmla="*/ 1365250 h 2730500"/>
                <a:gd name="connsiteX0-1" fmla="*/ 0 w 2152650"/>
                <a:gd name="connsiteY0-2" fmla="*/ 1365250 h 2730500"/>
                <a:gd name="connsiteX1-3" fmla="*/ 1076325 w 2152650"/>
                <a:gd name="connsiteY1-4" fmla="*/ 0 h 2730500"/>
                <a:gd name="connsiteX2-5" fmla="*/ 2152650 w 2152650"/>
                <a:gd name="connsiteY2-6" fmla="*/ 1365250 h 2730500"/>
                <a:gd name="connsiteX3-7" fmla="*/ 1076325 w 2152650"/>
                <a:gd name="connsiteY3-8" fmla="*/ 2730500 h 2730500"/>
                <a:gd name="connsiteX4-9" fmla="*/ 0 w 2152650"/>
                <a:gd name="connsiteY4-10" fmla="*/ 1365250 h 2730500"/>
                <a:gd name="connsiteX0-11" fmla="*/ 0 w 1076337"/>
                <a:gd name="connsiteY0-12" fmla="*/ 1365255 h 2730510"/>
                <a:gd name="connsiteX1-13" fmla="*/ 1076325 w 1076337"/>
                <a:gd name="connsiteY1-14" fmla="*/ 5 h 2730510"/>
                <a:gd name="connsiteX2-15" fmla="*/ 25400 w 1076337"/>
                <a:gd name="connsiteY2-16" fmla="*/ 1377955 h 2730510"/>
                <a:gd name="connsiteX3-17" fmla="*/ 1076325 w 1076337"/>
                <a:gd name="connsiteY3-18" fmla="*/ 2730505 h 2730510"/>
                <a:gd name="connsiteX4-19" fmla="*/ 0 w 1076337"/>
                <a:gd name="connsiteY4-20" fmla="*/ 1365255 h 2730510"/>
                <a:gd name="connsiteX0-21" fmla="*/ 276545 w 1052797"/>
                <a:gd name="connsiteY0-22" fmla="*/ 1360497 h 2730520"/>
                <a:gd name="connsiteX1-23" fmla="*/ 1050928 w 1052797"/>
                <a:gd name="connsiteY1-24" fmla="*/ 10 h 2730520"/>
                <a:gd name="connsiteX2-25" fmla="*/ 3 w 1052797"/>
                <a:gd name="connsiteY2-26" fmla="*/ 1377960 h 2730520"/>
                <a:gd name="connsiteX3-27" fmla="*/ 1050928 w 1052797"/>
                <a:gd name="connsiteY3-28" fmla="*/ 2730510 h 2730520"/>
                <a:gd name="connsiteX4-29" fmla="*/ 276545 w 1052797"/>
                <a:gd name="connsiteY4-30" fmla="*/ 1360497 h 2730520"/>
                <a:gd name="connsiteX0-31" fmla="*/ 152213 w 1051439"/>
                <a:gd name="connsiteY0-32" fmla="*/ 1362877 h 2730515"/>
                <a:gd name="connsiteX1-33" fmla="*/ 1050928 w 1051439"/>
                <a:gd name="connsiteY1-34" fmla="*/ 8 h 2730515"/>
                <a:gd name="connsiteX2-35" fmla="*/ 3 w 1051439"/>
                <a:gd name="connsiteY2-36" fmla="*/ 1377958 h 2730515"/>
                <a:gd name="connsiteX3-37" fmla="*/ 1050928 w 1051439"/>
                <a:gd name="connsiteY3-38" fmla="*/ 2730508 h 2730515"/>
                <a:gd name="connsiteX4-39" fmla="*/ 152213 w 1051439"/>
                <a:gd name="connsiteY4-40" fmla="*/ 1362877 h 2730515"/>
                <a:gd name="connsiteX0-41" fmla="*/ 205499 w 1051901"/>
                <a:gd name="connsiteY0-42" fmla="*/ 1365256 h 2730511"/>
                <a:gd name="connsiteX1-43" fmla="*/ 1050928 w 1051901"/>
                <a:gd name="connsiteY1-44" fmla="*/ 6 h 2730511"/>
                <a:gd name="connsiteX2-45" fmla="*/ 3 w 1051901"/>
                <a:gd name="connsiteY2-46" fmla="*/ 1377956 h 2730511"/>
                <a:gd name="connsiteX3-47" fmla="*/ 1050928 w 1051901"/>
                <a:gd name="connsiteY3-48" fmla="*/ 2730506 h 2730511"/>
                <a:gd name="connsiteX4-49" fmla="*/ 205499 w 1051901"/>
                <a:gd name="connsiteY4-50" fmla="*/ 1365256 h 2730511"/>
                <a:gd name="connsiteX0-51" fmla="*/ 205499 w 5406815"/>
                <a:gd name="connsiteY0-52" fmla="*/ 1332804 h 2698059"/>
                <a:gd name="connsiteX1-53" fmla="*/ 5406627 w 5406815"/>
                <a:gd name="connsiteY1-54" fmla="*/ 4 h 2698059"/>
                <a:gd name="connsiteX2-55" fmla="*/ 3 w 5406815"/>
                <a:gd name="connsiteY2-56" fmla="*/ 1345504 h 2698059"/>
                <a:gd name="connsiteX3-57" fmla="*/ 1050928 w 5406815"/>
                <a:gd name="connsiteY3-58" fmla="*/ 2698054 h 2698059"/>
                <a:gd name="connsiteX4-59" fmla="*/ 205499 w 5406815"/>
                <a:gd name="connsiteY4-60" fmla="*/ 1332804 h 2698059"/>
                <a:gd name="connsiteX0-61" fmla="*/ 205499 w 5406800"/>
                <a:gd name="connsiteY0-62" fmla="*/ 1332804 h 2648177"/>
                <a:gd name="connsiteX1-63" fmla="*/ 5406627 w 5406800"/>
                <a:gd name="connsiteY1-64" fmla="*/ 4 h 2648177"/>
                <a:gd name="connsiteX2-65" fmla="*/ 3 w 5406800"/>
                <a:gd name="connsiteY2-66" fmla="*/ 1345504 h 2648177"/>
                <a:gd name="connsiteX3-67" fmla="*/ 4366417 w 5406800"/>
                <a:gd name="connsiteY3-68" fmla="*/ 2648171 h 2648177"/>
                <a:gd name="connsiteX4-69" fmla="*/ 205499 w 5406800"/>
                <a:gd name="connsiteY4-70" fmla="*/ 1332804 h 2648177"/>
                <a:gd name="connsiteX0-71" fmla="*/ 205499 w 5406800"/>
                <a:gd name="connsiteY0-72" fmla="*/ 1332804 h 2648177"/>
                <a:gd name="connsiteX1-73" fmla="*/ 5406627 w 5406800"/>
                <a:gd name="connsiteY1-74" fmla="*/ 4 h 2648177"/>
                <a:gd name="connsiteX2-75" fmla="*/ 3 w 5406800"/>
                <a:gd name="connsiteY2-76" fmla="*/ 1345504 h 2648177"/>
                <a:gd name="connsiteX3-77" fmla="*/ 4366417 w 5406800"/>
                <a:gd name="connsiteY3-78" fmla="*/ 2648171 h 2648177"/>
                <a:gd name="connsiteX4-79" fmla="*/ 205499 w 5406800"/>
                <a:gd name="connsiteY4-80" fmla="*/ 1332804 h 2648177"/>
                <a:gd name="connsiteX0-81" fmla="*/ 994850 w 5411189"/>
                <a:gd name="connsiteY0-82" fmla="*/ 1334835 h 2648174"/>
                <a:gd name="connsiteX1-83" fmla="*/ 5406627 w 5411189"/>
                <a:gd name="connsiteY1-84" fmla="*/ 3 h 2648174"/>
                <a:gd name="connsiteX2-85" fmla="*/ 3 w 5411189"/>
                <a:gd name="connsiteY2-86" fmla="*/ 1345503 h 2648174"/>
                <a:gd name="connsiteX3-87" fmla="*/ 4366417 w 5411189"/>
                <a:gd name="connsiteY3-88" fmla="*/ 2648170 h 2648174"/>
                <a:gd name="connsiteX4-89" fmla="*/ 994850 w 5411189"/>
                <a:gd name="connsiteY4-90" fmla="*/ 1334835 h 2648174"/>
                <a:gd name="connsiteX0-91" fmla="*/ 994850 w 5410234"/>
                <a:gd name="connsiteY0-92" fmla="*/ 1334836 h 2648175"/>
                <a:gd name="connsiteX1-93" fmla="*/ 5406627 w 5410234"/>
                <a:gd name="connsiteY1-94" fmla="*/ 4 h 2648175"/>
                <a:gd name="connsiteX2-95" fmla="*/ 3 w 5410234"/>
                <a:gd name="connsiteY2-96" fmla="*/ 1345504 h 2648175"/>
                <a:gd name="connsiteX3-97" fmla="*/ 4366417 w 5410234"/>
                <a:gd name="connsiteY3-98" fmla="*/ 2648171 h 2648175"/>
                <a:gd name="connsiteX4-99" fmla="*/ 994850 w 5410234"/>
                <a:gd name="connsiteY4-100" fmla="*/ 1334836 h 2648175"/>
                <a:gd name="connsiteX0-101" fmla="*/ 994850 w 5411327"/>
                <a:gd name="connsiteY0-102" fmla="*/ 1334836 h 2648175"/>
                <a:gd name="connsiteX1-103" fmla="*/ 5406627 w 5411327"/>
                <a:gd name="connsiteY1-104" fmla="*/ 4 h 2648175"/>
                <a:gd name="connsiteX2-105" fmla="*/ 3 w 5411327"/>
                <a:gd name="connsiteY2-106" fmla="*/ 1345504 h 2648175"/>
                <a:gd name="connsiteX3-107" fmla="*/ 4366417 w 5411327"/>
                <a:gd name="connsiteY3-108" fmla="*/ 2648171 h 2648175"/>
                <a:gd name="connsiteX4-109" fmla="*/ 994850 w 5411327"/>
                <a:gd name="connsiteY4-110" fmla="*/ 1334836 h 2648175"/>
                <a:gd name="connsiteX0-111" fmla="*/ 994850 w 5410927"/>
                <a:gd name="connsiteY0-112" fmla="*/ 1334836 h 2648175"/>
                <a:gd name="connsiteX1-113" fmla="*/ 5406627 w 5410927"/>
                <a:gd name="connsiteY1-114" fmla="*/ 4 h 2648175"/>
                <a:gd name="connsiteX2-115" fmla="*/ 3 w 5410927"/>
                <a:gd name="connsiteY2-116" fmla="*/ 1345504 h 2648175"/>
                <a:gd name="connsiteX3-117" fmla="*/ 4366417 w 5410927"/>
                <a:gd name="connsiteY3-118" fmla="*/ 2648171 h 2648175"/>
                <a:gd name="connsiteX4-119" fmla="*/ 994850 w 5410927"/>
                <a:gd name="connsiteY4-120" fmla="*/ 1334836 h 2648175"/>
                <a:gd name="connsiteX0-121" fmla="*/ 503282 w 5407647"/>
                <a:gd name="connsiteY0-122" fmla="*/ 1336227 h 2648174"/>
                <a:gd name="connsiteX1-123" fmla="*/ 5406627 w 5407647"/>
                <a:gd name="connsiteY1-124" fmla="*/ 4 h 2648174"/>
                <a:gd name="connsiteX2-125" fmla="*/ 3 w 5407647"/>
                <a:gd name="connsiteY2-126" fmla="*/ 1345504 h 2648174"/>
                <a:gd name="connsiteX3-127" fmla="*/ 4366417 w 5407647"/>
                <a:gd name="connsiteY3-128" fmla="*/ 2648171 h 2648174"/>
                <a:gd name="connsiteX4-129" fmla="*/ 503282 w 5407647"/>
                <a:gd name="connsiteY4-130" fmla="*/ 1336227 h 2648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7647" h="2648174">
                  <a:moveTo>
                    <a:pt x="503282" y="1336227"/>
                  </a:moveTo>
                  <a:cubicBezTo>
                    <a:pt x="398310" y="479936"/>
                    <a:pt x="5490507" y="-1542"/>
                    <a:pt x="5406627" y="4"/>
                  </a:cubicBezTo>
                  <a:cubicBezTo>
                    <a:pt x="5322747" y="1550"/>
                    <a:pt x="364447" y="351695"/>
                    <a:pt x="3" y="1345504"/>
                  </a:cubicBezTo>
                  <a:cubicBezTo>
                    <a:pt x="3" y="2099511"/>
                    <a:pt x="4282537" y="2649717"/>
                    <a:pt x="4366417" y="2648171"/>
                  </a:cubicBezTo>
                  <a:cubicBezTo>
                    <a:pt x="4450297" y="2646625"/>
                    <a:pt x="608254" y="2192518"/>
                    <a:pt x="503282" y="1336227"/>
                  </a:cubicBezTo>
                  <a:close/>
                </a:path>
              </a:pathLst>
            </a:cu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
            <p:cNvSpPr/>
            <p:nvPr/>
          </p:nvSpPr>
          <p:spPr>
            <a:xfrm rot="13822315">
              <a:off x="2990873" y="1956033"/>
              <a:ext cx="198730" cy="1926855"/>
            </a:xfrm>
            <a:custGeom>
              <a:avLst/>
              <a:gdLst>
                <a:gd name="connsiteX0" fmla="*/ 0 w 2152650"/>
                <a:gd name="connsiteY0" fmla="*/ 1365250 h 2730500"/>
                <a:gd name="connsiteX1" fmla="*/ 1076325 w 2152650"/>
                <a:gd name="connsiteY1" fmla="*/ 0 h 2730500"/>
                <a:gd name="connsiteX2" fmla="*/ 2152650 w 2152650"/>
                <a:gd name="connsiteY2" fmla="*/ 1365250 h 2730500"/>
                <a:gd name="connsiteX3" fmla="*/ 1076325 w 2152650"/>
                <a:gd name="connsiteY3" fmla="*/ 2730500 h 2730500"/>
                <a:gd name="connsiteX4" fmla="*/ 0 w 2152650"/>
                <a:gd name="connsiteY4" fmla="*/ 1365250 h 2730500"/>
                <a:gd name="connsiteX0-1" fmla="*/ 0 w 2152650"/>
                <a:gd name="connsiteY0-2" fmla="*/ 1365250 h 2730500"/>
                <a:gd name="connsiteX1-3" fmla="*/ 1076325 w 2152650"/>
                <a:gd name="connsiteY1-4" fmla="*/ 0 h 2730500"/>
                <a:gd name="connsiteX2-5" fmla="*/ 2152650 w 2152650"/>
                <a:gd name="connsiteY2-6" fmla="*/ 1365250 h 2730500"/>
                <a:gd name="connsiteX3-7" fmla="*/ 1076325 w 2152650"/>
                <a:gd name="connsiteY3-8" fmla="*/ 2730500 h 2730500"/>
                <a:gd name="connsiteX4-9" fmla="*/ 0 w 2152650"/>
                <a:gd name="connsiteY4-10" fmla="*/ 1365250 h 2730500"/>
                <a:gd name="connsiteX0-11" fmla="*/ 0 w 1076337"/>
                <a:gd name="connsiteY0-12" fmla="*/ 1365255 h 2730510"/>
                <a:gd name="connsiteX1-13" fmla="*/ 1076325 w 1076337"/>
                <a:gd name="connsiteY1-14" fmla="*/ 5 h 2730510"/>
                <a:gd name="connsiteX2-15" fmla="*/ 25400 w 1076337"/>
                <a:gd name="connsiteY2-16" fmla="*/ 1377955 h 2730510"/>
                <a:gd name="connsiteX3-17" fmla="*/ 1076325 w 1076337"/>
                <a:gd name="connsiteY3-18" fmla="*/ 2730505 h 2730510"/>
                <a:gd name="connsiteX4-19" fmla="*/ 0 w 1076337"/>
                <a:gd name="connsiteY4-20" fmla="*/ 1365255 h 2730510"/>
                <a:gd name="connsiteX0-21" fmla="*/ 276545 w 1052797"/>
                <a:gd name="connsiteY0-22" fmla="*/ 1360497 h 2730520"/>
                <a:gd name="connsiteX1-23" fmla="*/ 1050928 w 1052797"/>
                <a:gd name="connsiteY1-24" fmla="*/ 10 h 2730520"/>
                <a:gd name="connsiteX2-25" fmla="*/ 3 w 1052797"/>
                <a:gd name="connsiteY2-26" fmla="*/ 1377960 h 2730520"/>
                <a:gd name="connsiteX3-27" fmla="*/ 1050928 w 1052797"/>
                <a:gd name="connsiteY3-28" fmla="*/ 2730510 h 2730520"/>
                <a:gd name="connsiteX4-29" fmla="*/ 276545 w 1052797"/>
                <a:gd name="connsiteY4-30" fmla="*/ 1360497 h 2730520"/>
                <a:gd name="connsiteX0-31" fmla="*/ 152213 w 1051439"/>
                <a:gd name="connsiteY0-32" fmla="*/ 1362877 h 2730515"/>
                <a:gd name="connsiteX1-33" fmla="*/ 1050928 w 1051439"/>
                <a:gd name="connsiteY1-34" fmla="*/ 8 h 2730515"/>
                <a:gd name="connsiteX2-35" fmla="*/ 3 w 1051439"/>
                <a:gd name="connsiteY2-36" fmla="*/ 1377958 h 2730515"/>
                <a:gd name="connsiteX3-37" fmla="*/ 1050928 w 1051439"/>
                <a:gd name="connsiteY3-38" fmla="*/ 2730508 h 2730515"/>
                <a:gd name="connsiteX4-39" fmla="*/ 152213 w 1051439"/>
                <a:gd name="connsiteY4-40" fmla="*/ 1362877 h 2730515"/>
                <a:gd name="connsiteX0-41" fmla="*/ 205499 w 1051901"/>
                <a:gd name="connsiteY0-42" fmla="*/ 1365256 h 2730511"/>
                <a:gd name="connsiteX1-43" fmla="*/ 1050928 w 1051901"/>
                <a:gd name="connsiteY1-44" fmla="*/ 6 h 2730511"/>
                <a:gd name="connsiteX2-45" fmla="*/ 3 w 1051901"/>
                <a:gd name="connsiteY2-46" fmla="*/ 1377956 h 2730511"/>
                <a:gd name="connsiteX3-47" fmla="*/ 1050928 w 1051901"/>
                <a:gd name="connsiteY3-48" fmla="*/ 2730506 h 2730511"/>
                <a:gd name="connsiteX4-49" fmla="*/ 205499 w 1051901"/>
                <a:gd name="connsiteY4-50" fmla="*/ 1365256 h 2730511"/>
                <a:gd name="connsiteX0-51" fmla="*/ 205499 w 5406815"/>
                <a:gd name="connsiteY0-52" fmla="*/ 1332804 h 2698059"/>
                <a:gd name="connsiteX1-53" fmla="*/ 5406627 w 5406815"/>
                <a:gd name="connsiteY1-54" fmla="*/ 4 h 2698059"/>
                <a:gd name="connsiteX2-55" fmla="*/ 3 w 5406815"/>
                <a:gd name="connsiteY2-56" fmla="*/ 1345504 h 2698059"/>
                <a:gd name="connsiteX3-57" fmla="*/ 1050928 w 5406815"/>
                <a:gd name="connsiteY3-58" fmla="*/ 2698054 h 2698059"/>
                <a:gd name="connsiteX4-59" fmla="*/ 205499 w 5406815"/>
                <a:gd name="connsiteY4-60" fmla="*/ 1332804 h 2698059"/>
                <a:gd name="connsiteX0-61" fmla="*/ 205499 w 5406800"/>
                <a:gd name="connsiteY0-62" fmla="*/ 1332804 h 2648177"/>
                <a:gd name="connsiteX1-63" fmla="*/ 5406627 w 5406800"/>
                <a:gd name="connsiteY1-64" fmla="*/ 4 h 2648177"/>
                <a:gd name="connsiteX2-65" fmla="*/ 3 w 5406800"/>
                <a:gd name="connsiteY2-66" fmla="*/ 1345504 h 2648177"/>
                <a:gd name="connsiteX3-67" fmla="*/ 4366417 w 5406800"/>
                <a:gd name="connsiteY3-68" fmla="*/ 2648171 h 2648177"/>
                <a:gd name="connsiteX4-69" fmla="*/ 205499 w 5406800"/>
                <a:gd name="connsiteY4-70" fmla="*/ 1332804 h 2648177"/>
                <a:gd name="connsiteX0-71" fmla="*/ 205499 w 5406800"/>
                <a:gd name="connsiteY0-72" fmla="*/ 1332804 h 2648177"/>
                <a:gd name="connsiteX1-73" fmla="*/ 5406627 w 5406800"/>
                <a:gd name="connsiteY1-74" fmla="*/ 4 h 2648177"/>
                <a:gd name="connsiteX2-75" fmla="*/ 3 w 5406800"/>
                <a:gd name="connsiteY2-76" fmla="*/ 1345504 h 2648177"/>
                <a:gd name="connsiteX3-77" fmla="*/ 4366417 w 5406800"/>
                <a:gd name="connsiteY3-78" fmla="*/ 2648171 h 2648177"/>
                <a:gd name="connsiteX4-79" fmla="*/ 205499 w 5406800"/>
                <a:gd name="connsiteY4-80" fmla="*/ 1332804 h 2648177"/>
                <a:gd name="connsiteX0-81" fmla="*/ 994850 w 5411189"/>
                <a:gd name="connsiteY0-82" fmla="*/ 1334835 h 2648174"/>
                <a:gd name="connsiteX1-83" fmla="*/ 5406627 w 5411189"/>
                <a:gd name="connsiteY1-84" fmla="*/ 3 h 2648174"/>
                <a:gd name="connsiteX2-85" fmla="*/ 3 w 5411189"/>
                <a:gd name="connsiteY2-86" fmla="*/ 1345503 h 2648174"/>
                <a:gd name="connsiteX3-87" fmla="*/ 4366417 w 5411189"/>
                <a:gd name="connsiteY3-88" fmla="*/ 2648170 h 2648174"/>
                <a:gd name="connsiteX4-89" fmla="*/ 994850 w 5411189"/>
                <a:gd name="connsiteY4-90" fmla="*/ 1334835 h 2648174"/>
                <a:gd name="connsiteX0-91" fmla="*/ 994850 w 5410234"/>
                <a:gd name="connsiteY0-92" fmla="*/ 1334836 h 2648175"/>
                <a:gd name="connsiteX1-93" fmla="*/ 5406627 w 5410234"/>
                <a:gd name="connsiteY1-94" fmla="*/ 4 h 2648175"/>
                <a:gd name="connsiteX2-95" fmla="*/ 3 w 5410234"/>
                <a:gd name="connsiteY2-96" fmla="*/ 1345504 h 2648175"/>
                <a:gd name="connsiteX3-97" fmla="*/ 4366417 w 5410234"/>
                <a:gd name="connsiteY3-98" fmla="*/ 2648171 h 2648175"/>
                <a:gd name="connsiteX4-99" fmla="*/ 994850 w 5410234"/>
                <a:gd name="connsiteY4-100" fmla="*/ 1334836 h 2648175"/>
                <a:gd name="connsiteX0-101" fmla="*/ 994850 w 5411327"/>
                <a:gd name="connsiteY0-102" fmla="*/ 1334836 h 2648175"/>
                <a:gd name="connsiteX1-103" fmla="*/ 5406627 w 5411327"/>
                <a:gd name="connsiteY1-104" fmla="*/ 4 h 2648175"/>
                <a:gd name="connsiteX2-105" fmla="*/ 3 w 5411327"/>
                <a:gd name="connsiteY2-106" fmla="*/ 1345504 h 2648175"/>
                <a:gd name="connsiteX3-107" fmla="*/ 4366417 w 5411327"/>
                <a:gd name="connsiteY3-108" fmla="*/ 2648171 h 2648175"/>
                <a:gd name="connsiteX4-109" fmla="*/ 994850 w 5411327"/>
                <a:gd name="connsiteY4-110" fmla="*/ 1334836 h 2648175"/>
                <a:gd name="connsiteX0-111" fmla="*/ 994850 w 5410927"/>
                <a:gd name="connsiteY0-112" fmla="*/ 1334836 h 2648175"/>
                <a:gd name="connsiteX1-113" fmla="*/ 5406627 w 5410927"/>
                <a:gd name="connsiteY1-114" fmla="*/ 4 h 2648175"/>
                <a:gd name="connsiteX2-115" fmla="*/ 3 w 5410927"/>
                <a:gd name="connsiteY2-116" fmla="*/ 1345504 h 2648175"/>
                <a:gd name="connsiteX3-117" fmla="*/ 4366417 w 5410927"/>
                <a:gd name="connsiteY3-118" fmla="*/ 2648171 h 2648175"/>
                <a:gd name="connsiteX4-119" fmla="*/ 994850 w 5410927"/>
                <a:gd name="connsiteY4-120" fmla="*/ 1334836 h 2648175"/>
                <a:gd name="connsiteX0-121" fmla="*/ 503282 w 5407647"/>
                <a:gd name="connsiteY0-122" fmla="*/ 1336227 h 2648174"/>
                <a:gd name="connsiteX1-123" fmla="*/ 5406627 w 5407647"/>
                <a:gd name="connsiteY1-124" fmla="*/ 4 h 2648174"/>
                <a:gd name="connsiteX2-125" fmla="*/ 3 w 5407647"/>
                <a:gd name="connsiteY2-126" fmla="*/ 1345504 h 2648174"/>
                <a:gd name="connsiteX3-127" fmla="*/ 4366417 w 5407647"/>
                <a:gd name="connsiteY3-128" fmla="*/ 2648171 h 2648174"/>
                <a:gd name="connsiteX4-129" fmla="*/ 503282 w 5407647"/>
                <a:gd name="connsiteY4-130" fmla="*/ 1336227 h 2648174"/>
                <a:gd name="connsiteX0-131" fmla="*/ 503282 w 5933219"/>
                <a:gd name="connsiteY0-132" fmla="*/ 1402689 h 2714636"/>
                <a:gd name="connsiteX1-133" fmla="*/ 5932241 w 5933219"/>
                <a:gd name="connsiteY1-134" fmla="*/ 1 h 2714636"/>
                <a:gd name="connsiteX2-135" fmla="*/ 3 w 5933219"/>
                <a:gd name="connsiteY2-136" fmla="*/ 1411966 h 2714636"/>
                <a:gd name="connsiteX3-137" fmla="*/ 4366417 w 5933219"/>
                <a:gd name="connsiteY3-138" fmla="*/ 2714633 h 2714636"/>
                <a:gd name="connsiteX4-139" fmla="*/ 503282 w 5933219"/>
                <a:gd name="connsiteY4-140" fmla="*/ 1402689 h 2714636"/>
                <a:gd name="connsiteX0-141" fmla="*/ 503282 w 6772112"/>
                <a:gd name="connsiteY0-142" fmla="*/ 1402689 h 2454180"/>
                <a:gd name="connsiteX1-143" fmla="*/ 5932241 w 6772112"/>
                <a:gd name="connsiteY1-144" fmla="*/ 1 h 2454180"/>
                <a:gd name="connsiteX2-145" fmla="*/ 3 w 6772112"/>
                <a:gd name="connsiteY2-146" fmla="*/ 1411966 h 2454180"/>
                <a:gd name="connsiteX3-147" fmla="*/ 6771257 w 6772112"/>
                <a:gd name="connsiteY3-148" fmla="*/ 2454174 h 2454180"/>
                <a:gd name="connsiteX4-149" fmla="*/ 503282 w 6772112"/>
                <a:gd name="connsiteY4-150" fmla="*/ 1402689 h 2454180"/>
                <a:gd name="connsiteX0-151" fmla="*/ 519302 w 6788132"/>
                <a:gd name="connsiteY0-152" fmla="*/ 1402689 h 2454184"/>
                <a:gd name="connsiteX1-153" fmla="*/ 5948261 w 6788132"/>
                <a:gd name="connsiteY1-154" fmla="*/ 1 h 2454184"/>
                <a:gd name="connsiteX2-155" fmla="*/ 16023 w 6788132"/>
                <a:gd name="connsiteY2-156" fmla="*/ 1411966 h 2454184"/>
                <a:gd name="connsiteX3-157" fmla="*/ 6787277 w 6788132"/>
                <a:gd name="connsiteY3-158" fmla="*/ 2454174 h 2454184"/>
                <a:gd name="connsiteX4-159" fmla="*/ 519302 w 6788132"/>
                <a:gd name="connsiteY4-160" fmla="*/ 1402689 h 2454184"/>
                <a:gd name="connsiteX0-161" fmla="*/ 519302 w 6788132"/>
                <a:gd name="connsiteY0-162" fmla="*/ 1402689 h 2454184"/>
                <a:gd name="connsiteX1-163" fmla="*/ 5948261 w 6788132"/>
                <a:gd name="connsiteY1-164" fmla="*/ 1 h 2454184"/>
                <a:gd name="connsiteX2-165" fmla="*/ 16023 w 6788132"/>
                <a:gd name="connsiteY2-166" fmla="*/ 1411966 h 2454184"/>
                <a:gd name="connsiteX3-167" fmla="*/ 6787277 w 6788132"/>
                <a:gd name="connsiteY3-168" fmla="*/ 2454174 h 2454184"/>
                <a:gd name="connsiteX4-169" fmla="*/ 519302 w 6788132"/>
                <a:gd name="connsiteY4-170" fmla="*/ 1402689 h 2454184"/>
                <a:gd name="connsiteX0-171" fmla="*/ 519302 w 6788132"/>
                <a:gd name="connsiteY0-172" fmla="*/ 1402689 h 2454184"/>
                <a:gd name="connsiteX1-173" fmla="*/ 5948261 w 6788132"/>
                <a:gd name="connsiteY1-174" fmla="*/ 1 h 2454184"/>
                <a:gd name="connsiteX2-175" fmla="*/ 16023 w 6788132"/>
                <a:gd name="connsiteY2-176" fmla="*/ 1411966 h 2454184"/>
                <a:gd name="connsiteX3-177" fmla="*/ 6787277 w 6788132"/>
                <a:gd name="connsiteY3-178" fmla="*/ 2454174 h 2454184"/>
                <a:gd name="connsiteX4-179" fmla="*/ 519302 w 6788132"/>
                <a:gd name="connsiteY4-180" fmla="*/ 1402689 h 2454184"/>
                <a:gd name="connsiteX0-181" fmla="*/ 519302 w 6787927"/>
                <a:gd name="connsiteY0-182" fmla="*/ 1402690 h 2454185"/>
                <a:gd name="connsiteX1-183" fmla="*/ 5948261 w 6787927"/>
                <a:gd name="connsiteY1-184" fmla="*/ 2 h 2454185"/>
                <a:gd name="connsiteX2-185" fmla="*/ 16023 w 6787927"/>
                <a:gd name="connsiteY2-186" fmla="*/ 1411967 h 2454185"/>
                <a:gd name="connsiteX3-187" fmla="*/ 6787277 w 6787927"/>
                <a:gd name="connsiteY3-188" fmla="*/ 2454175 h 2454185"/>
                <a:gd name="connsiteX4-189" fmla="*/ 519302 w 6787927"/>
                <a:gd name="connsiteY4-190" fmla="*/ 1402690 h 2454185"/>
                <a:gd name="connsiteX0-191" fmla="*/ 519302 w 6788029"/>
                <a:gd name="connsiteY0-192" fmla="*/ 1402690 h 2454185"/>
                <a:gd name="connsiteX1-193" fmla="*/ 5948261 w 6788029"/>
                <a:gd name="connsiteY1-194" fmla="*/ 2 h 2454185"/>
                <a:gd name="connsiteX2-195" fmla="*/ 16023 w 6788029"/>
                <a:gd name="connsiteY2-196" fmla="*/ 1411967 h 2454185"/>
                <a:gd name="connsiteX3-197" fmla="*/ 6787277 w 6788029"/>
                <a:gd name="connsiteY3-198" fmla="*/ 2454175 h 2454185"/>
                <a:gd name="connsiteX4-199" fmla="*/ 519302 w 6788029"/>
                <a:gd name="connsiteY4-200" fmla="*/ 1402690 h 2454185"/>
                <a:gd name="connsiteX0-201" fmla="*/ 519302 w 6788029"/>
                <a:gd name="connsiteY0-202" fmla="*/ 1402690 h 2454185"/>
                <a:gd name="connsiteX1-203" fmla="*/ 5948261 w 6788029"/>
                <a:gd name="connsiteY1-204" fmla="*/ 2 h 2454185"/>
                <a:gd name="connsiteX2-205" fmla="*/ 16023 w 6788029"/>
                <a:gd name="connsiteY2-206" fmla="*/ 1411967 h 2454185"/>
                <a:gd name="connsiteX3-207" fmla="*/ 6787277 w 6788029"/>
                <a:gd name="connsiteY3-208" fmla="*/ 2454175 h 2454185"/>
                <a:gd name="connsiteX4-209" fmla="*/ 519302 w 6788029"/>
                <a:gd name="connsiteY4-210" fmla="*/ 1402690 h 2454185"/>
                <a:gd name="connsiteX0-211" fmla="*/ 519302 w 6787995"/>
                <a:gd name="connsiteY0-212" fmla="*/ 1402690 h 2454185"/>
                <a:gd name="connsiteX1-213" fmla="*/ 5948261 w 6787995"/>
                <a:gd name="connsiteY1-214" fmla="*/ 2 h 2454185"/>
                <a:gd name="connsiteX2-215" fmla="*/ 16023 w 6787995"/>
                <a:gd name="connsiteY2-216" fmla="*/ 1411967 h 2454185"/>
                <a:gd name="connsiteX3-217" fmla="*/ 6787277 w 6787995"/>
                <a:gd name="connsiteY3-218" fmla="*/ 2454175 h 2454185"/>
                <a:gd name="connsiteX4-219" fmla="*/ 519302 w 6787995"/>
                <a:gd name="connsiteY4-220" fmla="*/ 1402690 h 24541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87995" h="2454185">
                  <a:moveTo>
                    <a:pt x="519302" y="1402690"/>
                  </a:moveTo>
                  <a:cubicBezTo>
                    <a:pt x="1473642" y="625785"/>
                    <a:pt x="6032141" y="-1544"/>
                    <a:pt x="5948261" y="2"/>
                  </a:cubicBezTo>
                  <a:cubicBezTo>
                    <a:pt x="5864381" y="1548"/>
                    <a:pt x="618408" y="649961"/>
                    <a:pt x="16023" y="1411967"/>
                  </a:cubicBezTo>
                  <a:cubicBezTo>
                    <a:pt x="-380369" y="2283684"/>
                    <a:pt x="6703397" y="2455721"/>
                    <a:pt x="6787277" y="2454175"/>
                  </a:cubicBezTo>
                  <a:cubicBezTo>
                    <a:pt x="6871157" y="2452629"/>
                    <a:pt x="-435038" y="2179595"/>
                    <a:pt x="519302" y="1402690"/>
                  </a:cubicBezTo>
                  <a:close/>
                </a:path>
              </a:pathLst>
            </a:cu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2"/>
            <p:cNvSpPr/>
            <p:nvPr/>
          </p:nvSpPr>
          <p:spPr>
            <a:xfrm rot="7488062">
              <a:off x="2664338" y="1198803"/>
              <a:ext cx="301062" cy="1272462"/>
            </a:xfrm>
            <a:custGeom>
              <a:avLst/>
              <a:gdLst>
                <a:gd name="connsiteX0" fmla="*/ 0 w 2152650"/>
                <a:gd name="connsiteY0" fmla="*/ 1365250 h 2730500"/>
                <a:gd name="connsiteX1" fmla="*/ 1076325 w 2152650"/>
                <a:gd name="connsiteY1" fmla="*/ 0 h 2730500"/>
                <a:gd name="connsiteX2" fmla="*/ 2152650 w 2152650"/>
                <a:gd name="connsiteY2" fmla="*/ 1365250 h 2730500"/>
                <a:gd name="connsiteX3" fmla="*/ 1076325 w 2152650"/>
                <a:gd name="connsiteY3" fmla="*/ 2730500 h 2730500"/>
                <a:gd name="connsiteX4" fmla="*/ 0 w 2152650"/>
                <a:gd name="connsiteY4" fmla="*/ 1365250 h 2730500"/>
                <a:gd name="connsiteX0-1" fmla="*/ 0 w 2152650"/>
                <a:gd name="connsiteY0-2" fmla="*/ 1365250 h 2730500"/>
                <a:gd name="connsiteX1-3" fmla="*/ 1076325 w 2152650"/>
                <a:gd name="connsiteY1-4" fmla="*/ 0 h 2730500"/>
                <a:gd name="connsiteX2-5" fmla="*/ 2152650 w 2152650"/>
                <a:gd name="connsiteY2-6" fmla="*/ 1365250 h 2730500"/>
                <a:gd name="connsiteX3-7" fmla="*/ 1076325 w 2152650"/>
                <a:gd name="connsiteY3-8" fmla="*/ 2730500 h 2730500"/>
                <a:gd name="connsiteX4-9" fmla="*/ 0 w 2152650"/>
                <a:gd name="connsiteY4-10" fmla="*/ 1365250 h 2730500"/>
                <a:gd name="connsiteX0-11" fmla="*/ 0 w 1076337"/>
                <a:gd name="connsiteY0-12" fmla="*/ 1365255 h 2730510"/>
                <a:gd name="connsiteX1-13" fmla="*/ 1076325 w 1076337"/>
                <a:gd name="connsiteY1-14" fmla="*/ 5 h 2730510"/>
                <a:gd name="connsiteX2-15" fmla="*/ 25400 w 1076337"/>
                <a:gd name="connsiteY2-16" fmla="*/ 1377955 h 2730510"/>
                <a:gd name="connsiteX3-17" fmla="*/ 1076325 w 1076337"/>
                <a:gd name="connsiteY3-18" fmla="*/ 2730505 h 2730510"/>
                <a:gd name="connsiteX4-19" fmla="*/ 0 w 1076337"/>
                <a:gd name="connsiteY4-20" fmla="*/ 1365255 h 2730510"/>
                <a:gd name="connsiteX0-21" fmla="*/ 276545 w 1052797"/>
                <a:gd name="connsiteY0-22" fmla="*/ 1360497 h 2730520"/>
                <a:gd name="connsiteX1-23" fmla="*/ 1050928 w 1052797"/>
                <a:gd name="connsiteY1-24" fmla="*/ 10 h 2730520"/>
                <a:gd name="connsiteX2-25" fmla="*/ 3 w 1052797"/>
                <a:gd name="connsiteY2-26" fmla="*/ 1377960 h 2730520"/>
                <a:gd name="connsiteX3-27" fmla="*/ 1050928 w 1052797"/>
                <a:gd name="connsiteY3-28" fmla="*/ 2730510 h 2730520"/>
                <a:gd name="connsiteX4-29" fmla="*/ 276545 w 1052797"/>
                <a:gd name="connsiteY4-30" fmla="*/ 1360497 h 2730520"/>
                <a:gd name="connsiteX0-31" fmla="*/ 152213 w 1051439"/>
                <a:gd name="connsiteY0-32" fmla="*/ 1362877 h 2730515"/>
                <a:gd name="connsiteX1-33" fmla="*/ 1050928 w 1051439"/>
                <a:gd name="connsiteY1-34" fmla="*/ 8 h 2730515"/>
                <a:gd name="connsiteX2-35" fmla="*/ 3 w 1051439"/>
                <a:gd name="connsiteY2-36" fmla="*/ 1377958 h 2730515"/>
                <a:gd name="connsiteX3-37" fmla="*/ 1050928 w 1051439"/>
                <a:gd name="connsiteY3-38" fmla="*/ 2730508 h 2730515"/>
                <a:gd name="connsiteX4-39" fmla="*/ 152213 w 1051439"/>
                <a:gd name="connsiteY4-40" fmla="*/ 1362877 h 2730515"/>
                <a:gd name="connsiteX0-41" fmla="*/ 205499 w 1051901"/>
                <a:gd name="connsiteY0-42" fmla="*/ 1365256 h 2730511"/>
                <a:gd name="connsiteX1-43" fmla="*/ 1050928 w 1051901"/>
                <a:gd name="connsiteY1-44" fmla="*/ 6 h 2730511"/>
                <a:gd name="connsiteX2-45" fmla="*/ 3 w 1051901"/>
                <a:gd name="connsiteY2-46" fmla="*/ 1377956 h 2730511"/>
                <a:gd name="connsiteX3-47" fmla="*/ 1050928 w 1051901"/>
                <a:gd name="connsiteY3-48" fmla="*/ 2730506 h 2730511"/>
                <a:gd name="connsiteX4-49" fmla="*/ 205499 w 1051901"/>
                <a:gd name="connsiteY4-50" fmla="*/ 1365256 h 2730511"/>
                <a:gd name="connsiteX0-51" fmla="*/ 205499 w 5406815"/>
                <a:gd name="connsiteY0-52" fmla="*/ 1332804 h 2698059"/>
                <a:gd name="connsiteX1-53" fmla="*/ 5406627 w 5406815"/>
                <a:gd name="connsiteY1-54" fmla="*/ 4 h 2698059"/>
                <a:gd name="connsiteX2-55" fmla="*/ 3 w 5406815"/>
                <a:gd name="connsiteY2-56" fmla="*/ 1345504 h 2698059"/>
                <a:gd name="connsiteX3-57" fmla="*/ 1050928 w 5406815"/>
                <a:gd name="connsiteY3-58" fmla="*/ 2698054 h 2698059"/>
                <a:gd name="connsiteX4-59" fmla="*/ 205499 w 5406815"/>
                <a:gd name="connsiteY4-60" fmla="*/ 1332804 h 2698059"/>
                <a:gd name="connsiteX0-61" fmla="*/ 205499 w 5406800"/>
                <a:gd name="connsiteY0-62" fmla="*/ 1332804 h 2648177"/>
                <a:gd name="connsiteX1-63" fmla="*/ 5406627 w 5406800"/>
                <a:gd name="connsiteY1-64" fmla="*/ 4 h 2648177"/>
                <a:gd name="connsiteX2-65" fmla="*/ 3 w 5406800"/>
                <a:gd name="connsiteY2-66" fmla="*/ 1345504 h 2648177"/>
                <a:gd name="connsiteX3-67" fmla="*/ 4366417 w 5406800"/>
                <a:gd name="connsiteY3-68" fmla="*/ 2648171 h 2648177"/>
                <a:gd name="connsiteX4-69" fmla="*/ 205499 w 5406800"/>
                <a:gd name="connsiteY4-70" fmla="*/ 1332804 h 2648177"/>
                <a:gd name="connsiteX0-71" fmla="*/ 205499 w 5406800"/>
                <a:gd name="connsiteY0-72" fmla="*/ 1332804 h 2648177"/>
                <a:gd name="connsiteX1-73" fmla="*/ 5406627 w 5406800"/>
                <a:gd name="connsiteY1-74" fmla="*/ 4 h 2648177"/>
                <a:gd name="connsiteX2-75" fmla="*/ 3 w 5406800"/>
                <a:gd name="connsiteY2-76" fmla="*/ 1345504 h 2648177"/>
                <a:gd name="connsiteX3-77" fmla="*/ 4366417 w 5406800"/>
                <a:gd name="connsiteY3-78" fmla="*/ 2648171 h 2648177"/>
                <a:gd name="connsiteX4-79" fmla="*/ 205499 w 5406800"/>
                <a:gd name="connsiteY4-80" fmla="*/ 1332804 h 2648177"/>
                <a:gd name="connsiteX0-81" fmla="*/ 994850 w 5411189"/>
                <a:gd name="connsiteY0-82" fmla="*/ 1334835 h 2648174"/>
                <a:gd name="connsiteX1-83" fmla="*/ 5406627 w 5411189"/>
                <a:gd name="connsiteY1-84" fmla="*/ 3 h 2648174"/>
                <a:gd name="connsiteX2-85" fmla="*/ 3 w 5411189"/>
                <a:gd name="connsiteY2-86" fmla="*/ 1345503 h 2648174"/>
                <a:gd name="connsiteX3-87" fmla="*/ 4366417 w 5411189"/>
                <a:gd name="connsiteY3-88" fmla="*/ 2648170 h 2648174"/>
                <a:gd name="connsiteX4-89" fmla="*/ 994850 w 5411189"/>
                <a:gd name="connsiteY4-90" fmla="*/ 1334835 h 2648174"/>
                <a:gd name="connsiteX0-91" fmla="*/ 994850 w 5410234"/>
                <a:gd name="connsiteY0-92" fmla="*/ 1334836 h 2648175"/>
                <a:gd name="connsiteX1-93" fmla="*/ 5406627 w 5410234"/>
                <a:gd name="connsiteY1-94" fmla="*/ 4 h 2648175"/>
                <a:gd name="connsiteX2-95" fmla="*/ 3 w 5410234"/>
                <a:gd name="connsiteY2-96" fmla="*/ 1345504 h 2648175"/>
                <a:gd name="connsiteX3-97" fmla="*/ 4366417 w 5410234"/>
                <a:gd name="connsiteY3-98" fmla="*/ 2648171 h 2648175"/>
                <a:gd name="connsiteX4-99" fmla="*/ 994850 w 5410234"/>
                <a:gd name="connsiteY4-100" fmla="*/ 1334836 h 2648175"/>
                <a:gd name="connsiteX0-101" fmla="*/ 994850 w 5411327"/>
                <a:gd name="connsiteY0-102" fmla="*/ 1334836 h 2648175"/>
                <a:gd name="connsiteX1-103" fmla="*/ 5406627 w 5411327"/>
                <a:gd name="connsiteY1-104" fmla="*/ 4 h 2648175"/>
                <a:gd name="connsiteX2-105" fmla="*/ 3 w 5411327"/>
                <a:gd name="connsiteY2-106" fmla="*/ 1345504 h 2648175"/>
                <a:gd name="connsiteX3-107" fmla="*/ 4366417 w 5411327"/>
                <a:gd name="connsiteY3-108" fmla="*/ 2648171 h 2648175"/>
                <a:gd name="connsiteX4-109" fmla="*/ 994850 w 5411327"/>
                <a:gd name="connsiteY4-110" fmla="*/ 1334836 h 2648175"/>
                <a:gd name="connsiteX0-111" fmla="*/ 994850 w 5410927"/>
                <a:gd name="connsiteY0-112" fmla="*/ 1334836 h 2648175"/>
                <a:gd name="connsiteX1-113" fmla="*/ 5406627 w 5410927"/>
                <a:gd name="connsiteY1-114" fmla="*/ 4 h 2648175"/>
                <a:gd name="connsiteX2-115" fmla="*/ 3 w 5410927"/>
                <a:gd name="connsiteY2-116" fmla="*/ 1345504 h 2648175"/>
                <a:gd name="connsiteX3-117" fmla="*/ 4366417 w 5410927"/>
                <a:gd name="connsiteY3-118" fmla="*/ 2648171 h 2648175"/>
                <a:gd name="connsiteX4-119" fmla="*/ 994850 w 5410927"/>
                <a:gd name="connsiteY4-120" fmla="*/ 1334836 h 2648175"/>
                <a:gd name="connsiteX0-121" fmla="*/ 503282 w 5407647"/>
                <a:gd name="connsiteY0-122" fmla="*/ 1336227 h 2648174"/>
                <a:gd name="connsiteX1-123" fmla="*/ 5406627 w 5407647"/>
                <a:gd name="connsiteY1-124" fmla="*/ 4 h 2648174"/>
                <a:gd name="connsiteX2-125" fmla="*/ 3 w 5407647"/>
                <a:gd name="connsiteY2-126" fmla="*/ 1345504 h 2648174"/>
                <a:gd name="connsiteX3-127" fmla="*/ 4366417 w 5407647"/>
                <a:gd name="connsiteY3-128" fmla="*/ 2648171 h 2648174"/>
                <a:gd name="connsiteX4-129" fmla="*/ 503282 w 5407647"/>
                <a:gd name="connsiteY4-130" fmla="*/ 1336227 h 2648174"/>
                <a:gd name="connsiteX0-131" fmla="*/ 503282 w 5933219"/>
                <a:gd name="connsiteY0-132" fmla="*/ 1402689 h 2714636"/>
                <a:gd name="connsiteX1-133" fmla="*/ 5932241 w 5933219"/>
                <a:gd name="connsiteY1-134" fmla="*/ 1 h 2714636"/>
                <a:gd name="connsiteX2-135" fmla="*/ 3 w 5933219"/>
                <a:gd name="connsiteY2-136" fmla="*/ 1411966 h 2714636"/>
                <a:gd name="connsiteX3-137" fmla="*/ 4366417 w 5933219"/>
                <a:gd name="connsiteY3-138" fmla="*/ 2714633 h 2714636"/>
                <a:gd name="connsiteX4-139" fmla="*/ 503282 w 5933219"/>
                <a:gd name="connsiteY4-140" fmla="*/ 1402689 h 2714636"/>
                <a:gd name="connsiteX0-141" fmla="*/ 503282 w 6772112"/>
                <a:gd name="connsiteY0-142" fmla="*/ 1402689 h 2454180"/>
                <a:gd name="connsiteX1-143" fmla="*/ 5932241 w 6772112"/>
                <a:gd name="connsiteY1-144" fmla="*/ 1 h 2454180"/>
                <a:gd name="connsiteX2-145" fmla="*/ 3 w 6772112"/>
                <a:gd name="connsiteY2-146" fmla="*/ 1411966 h 2454180"/>
                <a:gd name="connsiteX3-147" fmla="*/ 6771257 w 6772112"/>
                <a:gd name="connsiteY3-148" fmla="*/ 2454174 h 2454180"/>
                <a:gd name="connsiteX4-149" fmla="*/ 503282 w 6772112"/>
                <a:gd name="connsiteY4-150" fmla="*/ 1402689 h 2454180"/>
                <a:gd name="connsiteX0-151" fmla="*/ 519302 w 6788132"/>
                <a:gd name="connsiteY0-152" fmla="*/ 1402689 h 2454184"/>
                <a:gd name="connsiteX1-153" fmla="*/ 5948261 w 6788132"/>
                <a:gd name="connsiteY1-154" fmla="*/ 1 h 2454184"/>
                <a:gd name="connsiteX2-155" fmla="*/ 16023 w 6788132"/>
                <a:gd name="connsiteY2-156" fmla="*/ 1411966 h 2454184"/>
                <a:gd name="connsiteX3-157" fmla="*/ 6787277 w 6788132"/>
                <a:gd name="connsiteY3-158" fmla="*/ 2454174 h 2454184"/>
                <a:gd name="connsiteX4-159" fmla="*/ 519302 w 6788132"/>
                <a:gd name="connsiteY4-160" fmla="*/ 1402689 h 2454184"/>
                <a:gd name="connsiteX0-161" fmla="*/ 519302 w 6788132"/>
                <a:gd name="connsiteY0-162" fmla="*/ 1402689 h 2454184"/>
                <a:gd name="connsiteX1-163" fmla="*/ 5948261 w 6788132"/>
                <a:gd name="connsiteY1-164" fmla="*/ 1 h 2454184"/>
                <a:gd name="connsiteX2-165" fmla="*/ 16023 w 6788132"/>
                <a:gd name="connsiteY2-166" fmla="*/ 1411966 h 2454184"/>
                <a:gd name="connsiteX3-167" fmla="*/ 6787277 w 6788132"/>
                <a:gd name="connsiteY3-168" fmla="*/ 2454174 h 2454184"/>
                <a:gd name="connsiteX4-169" fmla="*/ 519302 w 6788132"/>
                <a:gd name="connsiteY4-170" fmla="*/ 1402689 h 2454184"/>
                <a:gd name="connsiteX0-171" fmla="*/ 519302 w 6788132"/>
                <a:gd name="connsiteY0-172" fmla="*/ 1402689 h 2454184"/>
                <a:gd name="connsiteX1-173" fmla="*/ 5948261 w 6788132"/>
                <a:gd name="connsiteY1-174" fmla="*/ 1 h 2454184"/>
                <a:gd name="connsiteX2-175" fmla="*/ 16023 w 6788132"/>
                <a:gd name="connsiteY2-176" fmla="*/ 1411966 h 2454184"/>
                <a:gd name="connsiteX3-177" fmla="*/ 6787277 w 6788132"/>
                <a:gd name="connsiteY3-178" fmla="*/ 2454174 h 2454184"/>
                <a:gd name="connsiteX4-179" fmla="*/ 519302 w 6788132"/>
                <a:gd name="connsiteY4-180" fmla="*/ 1402689 h 2454184"/>
                <a:gd name="connsiteX0-181" fmla="*/ 519302 w 6787927"/>
                <a:gd name="connsiteY0-182" fmla="*/ 1402690 h 2454185"/>
                <a:gd name="connsiteX1-183" fmla="*/ 5948261 w 6787927"/>
                <a:gd name="connsiteY1-184" fmla="*/ 2 h 2454185"/>
                <a:gd name="connsiteX2-185" fmla="*/ 16023 w 6787927"/>
                <a:gd name="connsiteY2-186" fmla="*/ 1411967 h 2454185"/>
                <a:gd name="connsiteX3-187" fmla="*/ 6787277 w 6787927"/>
                <a:gd name="connsiteY3-188" fmla="*/ 2454175 h 2454185"/>
                <a:gd name="connsiteX4-189" fmla="*/ 519302 w 6787927"/>
                <a:gd name="connsiteY4-190" fmla="*/ 1402690 h 2454185"/>
                <a:gd name="connsiteX0-191" fmla="*/ 519302 w 6788029"/>
                <a:gd name="connsiteY0-192" fmla="*/ 1402690 h 2454185"/>
                <a:gd name="connsiteX1-193" fmla="*/ 5948261 w 6788029"/>
                <a:gd name="connsiteY1-194" fmla="*/ 2 h 2454185"/>
                <a:gd name="connsiteX2-195" fmla="*/ 16023 w 6788029"/>
                <a:gd name="connsiteY2-196" fmla="*/ 1411967 h 2454185"/>
                <a:gd name="connsiteX3-197" fmla="*/ 6787277 w 6788029"/>
                <a:gd name="connsiteY3-198" fmla="*/ 2454175 h 2454185"/>
                <a:gd name="connsiteX4-199" fmla="*/ 519302 w 6788029"/>
                <a:gd name="connsiteY4-200" fmla="*/ 1402690 h 2454185"/>
                <a:gd name="connsiteX0-201" fmla="*/ 519302 w 6788029"/>
                <a:gd name="connsiteY0-202" fmla="*/ 1402690 h 2454185"/>
                <a:gd name="connsiteX1-203" fmla="*/ 5948261 w 6788029"/>
                <a:gd name="connsiteY1-204" fmla="*/ 2 h 2454185"/>
                <a:gd name="connsiteX2-205" fmla="*/ 16023 w 6788029"/>
                <a:gd name="connsiteY2-206" fmla="*/ 1411967 h 2454185"/>
                <a:gd name="connsiteX3-207" fmla="*/ 6787277 w 6788029"/>
                <a:gd name="connsiteY3-208" fmla="*/ 2454175 h 2454185"/>
                <a:gd name="connsiteX4-209" fmla="*/ 519302 w 6788029"/>
                <a:gd name="connsiteY4-210" fmla="*/ 1402690 h 2454185"/>
                <a:gd name="connsiteX0-211" fmla="*/ 519302 w 6787995"/>
                <a:gd name="connsiteY0-212" fmla="*/ 1402690 h 2454185"/>
                <a:gd name="connsiteX1-213" fmla="*/ 5948261 w 6787995"/>
                <a:gd name="connsiteY1-214" fmla="*/ 2 h 2454185"/>
                <a:gd name="connsiteX2-215" fmla="*/ 16023 w 6787995"/>
                <a:gd name="connsiteY2-216" fmla="*/ 1411967 h 2454185"/>
                <a:gd name="connsiteX3-217" fmla="*/ 6787277 w 6787995"/>
                <a:gd name="connsiteY3-218" fmla="*/ 2454175 h 2454185"/>
                <a:gd name="connsiteX4-219" fmla="*/ 519302 w 6787995"/>
                <a:gd name="connsiteY4-220" fmla="*/ 1402690 h 2454185"/>
                <a:gd name="connsiteX0-221" fmla="*/ 508782 w 20873708"/>
                <a:gd name="connsiteY0-222" fmla="*/ 1402690 h 2487739"/>
                <a:gd name="connsiteX1-223" fmla="*/ 5937741 w 20873708"/>
                <a:gd name="connsiteY1-224" fmla="*/ 2 h 2487739"/>
                <a:gd name="connsiteX2-225" fmla="*/ 5503 w 20873708"/>
                <a:gd name="connsiteY2-226" fmla="*/ 1411967 h 2487739"/>
                <a:gd name="connsiteX3-227" fmla="*/ 20873407 w 20873708"/>
                <a:gd name="connsiteY3-228" fmla="*/ 2487731 h 2487739"/>
                <a:gd name="connsiteX4-229" fmla="*/ 508782 w 20873708"/>
                <a:gd name="connsiteY4-230" fmla="*/ 1402690 h 2487739"/>
                <a:gd name="connsiteX0-231" fmla="*/ 508782 w 20873708"/>
                <a:gd name="connsiteY0-232" fmla="*/ 1247556 h 2332605"/>
                <a:gd name="connsiteX1-233" fmla="*/ 6650140 w 20873708"/>
                <a:gd name="connsiteY1-234" fmla="*/ 3 h 2332605"/>
                <a:gd name="connsiteX2-235" fmla="*/ 5503 w 20873708"/>
                <a:gd name="connsiteY2-236" fmla="*/ 1256833 h 2332605"/>
                <a:gd name="connsiteX3-237" fmla="*/ 20873407 w 20873708"/>
                <a:gd name="connsiteY3-238" fmla="*/ 2332597 h 2332605"/>
                <a:gd name="connsiteX4-239" fmla="*/ 508782 w 20873708"/>
                <a:gd name="connsiteY4-240" fmla="*/ 1247556 h 2332605"/>
                <a:gd name="connsiteX0-241" fmla="*/ 721439 w 20874015"/>
                <a:gd name="connsiteY0-242" fmla="*/ 1179404 h 2333285"/>
                <a:gd name="connsiteX1-243" fmla="*/ 6650140 w 20874015"/>
                <a:gd name="connsiteY1-244" fmla="*/ 155 h 2333285"/>
                <a:gd name="connsiteX2-245" fmla="*/ 5503 w 20874015"/>
                <a:gd name="connsiteY2-246" fmla="*/ 1256985 h 2333285"/>
                <a:gd name="connsiteX3-247" fmla="*/ 20873407 w 20874015"/>
                <a:gd name="connsiteY3-248" fmla="*/ 2332749 h 2333285"/>
                <a:gd name="connsiteX4-249" fmla="*/ 721439 w 20874015"/>
                <a:gd name="connsiteY4-250" fmla="*/ 1179404 h 2333285"/>
                <a:gd name="connsiteX0-251" fmla="*/ 721439 w 20873981"/>
                <a:gd name="connsiteY0-252" fmla="*/ 1179510 h 2333391"/>
                <a:gd name="connsiteX1-253" fmla="*/ 6650140 w 20873981"/>
                <a:gd name="connsiteY1-254" fmla="*/ 261 h 2333391"/>
                <a:gd name="connsiteX2-255" fmla="*/ 5503 w 20873981"/>
                <a:gd name="connsiteY2-256" fmla="*/ 1257091 h 2333391"/>
                <a:gd name="connsiteX3-257" fmla="*/ 20873407 w 20873981"/>
                <a:gd name="connsiteY3-258" fmla="*/ 2332855 h 2333391"/>
                <a:gd name="connsiteX4-259" fmla="*/ 721439 w 20873981"/>
                <a:gd name="connsiteY4-260" fmla="*/ 1179510 h 2333391"/>
                <a:gd name="connsiteX0-261" fmla="*/ 1924820 w 22077567"/>
                <a:gd name="connsiteY0-262" fmla="*/ 1180025 h 2333906"/>
                <a:gd name="connsiteX1-263" fmla="*/ 7853521 w 22077567"/>
                <a:gd name="connsiteY1-264" fmla="*/ 776 h 2333906"/>
                <a:gd name="connsiteX2-265" fmla="*/ 1208884 w 22077567"/>
                <a:gd name="connsiteY2-266" fmla="*/ 1257606 h 2333906"/>
                <a:gd name="connsiteX3-267" fmla="*/ 22076788 w 22077567"/>
                <a:gd name="connsiteY3-268" fmla="*/ 2333370 h 2333906"/>
                <a:gd name="connsiteX4-269" fmla="*/ 1924820 w 22077567"/>
                <a:gd name="connsiteY4-270" fmla="*/ 1180025 h 2333906"/>
                <a:gd name="connsiteX0-271" fmla="*/ 2409608 w 22562424"/>
                <a:gd name="connsiteY0-272" fmla="*/ 1180312 h 2334193"/>
                <a:gd name="connsiteX1-273" fmla="*/ 8338309 w 22562424"/>
                <a:gd name="connsiteY1-274" fmla="*/ 1063 h 2334193"/>
                <a:gd name="connsiteX2-275" fmla="*/ 1693672 w 22562424"/>
                <a:gd name="connsiteY2-276" fmla="*/ 1257893 h 2334193"/>
                <a:gd name="connsiteX3-277" fmla="*/ 22561576 w 22562424"/>
                <a:gd name="connsiteY3-278" fmla="*/ 2333657 h 2334193"/>
                <a:gd name="connsiteX4-279" fmla="*/ 2409608 w 22562424"/>
                <a:gd name="connsiteY4-280" fmla="*/ 1180312 h 2334193"/>
                <a:gd name="connsiteX0-281" fmla="*/ 823397 w 20976213"/>
                <a:gd name="connsiteY0-282" fmla="*/ 1179445 h 2333326"/>
                <a:gd name="connsiteX1-283" fmla="*/ 6752098 w 20976213"/>
                <a:gd name="connsiteY1-284" fmla="*/ 196 h 2333326"/>
                <a:gd name="connsiteX2-285" fmla="*/ 107461 w 20976213"/>
                <a:gd name="connsiteY2-286" fmla="*/ 1257026 h 2333326"/>
                <a:gd name="connsiteX3-287" fmla="*/ 20975365 w 20976213"/>
                <a:gd name="connsiteY3-288" fmla="*/ 2332790 h 2333326"/>
                <a:gd name="connsiteX4-289" fmla="*/ 823397 w 20976213"/>
                <a:gd name="connsiteY4-290" fmla="*/ 1179445 h 2333326"/>
                <a:gd name="connsiteX0-291" fmla="*/ 823397 w 20976213"/>
                <a:gd name="connsiteY0-292" fmla="*/ 1179444 h 2333169"/>
                <a:gd name="connsiteX1-293" fmla="*/ 6752098 w 20976213"/>
                <a:gd name="connsiteY1-294" fmla="*/ 195 h 2333169"/>
                <a:gd name="connsiteX2-295" fmla="*/ 107461 w 20976213"/>
                <a:gd name="connsiteY2-296" fmla="*/ 1257025 h 2333169"/>
                <a:gd name="connsiteX3-297" fmla="*/ 20975365 w 20976213"/>
                <a:gd name="connsiteY3-298" fmla="*/ 2332789 h 2333169"/>
                <a:gd name="connsiteX4-299" fmla="*/ 823397 w 20976213"/>
                <a:gd name="connsiteY4-300" fmla="*/ 1179444 h 2333169"/>
                <a:gd name="connsiteX0-301" fmla="*/ 824968 w 20977477"/>
                <a:gd name="connsiteY0-302" fmla="*/ 1179254 h 2332605"/>
                <a:gd name="connsiteX1-303" fmla="*/ 6753669 w 20977477"/>
                <a:gd name="connsiteY1-304" fmla="*/ 5 h 2332605"/>
                <a:gd name="connsiteX2-305" fmla="*/ 254883 w 20977477"/>
                <a:gd name="connsiteY2-306" fmla="*/ 1190264 h 2332605"/>
                <a:gd name="connsiteX3-307" fmla="*/ 20976936 w 20977477"/>
                <a:gd name="connsiteY3-308" fmla="*/ 2332599 h 2332605"/>
                <a:gd name="connsiteX4-309" fmla="*/ 824968 w 20977477"/>
                <a:gd name="connsiteY4-310" fmla="*/ 1179254 h 2332605"/>
                <a:gd name="connsiteX0-311" fmla="*/ 1049549 w 21202058"/>
                <a:gd name="connsiteY0-312" fmla="*/ 1179254 h 2332605"/>
                <a:gd name="connsiteX1-313" fmla="*/ 6978250 w 21202058"/>
                <a:gd name="connsiteY1-314" fmla="*/ 5 h 2332605"/>
                <a:gd name="connsiteX2-315" fmla="*/ 479464 w 21202058"/>
                <a:gd name="connsiteY2-316" fmla="*/ 1190264 h 2332605"/>
                <a:gd name="connsiteX3-317" fmla="*/ 21201517 w 21202058"/>
                <a:gd name="connsiteY3-318" fmla="*/ 2332599 h 2332605"/>
                <a:gd name="connsiteX4-319" fmla="*/ 1049549 w 21202058"/>
                <a:gd name="connsiteY4-320" fmla="*/ 1179254 h 2332605"/>
                <a:gd name="connsiteX0-321" fmla="*/ 1635408 w 21787917"/>
                <a:gd name="connsiteY0-322" fmla="*/ 1179254 h 2332605"/>
                <a:gd name="connsiteX1-323" fmla="*/ 7564109 w 21787917"/>
                <a:gd name="connsiteY1-324" fmla="*/ 5 h 2332605"/>
                <a:gd name="connsiteX2-325" fmla="*/ 1065323 w 21787917"/>
                <a:gd name="connsiteY2-326" fmla="*/ 1190264 h 2332605"/>
                <a:gd name="connsiteX3-327" fmla="*/ 21787376 w 21787917"/>
                <a:gd name="connsiteY3-328" fmla="*/ 2332599 h 2332605"/>
                <a:gd name="connsiteX4-329" fmla="*/ 1635408 w 21787917"/>
                <a:gd name="connsiteY4-330" fmla="*/ 1179254 h 2332605"/>
                <a:gd name="connsiteX0-331" fmla="*/ 1340019 w 21492528"/>
                <a:gd name="connsiteY0-332" fmla="*/ 1179254 h 2332605"/>
                <a:gd name="connsiteX1-333" fmla="*/ 7268720 w 21492528"/>
                <a:gd name="connsiteY1-334" fmla="*/ 5 h 2332605"/>
                <a:gd name="connsiteX2-335" fmla="*/ 769934 w 21492528"/>
                <a:gd name="connsiteY2-336" fmla="*/ 1190264 h 2332605"/>
                <a:gd name="connsiteX3-337" fmla="*/ 21491987 w 21492528"/>
                <a:gd name="connsiteY3-338" fmla="*/ 2332599 h 2332605"/>
                <a:gd name="connsiteX4-339" fmla="*/ 1340019 w 21492528"/>
                <a:gd name="connsiteY4-340" fmla="*/ 1179254 h 2332605"/>
                <a:gd name="connsiteX0-341" fmla="*/ 1340019 w 21492528"/>
                <a:gd name="connsiteY0-342" fmla="*/ 1179254 h 2332605"/>
                <a:gd name="connsiteX1-343" fmla="*/ 7268720 w 21492528"/>
                <a:gd name="connsiteY1-344" fmla="*/ 5 h 2332605"/>
                <a:gd name="connsiteX2-345" fmla="*/ 769934 w 21492528"/>
                <a:gd name="connsiteY2-346" fmla="*/ 1190264 h 2332605"/>
                <a:gd name="connsiteX3-347" fmla="*/ 21491987 w 21492528"/>
                <a:gd name="connsiteY3-348" fmla="*/ 2332599 h 2332605"/>
                <a:gd name="connsiteX4-349" fmla="*/ 1340019 w 21492528"/>
                <a:gd name="connsiteY4-350" fmla="*/ 1179254 h 2332605"/>
                <a:gd name="connsiteX0-351" fmla="*/ 1340019 w 21492528"/>
                <a:gd name="connsiteY0-352" fmla="*/ 1179254 h 2332636"/>
                <a:gd name="connsiteX1-353" fmla="*/ 7268720 w 21492528"/>
                <a:gd name="connsiteY1-354" fmla="*/ 5 h 2332636"/>
                <a:gd name="connsiteX2-355" fmla="*/ 769934 w 21492528"/>
                <a:gd name="connsiteY2-356" fmla="*/ 1190264 h 2332636"/>
                <a:gd name="connsiteX3-357" fmla="*/ 21491987 w 21492528"/>
                <a:gd name="connsiteY3-358" fmla="*/ 2332599 h 2332636"/>
                <a:gd name="connsiteX4-359" fmla="*/ 1340019 w 21492528"/>
                <a:gd name="connsiteY4-360" fmla="*/ 1179254 h 2332636"/>
                <a:gd name="connsiteX0-361" fmla="*/ 1340019 w 21492528"/>
                <a:gd name="connsiteY0-362" fmla="*/ 1179254 h 2332632"/>
                <a:gd name="connsiteX1-363" fmla="*/ 7268720 w 21492528"/>
                <a:gd name="connsiteY1-364" fmla="*/ 5 h 2332632"/>
                <a:gd name="connsiteX2-365" fmla="*/ 769934 w 21492528"/>
                <a:gd name="connsiteY2-366" fmla="*/ 1190264 h 2332632"/>
                <a:gd name="connsiteX3-367" fmla="*/ 21491987 w 21492528"/>
                <a:gd name="connsiteY3-368" fmla="*/ 2332599 h 2332632"/>
                <a:gd name="connsiteX4-369" fmla="*/ 1340019 w 21492528"/>
                <a:gd name="connsiteY4-370" fmla="*/ 1179254 h 2332632"/>
                <a:gd name="connsiteX0-371" fmla="*/ 1340019 w 16537695"/>
                <a:gd name="connsiteY0-372" fmla="*/ 1179254 h 2553252"/>
                <a:gd name="connsiteX1-373" fmla="*/ 7268720 w 16537695"/>
                <a:gd name="connsiteY1-374" fmla="*/ 5 h 2553252"/>
                <a:gd name="connsiteX2-375" fmla="*/ 769934 w 16537695"/>
                <a:gd name="connsiteY2-376" fmla="*/ 1190264 h 2553252"/>
                <a:gd name="connsiteX3-377" fmla="*/ 16536796 w 16537695"/>
                <a:gd name="connsiteY3-378" fmla="*/ 2553244 h 2553252"/>
                <a:gd name="connsiteX4-379" fmla="*/ 1340019 w 16537695"/>
                <a:gd name="connsiteY4-380" fmla="*/ 1179254 h 2553252"/>
                <a:gd name="connsiteX0-381" fmla="*/ 1663344 w 16861020"/>
                <a:gd name="connsiteY0-382" fmla="*/ 1323633 h 2697631"/>
                <a:gd name="connsiteX1-383" fmla="*/ 3911707 w 16861020"/>
                <a:gd name="connsiteY1-384" fmla="*/ 3 h 2697631"/>
                <a:gd name="connsiteX2-385" fmla="*/ 1093259 w 16861020"/>
                <a:gd name="connsiteY2-386" fmla="*/ 1334643 h 2697631"/>
                <a:gd name="connsiteX3-387" fmla="*/ 16860121 w 16861020"/>
                <a:gd name="connsiteY3-388" fmla="*/ 2697623 h 2697631"/>
                <a:gd name="connsiteX4-389" fmla="*/ 1663344 w 16861020"/>
                <a:gd name="connsiteY4-390" fmla="*/ 1323633 h 2697631"/>
                <a:gd name="connsiteX0-391" fmla="*/ 3246257 w 18443933"/>
                <a:gd name="connsiteY0-392" fmla="*/ 1323633 h 2697631"/>
                <a:gd name="connsiteX1-393" fmla="*/ 5494620 w 18443933"/>
                <a:gd name="connsiteY1-394" fmla="*/ 3 h 2697631"/>
                <a:gd name="connsiteX2-395" fmla="*/ 2676172 w 18443933"/>
                <a:gd name="connsiteY2-396" fmla="*/ 1334643 h 2697631"/>
                <a:gd name="connsiteX3-397" fmla="*/ 18443034 w 18443933"/>
                <a:gd name="connsiteY3-398" fmla="*/ 2697623 h 2697631"/>
                <a:gd name="connsiteX4-399" fmla="*/ 3246257 w 18443933"/>
                <a:gd name="connsiteY4-400" fmla="*/ 1323633 h 2697631"/>
                <a:gd name="connsiteX0-401" fmla="*/ 3246257 w 18443592"/>
                <a:gd name="connsiteY0-402" fmla="*/ 1323633 h 2697631"/>
                <a:gd name="connsiteX1-403" fmla="*/ 5494620 w 18443592"/>
                <a:gd name="connsiteY1-404" fmla="*/ 3 h 2697631"/>
                <a:gd name="connsiteX2-405" fmla="*/ 2676172 w 18443592"/>
                <a:gd name="connsiteY2-406" fmla="*/ 1334643 h 2697631"/>
                <a:gd name="connsiteX3-407" fmla="*/ 18443034 w 18443592"/>
                <a:gd name="connsiteY3-408" fmla="*/ 2697623 h 2697631"/>
                <a:gd name="connsiteX4-409" fmla="*/ 3246257 w 18443592"/>
                <a:gd name="connsiteY4-410" fmla="*/ 1323633 h 2697631"/>
                <a:gd name="connsiteX0-411" fmla="*/ 3246257 w 18443649"/>
                <a:gd name="connsiteY0-412" fmla="*/ 1323633 h 2697631"/>
                <a:gd name="connsiteX1-413" fmla="*/ 5494620 w 18443649"/>
                <a:gd name="connsiteY1-414" fmla="*/ 3 h 2697631"/>
                <a:gd name="connsiteX2-415" fmla="*/ 2676172 w 18443649"/>
                <a:gd name="connsiteY2-416" fmla="*/ 1334643 h 2697631"/>
                <a:gd name="connsiteX3-417" fmla="*/ 18443034 w 18443649"/>
                <a:gd name="connsiteY3-418" fmla="*/ 2697623 h 2697631"/>
                <a:gd name="connsiteX4-419" fmla="*/ 3246257 w 18443649"/>
                <a:gd name="connsiteY4-420" fmla="*/ 1323633 h 2697631"/>
                <a:gd name="connsiteX0-421" fmla="*/ 2379811 w 17577203"/>
                <a:gd name="connsiteY0-422" fmla="*/ 1323633 h 2697629"/>
                <a:gd name="connsiteX1-423" fmla="*/ 4628174 w 17577203"/>
                <a:gd name="connsiteY1-424" fmla="*/ 3 h 2697629"/>
                <a:gd name="connsiteX2-425" fmla="*/ 1809726 w 17577203"/>
                <a:gd name="connsiteY2-426" fmla="*/ 1334643 h 2697629"/>
                <a:gd name="connsiteX3-427" fmla="*/ 17576588 w 17577203"/>
                <a:gd name="connsiteY3-428" fmla="*/ 2697623 h 2697629"/>
                <a:gd name="connsiteX4-429" fmla="*/ 2379811 w 17577203"/>
                <a:gd name="connsiteY4-430" fmla="*/ 1323633 h 2697629"/>
                <a:gd name="connsiteX0-431" fmla="*/ 2128064 w 17325456"/>
                <a:gd name="connsiteY0-432" fmla="*/ 1323633 h 2697627"/>
                <a:gd name="connsiteX1-433" fmla="*/ 4376427 w 17325456"/>
                <a:gd name="connsiteY1-434" fmla="*/ 3 h 2697627"/>
                <a:gd name="connsiteX2-435" fmla="*/ 1557979 w 17325456"/>
                <a:gd name="connsiteY2-436" fmla="*/ 1334643 h 2697627"/>
                <a:gd name="connsiteX3-437" fmla="*/ 17324841 w 17325456"/>
                <a:gd name="connsiteY3-438" fmla="*/ 2697623 h 2697627"/>
                <a:gd name="connsiteX4-439" fmla="*/ 2128064 w 17325456"/>
                <a:gd name="connsiteY4-440" fmla="*/ 1323633 h 2697627"/>
                <a:gd name="connsiteX0-441" fmla="*/ 2513257 w 17334837"/>
                <a:gd name="connsiteY0-442" fmla="*/ 1326163 h 2697625"/>
                <a:gd name="connsiteX1-443" fmla="*/ 4384728 w 17334837"/>
                <a:gd name="connsiteY1-444" fmla="*/ 3 h 2697625"/>
                <a:gd name="connsiteX2-445" fmla="*/ 1566280 w 17334837"/>
                <a:gd name="connsiteY2-446" fmla="*/ 1334643 h 2697625"/>
                <a:gd name="connsiteX3-447" fmla="*/ 17333142 w 17334837"/>
                <a:gd name="connsiteY3-448" fmla="*/ 2697623 h 2697625"/>
                <a:gd name="connsiteX4-449" fmla="*/ 2513257 w 17334837"/>
                <a:gd name="connsiteY4-450" fmla="*/ 1326163 h 2697625"/>
                <a:gd name="connsiteX0-451" fmla="*/ 2294826 w 17116406"/>
                <a:gd name="connsiteY0-452" fmla="*/ 1326163 h 2697625"/>
                <a:gd name="connsiteX1-453" fmla="*/ 4166297 w 17116406"/>
                <a:gd name="connsiteY1-454" fmla="*/ 3 h 2697625"/>
                <a:gd name="connsiteX2-455" fmla="*/ 1347849 w 17116406"/>
                <a:gd name="connsiteY2-456" fmla="*/ 1334643 h 2697625"/>
                <a:gd name="connsiteX3-457" fmla="*/ 17114711 w 17116406"/>
                <a:gd name="connsiteY3-458" fmla="*/ 2697623 h 2697625"/>
                <a:gd name="connsiteX4-459" fmla="*/ 2294826 w 17116406"/>
                <a:gd name="connsiteY4-460" fmla="*/ 1326163 h 2697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16406" h="2697625">
                  <a:moveTo>
                    <a:pt x="2294826" y="1326163"/>
                  </a:moveTo>
                  <a:cubicBezTo>
                    <a:pt x="-1758081" y="507344"/>
                    <a:pt x="4324126" y="-1410"/>
                    <a:pt x="4166297" y="3"/>
                  </a:cubicBezTo>
                  <a:cubicBezTo>
                    <a:pt x="4008468" y="1416"/>
                    <a:pt x="-2824783" y="492278"/>
                    <a:pt x="1347849" y="1334643"/>
                  </a:cubicBezTo>
                  <a:cubicBezTo>
                    <a:pt x="5520481" y="2177008"/>
                    <a:pt x="16956882" y="2699036"/>
                    <a:pt x="17114711" y="2697623"/>
                  </a:cubicBezTo>
                  <a:cubicBezTo>
                    <a:pt x="17272540" y="2696210"/>
                    <a:pt x="6347733" y="2144982"/>
                    <a:pt x="2294826" y="1326163"/>
                  </a:cubicBezTo>
                  <a:close/>
                </a:path>
              </a:pathLst>
            </a:cu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579357" y="3792017"/>
            <a:ext cx="2889596" cy="1145943"/>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579357" y="2211949"/>
            <a:ext cx="2889596" cy="1145943"/>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8723051" y="3792017"/>
            <a:ext cx="2889596" cy="1145943"/>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8716941" y="2211949"/>
            <a:ext cx="2889596" cy="1145943"/>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flipH="1" flipV="1">
            <a:off x="7236429" y="2765061"/>
            <a:ext cx="1444956"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7236429" y="4336279"/>
            <a:ext cx="1444956"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3515514" y="2765061"/>
            <a:ext cx="2496263"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515512" y="4336279"/>
            <a:ext cx="1444956"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362">
                                          <p:stCondLst>
                                            <p:cond delay="0"/>
                                          </p:stCondLst>
                                        </p:cTn>
                                        <p:tgtEl>
                                          <p:spTgt spid="27"/>
                                        </p:tgtEl>
                                      </p:cBhvr>
                                    </p:animEffect>
                                    <p:anim calcmode="lin" valueType="num">
                                      <p:cBhvr>
                                        <p:cTn id="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13" dur="16">
                                          <p:stCondLst>
                                            <p:cond delay="406"/>
                                          </p:stCondLst>
                                        </p:cTn>
                                        <p:tgtEl>
                                          <p:spTgt spid="27"/>
                                        </p:tgtEl>
                                      </p:cBhvr>
                                      <p:to x="100000" y="60000"/>
                                    </p:animScale>
                                    <p:animScale>
                                      <p:cBhvr>
                                        <p:cTn id="14" dur="104" decel="50000">
                                          <p:stCondLst>
                                            <p:cond delay="423"/>
                                          </p:stCondLst>
                                        </p:cTn>
                                        <p:tgtEl>
                                          <p:spTgt spid="27"/>
                                        </p:tgtEl>
                                      </p:cBhvr>
                                      <p:to x="100000" y="100000"/>
                                    </p:animScale>
                                    <p:animScale>
                                      <p:cBhvr>
                                        <p:cTn id="15" dur="16">
                                          <p:stCondLst>
                                            <p:cond delay="820"/>
                                          </p:stCondLst>
                                        </p:cTn>
                                        <p:tgtEl>
                                          <p:spTgt spid="27"/>
                                        </p:tgtEl>
                                      </p:cBhvr>
                                      <p:to x="100000" y="80000"/>
                                    </p:animScale>
                                    <p:animScale>
                                      <p:cBhvr>
                                        <p:cTn id="16" dur="104" decel="50000">
                                          <p:stCondLst>
                                            <p:cond delay="836"/>
                                          </p:stCondLst>
                                        </p:cTn>
                                        <p:tgtEl>
                                          <p:spTgt spid="27"/>
                                        </p:tgtEl>
                                      </p:cBhvr>
                                      <p:to x="100000" y="100000"/>
                                    </p:animScale>
                                    <p:animScale>
                                      <p:cBhvr>
                                        <p:cTn id="17" dur="16">
                                          <p:stCondLst>
                                            <p:cond delay="1026"/>
                                          </p:stCondLst>
                                        </p:cTn>
                                        <p:tgtEl>
                                          <p:spTgt spid="27"/>
                                        </p:tgtEl>
                                      </p:cBhvr>
                                      <p:to x="100000" y="90000"/>
                                    </p:animScale>
                                    <p:animScale>
                                      <p:cBhvr>
                                        <p:cTn id="18" dur="104" decel="50000">
                                          <p:stCondLst>
                                            <p:cond delay="1042"/>
                                          </p:stCondLst>
                                        </p:cTn>
                                        <p:tgtEl>
                                          <p:spTgt spid="27"/>
                                        </p:tgtEl>
                                      </p:cBhvr>
                                      <p:to x="100000" y="100000"/>
                                    </p:animScale>
                                    <p:animScale>
                                      <p:cBhvr>
                                        <p:cTn id="19" dur="16">
                                          <p:stCondLst>
                                            <p:cond delay="1130"/>
                                          </p:stCondLst>
                                        </p:cTn>
                                        <p:tgtEl>
                                          <p:spTgt spid="27"/>
                                        </p:tgtEl>
                                      </p:cBhvr>
                                      <p:to x="100000" y="95000"/>
                                    </p:animScale>
                                    <p:animScale>
                                      <p:cBhvr>
                                        <p:cTn id="20" dur="104" decel="50000">
                                          <p:stCondLst>
                                            <p:cond delay="1146"/>
                                          </p:stCondLst>
                                        </p:cTn>
                                        <p:tgtEl>
                                          <p:spTgt spid="27"/>
                                        </p:tgtEl>
                                      </p:cBhvr>
                                      <p:to x="100000" y="100000"/>
                                    </p:animScale>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300"/>
                                        <p:tgtEl>
                                          <p:spTgt spid="4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300"/>
                                        <p:tgtEl>
                                          <p:spTgt spid="43"/>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300"/>
                                        <p:tgtEl>
                                          <p:spTgt spid="4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300"/>
                                        <p:tgtEl>
                                          <p:spTgt spid="45"/>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right)">
                                      <p:cBhvr>
                                        <p:cTn id="40" dur="300"/>
                                        <p:tgtEl>
                                          <p:spTgt spid="4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300"/>
                                        <p:tgtEl>
                                          <p:spTgt spid="42"/>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left)">
                                      <p:cBhvr>
                                        <p:cTn id="48" dur="300"/>
                                        <p:tgtEl>
                                          <p:spTgt spid="47"/>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01 5"/>
          <p:cNvSpPr txBox="1">
            <a:spLocks noChangeArrowheads="1"/>
          </p:cNvSpPr>
          <p:nvPr>
            <p:custDataLst>
              <p:tags r:id="rId1"/>
            </p:custDataLst>
          </p:nvPr>
        </p:nvSpPr>
        <p:spPr bwMode="auto">
          <a:xfrm>
            <a:off x="3111996" y="2347298"/>
            <a:ext cx="5968009" cy="400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工作计划</a:t>
            </a:r>
            <a:r>
              <a:rPr lang="en-US" altLang="zh-CN"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工作总结</a:t>
            </a:r>
            <a:r>
              <a:rPr lang="en-US" altLang="zh-CN"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教育培训</a:t>
            </a:r>
            <a:r>
              <a:rPr lang="en-US" altLang="zh-CN"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工作汇报</a:t>
            </a:r>
            <a:r>
              <a:rPr lang="en-US" altLang="zh-CN"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rPr>
              <a:t>开学规划</a:t>
            </a:r>
            <a:endParaRPr lang="zh-CN" altLang="en-US" sz="1705" spc="300" dirty="0">
              <a:solidFill>
                <a:srgbClr val="3C789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PA_01 6"/>
          <p:cNvSpPr txBox="1">
            <a:spLocks noChangeArrowheads="1"/>
          </p:cNvSpPr>
          <p:nvPr>
            <p:custDataLst>
              <p:tags r:id="rId2"/>
            </p:custDataLst>
          </p:nvPr>
        </p:nvSpPr>
        <p:spPr bwMode="auto">
          <a:xfrm>
            <a:off x="2567718" y="1213152"/>
            <a:ext cx="7056565" cy="12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255" kern="2000" dirty="0" smtClean="0">
                <a:solidFill>
                  <a:srgbClr val="3C7895"/>
                </a:solidFill>
                <a:latin typeface="方正正准黑简体" panose="02000000000000000000" pitchFamily="2" charset="-122"/>
                <a:ea typeface="方正正准黑简体" panose="02000000000000000000" pitchFamily="2" charset="-122"/>
                <a:cs typeface="+mn-ea"/>
                <a:sym typeface="Arial" panose="020B0604020202020204" pitchFamily="34" charset="0"/>
              </a:rPr>
              <a:t>谢谢观看</a:t>
            </a:r>
            <a:endParaRPr lang="zh-CN" altLang="en-US" sz="6255" kern="2000" dirty="0">
              <a:solidFill>
                <a:srgbClr val="3C7895"/>
              </a:solidFill>
              <a:latin typeface="方正正准黑简体" panose="02000000000000000000" pitchFamily="2" charset="-122"/>
              <a:ea typeface="方正正准黑简体" panose="02000000000000000000" pitchFamily="2" charset="-122"/>
              <a:cs typeface="+mn-ea"/>
              <a:sym typeface="Arial" panose="020B0604020202020204" pitchFamily="34" charset="0"/>
            </a:endParaRPr>
          </a:p>
        </p:txBody>
      </p:sp>
      <p:sp>
        <p:nvSpPr>
          <p:cNvPr id="4" name="PA_01 18"/>
          <p:cNvSpPr txBox="1"/>
          <p:nvPr>
            <p:custDataLst>
              <p:tags r:id="rId3"/>
            </p:custDataLst>
          </p:nvPr>
        </p:nvSpPr>
        <p:spPr>
          <a:xfrm>
            <a:off x="3341370" y="2785110"/>
            <a:ext cx="5441950" cy="401320"/>
          </a:xfrm>
          <a:prstGeom prst="rect">
            <a:avLst/>
          </a:prstGeom>
          <a:noFill/>
        </p:spPr>
        <p:txBody>
          <a:bodyPr wrap="square">
            <a:spAutoFit/>
          </a:bodyPr>
          <a:lstStyle/>
          <a:p>
            <a:pPr algn="ctr">
              <a:buNone/>
            </a:pPr>
            <a:r>
              <a:rPr lang="zh-CN" altLang="en-US" sz="1895" dirty="0">
                <a:solidFill>
                  <a:srgbClr val="3C7895"/>
                </a:solidFill>
                <a:latin typeface="+mj-ea"/>
                <a:ea typeface="+mj-ea"/>
                <a:cs typeface="Arial" panose="020B0604020202020204" pitchFamily="34" charset="0"/>
              </a:rPr>
              <a:t>讲课人：情缘素材   时间：2017年10月30日</a:t>
            </a:r>
            <a:endParaRPr lang="zh-CN" altLang="en-US" sz="1895" dirty="0">
              <a:solidFill>
                <a:srgbClr val="3C7895"/>
              </a:solidFill>
              <a:latin typeface="+mj-ea"/>
              <a:ea typeface="+mj-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燕尾形 30"/>
          <p:cNvSpPr/>
          <p:nvPr/>
        </p:nvSpPr>
        <p:spPr>
          <a:xfrm>
            <a:off x="610316" y="3378006"/>
            <a:ext cx="986153" cy="548585"/>
          </a:xfrm>
          <a:prstGeom prst="chevron">
            <a:avLst>
              <a:gd name="adj" fmla="val 2517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1</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2" name="燕尾形 31"/>
          <p:cNvSpPr/>
          <p:nvPr/>
        </p:nvSpPr>
        <p:spPr>
          <a:xfrm>
            <a:off x="1516810" y="3378006"/>
            <a:ext cx="986153" cy="548585"/>
          </a:xfrm>
          <a:prstGeom prst="chevron">
            <a:avLst>
              <a:gd name="adj" fmla="val 25176"/>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2</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3" name="燕尾形 32"/>
          <p:cNvSpPr/>
          <p:nvPr/>
        </p:nvSpPr>
        <p:spPr>
          <a:xfrm>
            <a:off x="2423304" y="3378006"/>
            <a:ext cx="986153" cy="548585"/>
          </a:xfrm>
          <a:prstGeom prst="chevron">
            <a:avLst>
              <a:gd name="adj" fmla="val 2517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3</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4" name="燕尾形 33"/>
          <p:cNvSpPr/>
          <p:nvPr/>
        </p:nvSpPr>
        <p:spPr>
          <a:xfrm>
            <a:off x="3329798" y="3378006"/>
            <a:ext cx="986153" cy="548585"/>
          </a:xfrm>
          <a:prstGeom prst="chevron">
            <a:avLst>
              <a:gd name="adj" fmla="val 25176"/>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4</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5" name="燕尾形 34"/>
          <p:cNvSpPr/>
          <p:nvPr/>
        </p:nvSpPr>
        <p:spPr>
          <a:xfrm>
            <a:off x="4236292" y="3378006"/>
            <a:ext cx="986153" cy="548585"/>
          </a:xfrm>
          <a:prstGeom prst="chevron">
            <a:avLst>
              <a:gd name="adj" fmla="val 2517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5</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6" name="燕尾形 35"/>
          <p:cNvSpPr/>
          <p:nvPr/>
        </p:nvSpPr>
        <p:spPr>
          <a:xfrm>
            <a:off x="5142786" y="3378006"/>
            <a:ext cx="986153" cy="548585"/>
          </a:xfrm>
          <a:prstGeom prst="chevron">
            <a:avLst>
              <a:gd name="adj" fmla="val 25176"/>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6</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7" name="燕尾形 36"/>
          <p:cNvSpPr/>
          <p:nvPr/>
        </p:nvSpPr>
        <p:spPr>
          <a:xfrm>
            <a:off x="6049280" y="3378006"/>
            <a:ext cx="986153" cy="548585"/>
          </a:xfrm>
          <a:prstGeom prst="chevron">
            <a:avLst>
              <a:gd name="adj" fmla="val 2517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7</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50" name="燕尾形 49"/>
          <p:cNvSpPr/>
          <p:nvPr/>
        </p:nvSpPr>
        <p:spPr>
          <a:xfrm>
            <a:off x="6955774" y="3378006"/>
            <a:ext cx="986153" cy="548585"/>
          </a:xfrm>
          <a:prstGeom prst="chevron">
            <a:avLst>
              <a:gd name="adj" fmla="val 25176"/>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8</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51" name="燕尾形 50"/>
          <p:cNvSpPr/>
          <p:nvPr/>
        </p:nvSpPr>
        <p:spPr>
          <a:xfrm>
            <a:off x="7862268" y="3378006"/>
            <a:ext cx="986153" cy="548585"/>
          </a:xfrm>
          <a:prstGeom prst="chevron">
            <a:avLst>
              <a:gd name="adj" fmla="val 2517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9</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52" name="燕尾形 51"/>
          <p:cNvSpPr/>
          <p:nvPr/>
        </p:nvSpPr>
        <p:spPr>
          <a:xfrm>
            <a:off x="8768762" y="3378006"/>
            <a:ext cx="986153" cy="548585"/>
          </a:xfrm>
          <a:prstGeom prst="chevron">
            <a:avLst>
              <a:gd name="adj" fmla="val 25176"/>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10</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53" name="燕尾形 52"/>
          <p:cNvSpPr/>
          <p:nvPr/>
        </p:nvSpPr>
        <p:spPr>
          <a:xfrm>
            <a:off x="9675256" y="3378006"/>
            <a:ext cx="986153" cy="548585"/>
          </a:xfrm>
          <a:prstGeom prst="chevron">
            <a:avLst>
              <a:gd name="adj" fmla="val 2517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11</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54" name="燕尾形 53"/>
          <p:cNvSpPr/>
          <p:nvPr/>
        </p:nvSpPr>
        <p:spPr>
          <a:xfrm>
            <a:off x="10581745" y="3378006"/>
            <a:ext cx="986153" cy="548585"/>
          </a:xfrm>
          <a:prstGeom prst="chevron">
            <a:avLst>
              <a:gd name="adj" fmla="val 25176"/>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300" dirty="0">
                <a:solidFill>
                  <a:schemeClr val="bg1"/>
                </a:solidFill>
                <a:latin typeface="微软雅黑" panose="020B0503020204020204" pitchFamily="34" charset="-122"/>
                <a:ea typeface="微软雅黑" panose="020B0503020204020204" pitchFamily="34" charset="-122"/>
              </a:rPr>
              <a:t>12</a:t>
            </a:r>
            <a:r>
              <a:rPr lang="zh-CN" altLang="en-US" sz="1300" dirty="0">
                <a:solidFill>
                  <a:schemeClr val="bg1"/>
                </a:solidFill>
                <a:latin typeface="微软雅黑" panose="020B0503020204020204" pitchFamily="34" charset="-122"/>
                <a:ea typeface="微软雅黑" panose="020B0503020204020204" pitchFamily="34" charset="-122"/>
              </a:rPr>
              <a:t>月</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567986" y="1764814"/>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610316" y="3025629"/>
            <a:ext cx="1727775" cy="124001"/>
            <a:chOff x="457200" y="2199370"/>
            <a:chExt cx="1332000" cy="93001"/>
          </a:xfrm>
          <a:solidFill>
            <a:schemeClr val="accent3"/>
          </a:solidFill>
        </p:grpSpPr>
        <p:sp>
          <p:nvSpPr>
            <p:cNvPr id="57" name="圆角矩形 56"/>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4" name="直角三角形 63"/>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65" name="组合 64"/>
          <p:cNvGrpSpPr/>
          <p:nvPr/>
        </p:nvGrpSpPr>
        <p:grpSpPr>
          <a:xfrm>
            <a:off x="2423304" y="3025629"/>
            <a:ext cx="1727775" cy="124001"/>
            <a:chOff x="457200" y="2199370"/>
            <a:chExt cx="1332000" cy="93001"/>
          </a:xfrm>
          <a:solidFill>
            <a:schemeClr val="accent3"/>
          </a:solidFill>
        </p:grpSpPr>
        <p:sp>
          <p:nvSpPr>
            <p:cNvPr id="66" name="圆角矩形 65"/>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7" name="直角三角形 66"/>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68" name="组合 67"/>
          <p:cNvGrpSpPr/>
          <p:nvPr/>
        </p:nvGrpSpPr>
        <p:grpSpPr>
          <a:xfrm>
            <a:off x="4236292" y="3025629"/>
            <a:ext cx="1727775" cy="124001"/>
            <a:chOff x="457200" y="2199370"/>
            <a:chExt cx="1332000" cy="93001"/>
          </a:xfrm>
          <a:solidFill>
            <a:schemeClr val="accent3"/>
          </a:solidFill>
        </p:grpSpPr>
        <p:sp>
          <p:nvSpPr>
            <p:cNvPr id="69" name="圆角矩形 68"/>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0" name="直角三角形 69"/>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71" name="组合 70"/>
          <p:cNvGrpSpPr/>
          <p:nvPr/>
        </p:nvGrpSpPr>
        <p:grpSpPr>
          <a:xfrm>
            <a:off x="6049280" y="3025629"/>
            <a:ext cx="1727775" cy="124001"/>
            <a:chOff x="457200" y="2199370"/>
            <a:chExt cx="1332000" cy="93001"/>
          </a:xfrm>
          <a:solidFill>
            <a:schemeClr val="accent3"/>
          </a:solidFill>
        </p:grpSpPr>
        <p:sp>
          <p:nvSpPr>
            <p:cNvPr id="72" name="圆角矩形 71"/>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3" name="直角三角形 72"/>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74" name="组合 73"/>
          <p:cNvGrpSpPr/>
          <p:nvPr/>
        </p:nvGrpSpPr>
        <p:grpSpPr>
          <a:xfrm>
            <a:off x="7862268" y="3025629"/>
            <a:ext cx="1727775" cy="124001"/>
            <a:chOff x="457200" y="2199370"/>
            <a:chExt cx="1332000" cy="93001"/>
          </a:xfrm>
          <a:solidFill>
            <a:schemeClr val="accent3"/>
          </a:solidFill>
        </p:grpSpPr>
        <p:sp>
          <p:nvSpPr>
            <p:cNvPr id="75" name="圆角矩形 74"/>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6" name="直角三角形 75"/>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77" name="组合 76"/>
          <p:cNvGrpSpPr/>
          <p:nvPr/>
        </p:nvGrpSpPr>
        <p:grpSpPr>
          <a:xfrm>
            <a:off x="9675256" y="3025629"/>
            <a:ext cx="1727775" cy="124001"/>
            <a:chOff x="457200" y="2199370"/>
            <a:chExt cx="1332000" cy="93001"/>
          </a:xfrm>
          <a:solidFill>
            <a:schemeClr val="accent3"/>
          </a:solidFill>
        </p:grpSpPr>
        <p:sp>
          <p:nvSpPr>
            <p:cNvPr id="78" name="圆角矩形 77"/>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9" name="直角三角形 78"/>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80" name="组合 79"/>
          <p:cNvGrpSpPr/>
          <p:nvPr/>
        </p:nvGrpSpPr>
        <p:grpSpPr>
          <a:xfrm rot="10800000">
            <a:off x="610316" y="4123775"/>
            <a:ext cx="1727775" cy="124001"/>
            <a:chOff x="457200" y="2199370"/>
            <a:chExt cx="1332000" cy="93001"/>
          </a:xfrm>
          <a:solidFill>
            <a:schemeClr val="accent1"/>
          </a:solidFill>
        </p:grpSpPr>
        <p:sp>
          <p:nvSpPr>
            <p:cNvPr id="81" name="圆角矩形 80"/>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2" name="直角三角形 81"/>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83" name="组合 82"/>
          <p:cNvGrpSpPr/>
          <p:nvPr/>
        </p:nvGrpSpPr>
        <p:grpSpPr>
          <a:xfrm rot="10800000">
            <a:off x="2423304" y="4123775"/>
            <a:ext cx="1727775" cy="124001"/>
            <a:chOff x="457200" y="2199370"/>
            <a:chExt cx="1332000" cy="93001"/>
          </a:xfrm>
          <a:solidFill>
            <a:schemeClr val="accent1"/>
          </a:solidFill>
        </p:grpSpPr>
        <p:sp>
          <p:nvSpPr>
            <p:cNvPr id="84" name="圆角矩形 83"/>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5" name="直角三角形 84"/>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86" name="组合 85"/>
          <p:cNvGrpSpPr/>
          <p:nvPr/>
        </p:nvGrpSpPr>
        <p:grpSpPr>
          <a:xfrm rot="10800000">
            <a:off x="4236292" y="4123775"/>
            <a:ext cx="1727775" cy="124001"/>
            <a:chOff x="457200" y="2199370"/>
            <a:chExt cx="1332000" cy="93001"/>
          </a:xfrm>
          <a:solidFill>
            <a:schemeClr val="accent1"/>
          </a:solidFill>
        </p:grpSpPr>
        <p:sp>
          <p:nvSpPr>
            <p:cNvPr id="87" name="圆角矩形 86"/>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8" name="直角三角形 87"/>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89" name="组合 88"/>
          <p:cNvGrpSpPr/>
          <p:nvPr/>
        </p:nvGrpSpPr>
        <p:grpSpPr>
          <a:xfrm rot="10800000">
            <a:off x="6049280" y="4123775"/>
            <a:ext cx="1727775" cy="124001"/>
            <a:chOff x="457200" y="2199370"/>
            <a:chExt cx="1332000" cy="93001"/>
          </a:xfrm>
          <a:solidFill>
            <a:schemeClr val="accent1"/>
          </a:solidFill>
        </p:grpSpPr>
        <p:sp>
          <p:nvSpPr>
            <p:cNvPr id="99" name="圆角矩形 98"/>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0" name="直角三角形 99"/>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101" name="组合 100"/>
          <p:cNvGrpSpPr/>
          <p:nvPr/>
        </p:nvGrpSpPr>
        <p:grpSpPr>
          <a:xfrm rot="10800000">
            <a:off x="7862268" y="4123775"/>
            <a:ext cx="1727775" cy="124001"/>
            <a:chOff x="457200" y="2199370"/>
            <a:chExt cx="1332000" cy="93001"/>
          </a:xfrm>
          <a:solidFill>
            <a:schemeClr val="accent1"/>
          </a:solidFill>
        </p:grpSpPr>
        <p:sp>
          <p:nvSpPr>
            <p:cNvPr id="102" name="圆角矩形 101"/>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3" name="直角三角形 102"/>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104" name="组合 103"/>
          <p:cNvGrpSpPr/>
          <p:nvPr/>
        </p:nvGrpSpPr>
        <p:grpSpPr>
          <a:xfrm rot="10800000">
            <a:off x="9675256" y="4123775"/>
            <a:ext cx="1727775" cy="124001"/>
            <a:chOff x="457200" y="2199370"/>
            <a:chExt cx="1332000" cy="93001"/>
          </a:xfrm>
          <a:solidFill>
            <a:schemeClr val="accent1"/>
          </a:solidFill>
        </p:grpSpPr>
        <p:sp>
          <p:nvSpPr>
            <p:cNvPr id="105" name="圆角矩形 104"/>
            <p:cNvSpPr/>
            <p:nvPr/>
          </p:nvSpPr>
          <p:spPr>
            <a:xfrm>
              <a:off x="457200" y="2199370"/>
              <a:ext cx="1332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6" name="直角三角形 105"/>
            <p:cNvSpPr/>
            <p:nvPr/>
          </p:nvSpPr>
          <p:spPr>
            <a:xfrm rot="18900000">
              <a:off x="724229" y="2215327"/>
              <a:ext cx="77044" cy="77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107" name="矩形 106"/>
          <p:cNvSpPr/>
          <p:nvPr/>
        </p:nvSpPr>
        <p:spPr>
          <a:xfrm>
            <a:off x="2374683" y="1764814"/>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矩形 107"/>
          <p:cNvSpPr/>
          <p:nvPr/>
        </p:nvSpPr>
        <p:spPr>
          <a:xfrm>
            <a:off x="4181380" y="1764814"/>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9" name="矩形 108"/>
          <p:cNvSpPr/>
          <p:nvPr/>
        </p:nvSpPr>
        <p:spPr>
          <a:xfrm>
            <a:off x="5988077" y="1764814"/>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0" name="矩形 109"/>
          <p:cNvSpPr/>
          <p:nvPr/>
        </p:nvSpPr>
        <p:spPr>
          <a:xfrm>
            <a:off x="7794773" y="1764814"/>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1" name="矩形 110"/>
          <p:cNvSpPr/>
          <p:nvPr/>
        </p:nvSpPr>
        <p:spPr>
          <a:xfrm>
            <a:off x="9601472" y="1764814"/>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2" name="矩形 111"/>
          <p:cNvSpPr/>
          <p:nvPr/>
        </p:nvSpPr>
        <p:spPr>
          <a:xfrm>
            <a:off x="567986" y="4287570"/>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3" name="矩形 112"/>
          <p:cNvSpPr/>
          <p:nvPr/>
        </p:nvSpPr>
        <p:spPr>
          <a:xfrm>
            <a:off x="2374683" y="4287570"/>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4" name="矩形 113"/>
          <p:cNvSpPr/>
          <p:nvPr/>
        </p:nvSpPr>
        <p:spPr>
          <a:xfrm>
            <a:off x="4181380" y="4287570"/>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5" name="矩形 114"/>
          <p:cNvSpPr/>
          <p:nvPr/>
        </p:nvSpPr>
        <p:spPr>
          <a:xfrm>
            <a:off x="5988077" y="4287570"/>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6" name="矩形 115"/>
          <p:cNvSpPr/>
          <p:nvPr/>
        </p:nvSpPr>
        <p:spPr>
          <a:xfrm>
            <a:off x="7794773" y="4287570"/>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7" name="矩形 116"/>
          <p:cNvSpPr/>
          <p:nvPr/>
        </p:nvSpPr>
        <p:spPr>
          <a:xfrm>
            <a:off x="9601472" y="4287570"/>
            <a:ext cx="1823763" cy="1278287"/>
          </a:xfrm>
          <a:prstGeom prst="rect">
            <a:avLst/>
          </a:prstGeom>
        </p:spPr>
        <p:txBody>
          <a:bodyPr wrap="square" lIns="121908" tIns="60954" rIns="121908" bIns="60954">
            <a:spAutoFit/>
          </a:bodyPr>
          <a:lstStyle/>
          <a:p>
            <a:pPr algn="ctr">
              <a:lnSpc>
                <a:spcPct val="120000"/>
              </a:lnSpc>
              <a:spcAft>
                <a:spcPts val="800"/>
              </a:spcAft>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Aft>
                <a:spcPts val="800"/>
              </a:spcAft>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在此输入文字或图片，在此输入文字或图片，在此输入文字或图片，在此输入文字或图片</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0-#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300" fill="hold"/>
                                        <p:tgtEl>
                                          <p:spTgt spid="32"/>
                                        </p:tgtEl>
                                        <p:attrNameLst>
                                          <p:attrName>ppt_x</p:attrName>
                                        </p:attrNameLst>
                                      </p:cBhvr>
                                      <p:tavLst>
                                        <p:tav tm="0">
                                          <p:val>
                                            <p:strVal val="0-#ppt_w/2"/>
                                          </p:val>
                                        </p:tav>
                                        <p:tav tm="100000">
                                          <p:val>
                                            <p:strVal val="#ppt_x"/>
                                          </p:val>
                                        </p:tav>
                                      </p:tavLst>
                                    </p:anim>
                                    <p:anim calcmode="lin" valueType="num">
                                      <p:cBhvr additive="base">
                                        <p:cTn id="13" dur="3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300" fill="hold"/>
                                        <p:tgtEl>
                                          <p:spTgt spid="33"/>
                                        </p:tgtEl>
                                        <p:attrNameLst>
                                          <p:attrName>ppt_x</p:attrName>
                                        </p:attrNameLst>
                                      </p:cBhvr>
                                      <p:tavLst>
                                        <p:tav tm="0">
                                          <p:val>
                                            <p:strVal val="0-#ppt_w/2"/>
                                          </p:val>
                                        </p:tav>
                                        <p:tav tm="100000">
                                          <p:val>
                                            <p:strVal val="#ppt_x"/>
                                          </p:val>
                                        </p:tav>
                                      </p:tavLst>
                                    </p:anim>
                                    <p:anim calcmode="lin" valueType="num">
                                      <p:cBhvr additive="base">
                                        <p:cTn id="18" dur="30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300" fill="hold"/>
                                        <p:tgtEl>
                                          <p:spTgt spid="34"/>
                                        </p:tgtEl>
                                        <p:attrNameLst>
                                          <p:attrName>ppt_x</p:attrName>
                                        </p:attrNameLst>
                                      </p:cBhvr>
                                      <p:tavLst>
                                        <p:tav tm="0">
                                          <p:val>
                                            <p:strVal val="0-#ppt_w/2"/>
                                          </p:val>
                                        </p:tav>
                                        <p:tav tm="100000">
                                          <p:val>
                                            <p:strVal val="#ppt_x"/>
                                          </p:val>
                                        </p:tav>
                                      </p:tavLst>
                                    </p:anim>
                                    <p:anim calcmode="lin" valueType="num">
                                      <p:cBhvr additive="base">
                                        <p:cTn id="23" dur="3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300" fill="hold"/>
                                        <p:tgtEl>
                                          <p:spTgt spid="35"/>
                                        </p:tgtEl>
                                        <p:attrNameLst>
                                          <p:attrName>ppt_x</p:attrName>
                                        </p:attrNameLst>
                                      </p:cBhvr>
                                      <p:tavLst>
                                        <p:tav tm="0">
                                          <p:val>
                                            <p:strVal val="0-#ppt_w/2"/>
                                          </p:val>
                                        </p:tav>
                                        <p:tav tm="100000">
                                          <p:val>
                                            <p:strVal val="#ppt_x"/>
                                          </p:val>
                                        </p:tav>
                                      </p:tavLst>
                                    </p:anim>
                                    <p:anim calcmode="lin" valueType="num">
                                      <p:cBhvr additive="base">
                                        <p:cTn id="28" dur="3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300" fill="hold"/>
                                        <p:tgtEl>
                                          <p:spTgt spid="36"/>
                                        </p:tgtEl>
                                        <p:attrNameLst>
                                          <p:attrName>ppt_x</p:attrName>
                                        </p:attrNameLst>
                                      </p:cBhvr>
                                      <p:tavLst>
                                        <p:tav tm="0">
                                          <p:val>
                                            <p:strVal val="0-#ppt_w/2"/>
                                          </p:val>
                                        </p:tav>
                                        <p:tav tm="100000">
                                          <p:val>
                                            <p:strVal val="#ppt_x"/>
                                          </p:val>
                                        </p:tav>
                                      </p:tavLst>
                                    </p:anim>
                                    <p:anim calcmode="lin" valueType="num">
                                      <p:cBhvr additive="base">
                                        <p:cTn id="33" dur="300" fill="hold"/>
                                        <p:tgtEl>
                                          <p:spTgt spid="3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300" fill="hold"/>
                                        <p:tgtEl>
                                          <p:spTgt spid="37"/>
                                        </p:tgtEl>
                                        <p:attrNameLst>
                                          <p:attrName>ppt_x</p:attrName>
                                        </p:attrNameLst>
                                      </p:cBhvr>
                                      <p:tavLst>
                                        <p:tav tm="0">
                                          <p:val>
                                            <p:strVal val="0-#ppt_w/2"/>
                                          </p:val>
                                        </p:tav>
                                        <p:tav tm="100000">
                                          <p:val>
                                            <p:strVal val="#ppt_x"/>
                                          </p:val>
                                        </p:tav>
                                      </p:tavLst>
                                    </p:anim>
                                    <p:anim calcmode="lin" valueType="num">
                                      <p:cBhvr additive="base">
                                        <p:cTn id="38" dur="300" fill="hold"/>
                                        <p:tgtEl>
                                          <p:spTgt spid="3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300" fill="hold"/>
                                        <p:tgtEl>
                                          <p:spTgt spid="50"/>
                                        </p:tgtEl>
                                        <p:attrNameLst>
                                          <p:attrName>ppt_x</p:attrName>
                                        </p:attrNameLst>
                                      </p:cBhvr>
                                      <p:tavLst>
                                        <p:tav tm="0">
                                          <p:val>
                                            <p:strVal val="0-#ppt_w/2"/>
                                          </p:val>
                                        </p:tav>
                                        <p:tav tm="100000">
                                          <p:val>
                                            <p:strVal val="#ppt_x"/>
                                          </p:val>
                                        </p:tav>
                                      </p:tavLst>
                                    </p:anim>
                                    <p:anim calcmode="lin" valueType="num">
                                      <p:cBhvr additive="base">
                                        <p:cTn id="43" dur="300" fill="hold"/>
                                        <p:tgtEl>
                                          <p:spTgt spid="5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300" fill="hold"/>
                                        <p:tgtEl>
                                          <p:spTgt spid="51"/>
                                        </p:tgtEl>
                                        <p:attrNameLst>
                                          <p:attrName>ppt_x</p:attrName>
                                        </p:attrNameLst>
                                      </p:cBhvr>
                                      <p:tavLst>
                                        <p:tav tm="0">
                                          <p:val>
                                            <p:strVal val="0-#ppt_w/2"/>
                                          </p:val>
                                        </p:tav>
                                        <p:tav tm="100000">
                                          <p:val>
                                            <p:strVal val="#ppt_x"/>
                                          </p:val>
                                        </p:tav>
                                      </p:tavLst>
                                    </p:anim>
                                    <p:anim calcmode="lin" valueType="num">
                                      <p:cBhvr additive="base">
                                        <p:cTn id="48" dur="300" fill="hold"/>
                                        <p:tgtEl>
                                          <p:spTgt spid="5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300" fill="hold"/>
                                        <p:tgtEl>
                                          <p:spTgt spid="52"/>
                                        </p:tgtEl>
                                        <p:attrNameLst>
                                          <p:attrName>ppt_x</p:attrName>
                                        </p:attrNameLst>
                                      </p:cBhvr>
                                      <p:tavLst>
                                        <p:tav tm="0">
                                          <p:val>
                                            <p:strVal val="0-#ppt_w/2"/>
                                          </p:val>
                                        </p:tav>
                                        <p:tav tm="100000">
                                          <p:val>
                                            <p:strVal val="#ppt_x"/>
                                          </p:val>
                                        </p:tav>
                                      </p:tavLst>
                                    </p:anim>
                                    <p:anim calcmode="lin" valueType="num">
                                      <p:cBhvr additive="base">
                                        <p:cTn id="53" dur="3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300" fill="hold"/>
                                        <p:tgtEl>
                                          <p:spTgt spid="53"/>
                                        </p:tgtEl>
                                        <p:attrNameLst>
                                          <p:attrName>ppt_x</p:attrName>
                                        </p:attrNameLst>
                                      </p:cBhvr>
                                      <p:tavLst>
                                        <p:tav tm="0">
                                          <p:val>
                                            <p:strVal val="0-#ppt_w/2"/>
                                          </p:val>
                                        </p:tav>
                                        <p:tav tm="100000">
                                          <p:val>
                                            <p:strVal val="#ppt_x"/>
                                          </p:val>
                                        </p:tav>
                                      </p:tavLst>
                                    </p:anim>
                                    <p:anim calcmode="lin" valueType="num">
                                      <p:cBhvr additive="base">
                                        <p:cTn id="58" dur="300" fill="hold"/>
                                        <p:tgtEl>
                                          <p:spTgt spid="53"/>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300" fill="hold"/>
                                        <p:tgtEl>
                                          <p:spTgt spid="54"/>
                                        </p:tgtEl>
                                        <p:attrNameLst>
                                          <p:attrName>ppt_x</p:attrName>
                                        </p:attrNameLst>
                                      </p:cBhvr>
                                      <p:tavLst>
                                        <p:tav tm="0">
                                          <p:val>
                                            <p:strVal val="0-#ppt_w/2"/>
                                          </p:val>
                                        </p:tav>
                                        <p:tav tm="100000">
                                          <p:val>
                                            <p:strVal val="#ppt_x"/>
                                          </p:val>
                                        </p:tav>
                                      </p:tavLst>
                                    </p:anim>
                                    <p:anim calcmode="lin" valueType="num">
                                      <p:cBhvr additive="base">
                                        <p:cTn id="63" dur="300" fill="hold"/>
                                        <p:tgtEl>
                                          <p:spTgt spid="5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47" presetClass="entr" presetSubtype="0" fill="hold"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250"/>
                                        <p:tgtEl>
                                          <p:spTgt spid="56"/>
                                        </p:tgtEl>
                                      </p:cBhvr>
                                    </p:animEffect>
                                    <p:anim calcmode="lin" valueType="num">
                                      <p:cBhvr>
                                        <p:cTn id="68" dur="250" fill="hold"/>
                                        <p:tgtEl>
                                          <p:spTgt spid="56"/>
                                        </p:tgtEl>
                                        <p:attrNameLst>
                                          <p:attrName>ppt_x</p:attrName>
                                        </p:attrNameLst>
                                      </p:cBhvr>
                                      <p:tavLst>
                                        <p:tav tm="0">
                                          <p:val>
                                            <p:strVal val="#ppt_x"/>
                                          </p:val>
                                        </p:tav>
                                        <p:tav tm="100000">
                                          <p:val>
                                            <p:strVal val="#ppt_x"/>
                                          </p:val>
                                        </p:tav>
                                      </p:tavLst>
                                    </p:anim>
                                    <p:anim calcmode="lin" valueType="num">
                                      <p:cBhvr>
                                        <p:cTn id="69" dur="250" fill="hold"/>
                                        <p:tgtEl>
                                          <p:spTgt spid="56"/>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7"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250"/>
                                        <p:tgtEl>
                                          <p:spTgt spid="55"/>
                                        </p:tgtEl>
                                      </p:cBhvr>
                                    </p:animEffect>
                                    <p:anim calcmode="lin" valueType="num">
                                      <p:cBhvr>
                                        <p:cTn id="74" dur="250" fill="hold"/>
                                        <p:tgtEl>
                                          <p:spTgt spid="55"/>
                                        </p:tgtEl>
                                        <p:attrNameLst>
                                          <p:attrName>ppt_x</p:attrName>
                                        </p:attrNameLst>
                                      </p:cBhvr>
                                      <p:tavLst>
                                        <p:tav tm="0">
                                          <p:val>
                                            <p:strVal val="#ppt_x"/>
                                          </p:val>
                                        </p:tav>
                                        <p:tav tm="100000">
                                          <p:val>
                                            <p:strVal val="#ppt_x"/>
                                          </p:val>
                                        </p:tav>
                                      </p:tavLst>
                                    </p:anim>
                                    <p:anim calcmode="lin" valueType="num">
                                      <p:cBhvr>
                                        <p:cTn id="75" dur="25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250"/>
                                        <p:tgtEl>
                                          <p:spTgt spid="80"/>
                                        </p:tgtEl>
                                      </p:cBhvr>
                                    </p:animEffect>
                                    <p:anim calcmode="lin" valueType="num">
                                      <p:cBhvr>
                                        <p:cTn id="80" dur="250" fill="hold"/>
                                        <p:tgtEl>
                                          <p:spTgt spid="80"/>
                                        </p:tgtEl>
                                        <p:attrNameLst>
                                          <p:attrName>ppt_x</p:attrName>
                                        </p:attrNameLst>
                                      </p:cBhvr>
                                      <p:tavLst>
                                        <p:tav tm="0">
                                          <p:val>
                                            <p:strVal val="#ppt_x"/>
                                          </p:val>
                                        </p:tav>
                                        <p:tav tm="100000">
                                          <p:val>
                                            <p:strVal val="#ppt_x"/>
                                          </p:val>
                                        </p:tav>
                                      </p:tavLst>
                                    </p:anim>
                                    <p:anim calcmode="lin" valueType="num">
                                      <p:cBhvr>
                                        <p:cTn id="81" dur="250" fill="hold"/>
                                        <p:tgtEl>
                                          <p:spTgt spid="8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42" presetClass="entr" presetSubtype="0" fill="hold" grpId="0" nodeType="afterEffect">
                                  <p:stCondLst>
                                    <p:cond delay="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250"/>
                                        <p:tgtEl>
                                          <p:spTgt spid="112"/>
                                        </p:tgtEl>
                                      </p:cBhvr>
                                    </p:animEffect>
                                    <p:anim calcmode="lin" valueType="num">
                                      <p:cBhvr>
                                        <p:cTn id="86" dur="250" fill="hold"/>
                                        <p:tgtEl>
                                          <p:spTgt spid="112"/>
                                        </p:tgtEl>
                                        <p:attrNameLst>
                                          <p:attrName>ppt_x</p:attrName>
                                        </p:attrNameLst>
                                      </p:cBhvr>
                                      <p:tavLst>
                                        <p:tav tm="0">
                                          <p:val>
                                            <p:strVal val="#ppt_x"/>
                                          </p:val>
                                        </p:tav>
                                        <p:tav tm="100000">
                                          <p:val>
                                            <p:strVal val="#ppt_x"/>
                                          </p:val>
                                        </p:tav>
                                      </p:tavLst>
                                    </p:anim>
                                    <p:anim calcmode="lin" valueType="num">
                                      <p:cBhvr>
                                        <p:cTn id="87" dur="250" fill="hold"/>
                                        <p:tgtEl>
                                          <p:spTgt spid="112"/>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250"/>
                                        <p:tgtEl>
                                          <p:spTgt spid="65"/>
                                        </p:tgtEl>
                                      </p:cBhvr>
                                    </p:animEffect>
                                    <p:anim calcmode="lin" valueType="num">
                                      <p:cBhvr>
                                        <p:cTn id="92" dur="250" fill="hold"/>
                                        <p:tgtEl>
                                          <p:spTgt spid="65"/>
                                        </p:tgtEl>
                                        <p:attrNameLst>
                                          <p:attrName>ppt_x</p:attrName>
                                        </p:attrNameLst>
                                      </p:cBhvr>
                                      <p:tavLst>
                                        <p:tav tm="0">
                                          <p:val>
                                            <p:strVal val="#ppt_x"/>
                                          </p:val>
                                        </p:tav>
                                        <p:tav tm="100000">
                                          <p:val>
                                            <p:strVal val="#ppt_x"/>
                                          </p:val>
                                        </p:tav>
                                      </p:tavLst>
                                    </p:anim>
                                    <p:anim calcmode="lin" valueType="num">
                                      <p:cBhvr>
                                        <p:cTn id="93" dur="250" fill="hold"/>
                                        <p:tgtEl>
                                          <p:spTgt spid="65"/>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47" presetClass="entr" presetSubtype="0" fill="hold" grpId="0" nodeType="after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fade">
                                      <p:cBhvr>
                                        <p:cTn id="97" dur="250"/>
                                        <p:tgtEl>
                                          <p:spTgt spid="107"/>
                                        </p:tgtEl>
                                      </p:cBhvr>
                                    </p:animEffect>
                                    <p:anim calcmode="lin" valueType="num">
                                      <p:cBhvr>
                                        <p:cTn id="98" dur="250" fill="hold"/>
                                        <p:tgtEl>
                                          <p:spTgt spid="107"/>
                                        </p:tgtEl>
                                        <p:attrNameLst>
                                          <p:attrName>ppt_x</p:attrName>
                                        </p:attrNameLst>
                                      </p:cBhvr>
                                      <p:tavLst>
                                        <p:tav tm="0">
                                          <p:val>
                                            <p:strVal val="#ppt_x"/>
                                          </p:val>
                                        </p:tav>
                                        <p:tav tm="100000">
                                          <p:val>
                                            <p:strVal val="#ppt_x"/>
                                          </p:val>
                                        </p:tav>
                                      </p:tavLst>
                                    </p:anim>
                                    <p:anim calcmode="lin" valueType="num">
                                      <p:cBhvr>
                                        <p:cTn id="99" dur="250" fill="hold"/>
                                        <p:tgtEl>
                                          <p:spTgt spid="107"/>
                                        </p:tgtEl>
                                        <p:attrNameLst>
                                          <p:attrName>ppt_y</p:attrName>
                                        </p:attrNameLst>
                                      </p:cBhvr>
                                      <p:tavLst>
                                        <p:tav tm="0">
                                          <p:val>
                                            <p:strVal val="#ppt_y-.1"/>
                                          </p:val>
                                        </p:tav>
                                        <p:tav tm="100000">
                                          <p:val>
                                            <p:strVal val="#ppt_y"/>
                                          </p:val>
                                        </p:tav>
                                      </p:tavLst>
                                    </p:anim>
                                  </p:childTnLst>
                                </p:cTn>
                              </p:par>
                            </p:childTnLst>
                          </p:cTn>
                        </p:par>
                        <p:par>
                          <p:cTn id="100" fill="hold">
                            <p:stCondLst>
                              <p:cond delay="9000"/>
                            </p:stCondLst>
                            <p:childTnLst>
                              <p:par>
                                <p:cTn id="101" presetID="42" presetClass="entr" presetSubtype="0"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250"/>
                                        <p:tgtEl>
                                          <p:spTgt spid="83"/>
                                        </p:tgtEl>
                                      </p:cBhvr>
                                    </p:animEffect>
                                    <p:anim calcmode="lin" valueType="num">
                                      <p:cBhvr>
                                        <p:cTn id="104" dur="250" fill="hold"/>
                                        <p:tgtEl>
                                          <p:spTgt spid="83"/>
                                        </p:tgtEl>
                                        <p:attrNameLst>
                                          <p:attrName>ppt_x</p:attrName>
                                        </p:attrNameLst>
                                      </p:cBhvr>
                                      <p:tavLst>
                                        <p:tav tm="0">
                                          <p:val>
                                            <p:strVal val="#ppt_x"/>
                                          </p:val>
                                        </p:tav>
                                        <p:tav tm="100000">
                                          <p:val>
                                            <p:strVal val="#ppt_x"/>
                                          </p:val>
                                        </p:tav>
                                      </p:tavLst>
                                    </p:anim>
                                    <p:anim calcmode="lin" valueType="num">
                                      <p:cBhvr>
                                        <p:cTn id="105" dur="25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Effect transition="in" filter="fade">
                                      <p:cBhvr>
                                        <p:cTn id="109" dur="250"/>
                                        <p:tgtEl>
                                          <p:spTgt spid="113"/>
                                        </p:tgtEl>
                                      </p:cBhvr>
                                    </p:animEffect>
                                    <p:anim calcmode="lin" valueType="num">
                                      <p:cBhvr>
                                        <p:cTn id="110" dur="250" fill="hold"/>
                                        <p:tgtEl>
                                          <p:spTgt spid="113"/>
                                        </p:tgtEl>
                                        <p:attrNameLst>
                                          <p:attrName>ppt_x</p:attrName>
                                        </p:attrNameLst>
                                      </p:cBhvr>
                                      <p:tavLst>
                                        <p:tav tm="0">
                                          <p:val>
                                            <p:strVal val="#ppt_x"/>
                                          </p:val>
                                        </p:tav>
                                        <p:tav tm="100000">
                                          <p:val>
                                            <p:strVal val="#ppt_x"/>
                                          </p:val>
                                        </p:tav>
                                      </p:tavLst>
                                    </p:anim>
                                    <p:anim calcmode="lin" valueType="num">
                                      <p:cBhvr>
                                        <p:cTn id="111" dur="250" fill="hold"/>
                                        <p:tgtEl>
                                          <p:spTgt spid="113"/>
                                        </p:tgtEl>
                                        <p:attrNameLst>
                                          <p:attrName>ppt_y</p:attrName>
                                        </p:attrNameLst>
                                      </p:cBhvr>
                                      <p:tavLst>
                                        <p:tav tm="0">
                                          <p:val>
                                            <p:strVal val="#ppt_y+.1"/>
                                          </p:val>
                                        </p:tav>
                                        <p:tav tm="100000">
                                          <p:val>
                                            <p:strVal val="#ppt_y"/>
                                          </p:val>
                                        </p:tav>
                                      </p:tavLst>
                                    </p:anim>
                                  </p:childTnLst>
                                </p:cTn>
                              </p:par>
                            </p:childTnLst>
                          </p:cTn>
                        </p:par>
                        <p:par>
                          <p:cTn id="112" fill="hold">
                            <p:stCondLst>
                              <p:cond delay="10000"/>
                            </p:stCondLst>
                            <p:childTnLst>
                              <p:par>
                                <p:cTn id="113" presetID="47" presetClass="entr" presetSubtype="0"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250"/>
                                        <p:tgtEl>
                                          <p:spTgt spid="68"/>
                                        </p:tgtEl>
                                      </p:cBhvr>
                                    </p:animEffect>
                                    <p:anim calcmode="lin" valueType="num">
                                      <p:cBhvr>
                                        <p:cTn id="116" dur="250" fill="hold"/>
                                        <p:tgtEl>
                                          <p:spTgt spid="68"/>
                                        </p:tgtEl>
                                        <p:attrNameLst>
                                          <p:attrName>ppt_x</p:attrName>
                                        </p:attrNameLst>
                                      </p:cBhvr>
                                      <p:tavLst>
                                        <p:tav tm="0">
                                          <p:val>
                                            <p:strVal val="#ppt_x"/>
                                          </p:val>
                                        </p:tav>
                                        <p:tav tm="100000">
                                          <p:val>
                                            <p:strVal val="#ppt_x"/>
                                          </p:val>
                                        </p:tav>
                                      </p:tavLst>
                                    </p:anim>
                                    <p:anim calcmode="lin" valueType="num">
                                      <p:cBhvr>
                                        <p:cTn id="117" dur="250" fill="hold"/>
                                        <p:tgtEl>
                                          <p:spTgt spid="6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47" presetClass="entr" presetSubtype="0" fill="hold" grpId="0" nodeType="afterEffect">
                                  <p:stCondLst>
                                    <p:cond delay="0"/>
                                  </p:stCondLst>
                                  <p:childTnLst>
                                    <p:set>
                                      <p:cBhvr>
                                        <p:cTn id="120" dur="1" fill="hold">
                                          <p:stCondLst>
                                            <p:cond delay="0"/>
                                          </p:stCondLst>
                                        </p:cTn>
                                        <p:tgtEl>
                                          <p:spTgt spid="108"/>
                                        </p:tgtEl>
                                        <p:attrNameLst>
                                          <p:attrName>style.visibility</p:attrName>
                                        </p:attrNameLst>
                                      </p:cBhvr>
                                      <p:to>
                                        <p:strVal val="visible"/>
                                      </p:to>
                                    </p:set>
                                    <p:animEffect transition="in" filter="fade">
                                      <p:cBhvr>
                                        <p:cTn id="121" dur="250"/>
                                        <p:tgtEl>
                                          <p:spTgt spid="108"/>
                                        </p:tgtEl>
                                      </p:cBhvr>
                                    </p:animEffect>
                                    <p:anim calcmode="lin" valueType="num">
                                      <p:cBhvr>
                                        <p:cTn id="122" dur="250" fill="hold"/>
                                        <p:tgtEl>
                                          <p:spTgt spid="108"/>
                                        </p:tgtEl>
                                        <p:attrNameLst>
                                          <p:attrName>ppt_x</p:attrName>
                                        </p:attrNameLst>
                                      </p:cBhvr>
                                      <p:tavLst>
                                        <p:tav tm="0">
                                          <p:val>
                                            <p:strVal val="#ppt_x"/>
                                          </p:val>
                                        </p:tav>
                                        <p:tav tm="100000">
                                          <p:val>
                                            <p:strVal val="#ppt_x"/>
                                          </p:val>
                                        </p:tav>
                                      </p:tavLst>
                                    </p:anim>
                                    <p:anim calcmode="lin" valueType="num">
                                      <p:cBhvr>
                                        <p:cTn id="123" dur="250" fill="hold"/>
                                        <p:tgtEl>
                                          <p:spTgt spid="108"/>
                                        </p:tgtEl>
                                        <p:attrNameLst>
                                          <p:attrName>ppt_y</p:attrName>
                                        </p:attrNameLst>
                                      </p:cBhvr>
                                      <p:tavLst>
                                        <p:tav tm="0">
                                          <p:val>
                                            <p:strVal val="#ppt_y-.1"/>
                                          </p:val>
                                        </p:tav>
                                        <p:tav tm="100000">
                                          <p:val>
                                            <p:strVal val="#ppt_y"/>
                                          </p:val>
                                        </p:tav>
                                      </p:tavLst>
                                    </p:anim>
                                  </p:childTnLst>
                                </p:cTn>
                              </p:par>
                            </p:childTnLst>
                          </p:cTn>
                        </p:par>
                        <p:par>
                          <p:cTn id="124" fill="hold">
                            <p:stCondLst>
                              <p:cond delay="11000"/>
                            </p:stCondLst>
                            <p:childTnLst>
                              <p:par>
                                <p:cTn id="125" presetID="42" presetClass="entr" presetSubtype="0" fill="hold" nodeType="after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fade">
                                      <p:cBhvr>
                                        <p:cTn id="127" dur="250"/>
                                        <p:tgtEl>
                                          <p:spTgt spid="86"/>
                                        </p:tgtEl>
                                      </p:cBhvr>
                                    </p:animEffect>
                                    <p:anim calcmode="lin" valueType="num">
                                      <p:cBhvr>
                                        <p:cTn id="128" dur="250" fill="hold"/>
                                        <p:tgtEl>
                                          <p:spTgt spid="86"/>
                                        </p:tgtEl>
                                        <p:attrNameLst>
                                          <p:attrName>ppt_x</p:attrName>
                                        </p:attrNameLst>
                                      </p:cBhvr>
                                      <p:tavLst>
                                        <p:tav tm="0">
                                          <p:val>
                                            <p:strVal val="#ppt_x"/>
                                          </p:val>
                                        </p:tav>
                                        <p:tav tm="100000">
                                          <p:val>
                                            <p:strVal val="#ppt_x"/>
                                          </p:val>
                                        </p:tav>
                                      </p:tavLst>
                                    </p:anim>
                                    <p:anim calcmode="lin" valueType="num">
                                      <p:cBhvr>
                                        <p:cTn id="129" dur="250" fill="hold"/>
                                        <p:tgtEl>
                                          <p:spTgt spid="86"/>
                                        </p:tgtEl>
                                        <p:attrNameLst>
                                          <p:attrName>ppt_y</p:attrName>
                                        </p:attrNameLst>
                                      </p:cBhvr>
                                      <p:tavLst>
                                        <p:tav tm="0">
                                          <p:val>
                                            <p:strVal val="#ppt_y+.1"/>
                                          </p:val>
                                        </p:tav>
                                        <p:tav tm="100000">
                                          <p:val>
                                            <p:strVal val="#ppt_y"/>
                                          </p:val>
                                        </p:tav>
                                      </p:tavLst>
                                    </p:anim>
                                  </p:childTnLst>
                                </p:cTn>
                              </p:par>
                            </p:childTnLst>
                          </p:cTn>
                        </p:par>
                        <p:par>
                          <p:cTn id="130" fill="hold">
                            <p:stCondLst>
                              <p:cond delay="11500"/>
                            </p:stCondLst>
                            <p:childTnLst>
                              <p:par>
                                <p:cTn id="131" presetID="42" presetClass="entr" presetSubtype="0" fill="hold" grpId="0" nodeType="afterEffect">
                                  <p:stCondLst>
                                    <p:cond delay="0"/>
                                  </p:stCondLst>
                                  <p:childTnLst>
                                    <p:set>
                                      <p:cBhvr>
                                        <p:cTn id="132" dur="1" fill="hold">
                                          <p:stCondLst>
                                            <p:cond delay="0"/>
                                          </p:stCondLst>
                                        </p:cTn>
                                        <p:tgtEl>
                                          <p:spTgt spid="114"/>
                                        </p:tgtEl>
                                        <p:attrNameLst>
                                          <p:attrName>style.visibility</p:attrName>
                                        </p:attrNameLst>
                                      </p:cBhvr>
                                      <p:to>
                                        <p:strVal val="visible"/>
                                      </p:to>
                                    </p:set>
                                    <p:animEffect transition="in" filter="fade">
                                      <p:cBhvr>
                                        <p:cTn id="133" dur="250"/>
                                        <p:tgtEl>
                                          <p:spTgt spid="114"/>
                                        </p:tgtEl>
                                      </p:cBhvr>
                                    </p:animEffect>
                                    <p:anim calcmode="lin" valueType="num">
                                      <p:cBhvr>
                                        <p:cTn id="134" dur="250" fill="hold"/>
                                        <p:tgtEl>
                                          <p:spTgt spid="114"/>
                                        </p:tgtEl>
                                        <p:attrNameLst>
                                          <p:attrName>ppt_x</p:attrName>
                                        </p:attrNameLst>
                                      </p:cBhvr>
                                      <p:tavLst>
                                        <p:tav tm="0">
                                          <p:val>
                                            <p:strVal val="#ppt_x"/>
                                          </p:val>
                                        </p:tav>
                                        <p:tav tm="100000">
                                          <p:val>
                                            <p:strVal val="#ppt_x"/>
                                          </p:val>
                                        </p:tav>
                                      </p:tavLst>
                                    </p:anim>
                                    <p:anim calcmode="lin" valueType="num">
                                      <p:cBhvr>
                                        <p:cTn id="135" dur="250" fill="hold"/>
                                        <p:tgtEl>
                                          <p:spTgt spid="114"/>
                                        </p:tgtEl>
                                        <p:attrNameLst>
                                          <p:attrName>ppt_y</p:attrName>
                                        </p:attrNameLst>
                                      </p:cBhvr>
                                      <p:tavLst>
                                        <p:tav tm="0">
                                          <p:val>
                                            <p:strVal val="#ppt_y+.1"/>
                                          </p:val>
                                        </p:tav>
                                        <p:tav tm="100000">
                                          <p:val>
                                            <p:strVal val="#ppt_y"/>
                                          </p:val>
                                        </p:tav>
                                      </p:tavLst>
                                    </p:anim>
                                  </p:childTnLst>
                                </p:cTn>
                              </p:par>
                            </p:childTnLst>
                          </p:cTn>
                        </p:par>
                        <p:par>
                          <p:cTn id="136" fill="hold">
                            <p:stCondLst>
                              <p:cond delay="12000"/>
                            </p:stCondLst>
                            <p:childTnLst>
                              <p:par>
                                <p:cTn id="137" presetID="47" presetClass="entr" presetSubtype="0" fill="hold" nodeType="afterEffect">
                                  <p:stCondLst>
                                    <p:cond delay="0"/>
                                  </p:stCondLst>
                                  <p:childTnLst>
                                    <p:set>
                                      <p:cBhvr>
                                        <p:cTn id="138" dur="1" fill="hold">
                                          <p:stCondLst>
                                            <p:cond delay="0"/>
                                          </p:stCondLst>
                                        </p:cTn>
                                        <p:tgtEl>
                                          <p:spTgt spid="71"/>
                                        </p:tgtEl>
                                        <p:attrNameLst>
                                          <p:attrName>style.visibility</p:attrName>
                                        </p:attrNameLst>
                                      </p:cBhvr>
                                      <p:to>
                                        <p:strVal val="visible"/>
                                      </p:to>
                                    </p:set>
                                    <p:animEffect transition="in" filter="fade">
                                      <p:cBhvr>
                                        <p:cTn id="139" dur="250"/>
                                        <p:tgtEl>
                                          <p:spTgt spid="71"/>
                                        </p:tgtEl>
                                      </p:cBhvr>
                                    </p:animEffect>
                                    <p:anim calcmode="lin" valueType="num">
                                      <p:cBhvr>
                                        <p:cTn id="140" dur="250" fill="hold"/>
                                        <p:tgtEl>
                                          <p:spTgt spid="71"/>
                                        </p:tgtEl>
                                        <p:attrNameLst>
                                          <p:attrName>ppt_x</p:attrName>
                                        </p:attrNameLst>
                                      </p:cBhvr>
                                      <p:tavLst>
                                        <p:tav tm="0">
                                          <p:val>
                                            <p:strVal val="#ppt_x"/>
                                          </p:val>
                                        </p:tav>
                                        <p:tav tm="100000">
                                          <p:val>
                                            <p:strVal val="#ppt_x"/>
                                          </p:val>
                                        </p:tav>
                                      </p:tavLst>
                                    </p:anim>
                                    <p:anim calcmode="lin" valueType="num">
                                      <p:cBhvr>
                                        <p:cTn id="141" dur="250" fill="hold"/>
                                        <p:tgtEl>
                                          <p:spTgt spid="71"/>
                                        </p:tgtEl>
                                        <p:attrNameLst>
                                          <p:attrName>ppt_y</p:attrName>
                                        </p:attrNameLst>
                                      </p:cBhvr>
                                      <p:tavLst>
                                        <p:tav tm="0">
                                          <p:val>
                                            <p:strVal val="#ppt_y-.1"/>
                                          </p:val>
                                        </p:tav>
                                        <p:tav tm="100000">
                                          <p:val>
                                            <p:strVal val="#ppt_y"/>
                                          </p:val>
                                        </p:tav>
                                      </p:tavLst>
                                    </p:anim>
                                  </p:childTnLst>
                                </p:cTn>
                              </p:par>
                            </p:childTnLst>
                          </p:cTn>
                        </p:par>
                        <p:par>
                          <p:cTn id="142" fill="hold">
                            <p:stCondLst>
                              <p:cond delay="12500"/>
                            </p:stCondLst>
                            <p:childTnLst>
                              <p:par>
                                <p:cTn id="143" presetID="47" presetClass="entr" presetSubtype="0" fill="hold" grpId="0" nodeType="afterEffect">
                                  <p:stCondLst>
                                    <p:cond delay="0"/>
                                  </p:stCondLst>
                                  <p:childTnLst>
                                    <p:set>
                                      <p:cBhvr>
                                        <p:cTn id="144" dur="1" fill="hold">
                                          <p:stCondLst>
                                            <p:cond delay="0"/>
                                          </p:stCondLst>
                                        </p:cTn>
                                        <p:tgtEl>
                                          <p:spTgt spid="109"/>
                                        </p:tgtEl>
                                        <p:attrNameLst>
                                          <p:attrName>style.visibility</p:attrName>
                                        </p:attrNameLst>
                                      </p:cBhvr>
                                      <p:to>
                                        <p:strVal val="visible"/>
                                      </p:to>
                                    </p:set>
                                    <p:animEffect transition="in" filter="fade">
                                      <p:cBhvr>
                                        <p:cTn id="145" dur="250"/>
                                        <p:tgtEl>
                                          <p:spTgt spid="109"/>
                                        </p:tgtEl>
                                      </p:cBhvr>
                                    </p:animEffect>
                                    <p:anim calcmode="lin" valueType="num">
                                      <p:cBhvr>
                                        <p:cTn id="146" dur="250" fill="hold"/>
                                        <p:tgtEl>
                                          <p:spTgt spid="109"/>
                                        </p:tgtEl>
                                        <p:attrNameLst>
                                          <p:attrName>ppt_x</p:attrName>
                                        </p:attrNameLst>
                                      </p:cBhvr>
                                      <p:tavLst>
                                        <p:tav tm="0">
                                          <p:val>
                                            <p:strVal val="#ppt_x"/>
                                          </p:val>
                                        </p:tav>
                                        <p:tav tm="100000">
                                          <p:val>
                                            <p:strVal val="#ppt_x"/>
                                          </p:val>
                                        </p:tav>
                                      </p:tavLst>
                                    </p:anim>
                                    <p:anim calcmode="lin" valueType="num">
                                      <p:cBhvr>
                                        <p:cTn id="147" dur="250" fill="hold"/>
                                        <p:tgtEl>
                                          <p:spTgt spid="109"/>
                                        </p:tgtEl>
                                        <p:attrNameLst>
                                          <p:attrName>ppt_y</p:attrName>
                                        </p:attrNameLst>
                                      </p:cBhvr>
                                      <p:tavLst>
                                        <p:tav tm="0">
                                          <p:val>
                                            <p:strVal val="#ppt_y-.1"/>
                                          </p:val>
                                        </p:tav>
                                        <p:tav tm="100000">
                                          <p:val>
                                            <p:strVal val="#ppt_y"/>
                                          </p:val>
                                        </p:tav>
                                      </p:tavLst>
                                    </p:anim>
                                  </p:childTnLst>
                                </p:cTn>
                              </p:par>
                            </p:childTnLst>
                          </p:cTn>
                        </p:par>
                        <p:par>
                          <p:cTn id="148" fill="hold">
                            <p:stCondLst>
                              <p:cond delay="13000"/>
                            </p:stCondLst>
                            <p:childTnLst>
                              <p:par>
                                <p:cTn id="149" presetID="42" presetClass="entr" presetSubtype="0" fill="hold" nodeType="afterEffect">
                                  <p:stCondLst>
                                    <p:cond delay="0"/>
                                  </p:stCondLst>
                                  <p:childTnLst>
                                    <p:set>
                                      <p:cBhvr>
                                        <p:cTn id="150" dur="1" fill="hold">
                                          <p:stCondLst>
                                            <p:cond delay="0"/>
                                          </p:stCondLst>
                                        </p:cTn>
                                        <p:tgtEl>
                                          <p:spTgt spid="89"/>
                                        </p:tgtEl>
                                        <p:attrNameLst>
                                          <p:attrName>style.visibility</p:attrName>
                                        </p:attrNameLst>
                                      </p:cBhvr>
                                      <p:to>
                                        <p:strVal val="visible"/>
                                      </p:to>
                                    </p:set>
                                    <p:animEffect transition="in" filter="fade">
                                      <p:cBhvr>
                                        <p:cTn id="151" dur="250"/>
                                        <p:tgtEl>
                                          <p:spTgt spid="89"/>
                                        </p:tgtEl>
                                      </p:cBhvr>
                                    </p:animEffect>
                                    <p:anim calcmode="lin" valueType="num">
                                      <p:cBhvr>
                                        <p:cTn id="152" dur="250" fill="hold"/>
                                        <p:tgtEl>
                                          <p:spTgt spid="89"/>
                                        </p:tgtEl>
                                        <p:attrNameLst>
                                          <p:attrName>ppt_x</p:attrName>
                                        </p:attrNameLst>
                                      </p:cBhvr>
                                      <p:tavLst>
                                        <p:tav tm="0">
                                          <p:val>
                                            <p:strVal val="#ppt_x"/>
                                          </p:val>
                                        </p:tav>
                                        <p:tav tm="100000">
                                          <p:val>
                                            <p:strVal val="#ppt_x"/>
                                          </p:val>
                                        </p:tav>
                                      </p:tavLst>
                                    </p:anim>
                                    <p:anim calcmode="lin" valueType="num">
                                      <p:cBhvr>
                                        <p:cTn id="153" dur="250" fill="hold"/>
                                        <p:tgtEl>
                                          <p:spTgt spid="89"/>
                                        </p:tgtEl>
                                        <p:attrNameLst>
                                          <p:attrName>ppt_y</p:attrName>
                                        </p:attrNameLst>
                                      </p:cBhvr>
                                      <p:tavLst>
                                        <p:tav tm="0">
                                          <p:val>
                                            <p:strVal val="#ppt_y+.1"/>
                                          </p:val>
                                        </p:tav>
                                        <p:tav tm="100000">
                                          <p:val>
                                            <p:strVal val="#ppt_y"/>
                                          </p:val>
                                        </p:tav>
                                      </p:tavLst>
                                    </p:anim>
                                  </p:childTnLst>
                                </p:cTn>
                              </p:par>
                            </p:childTnLst>
                          </p:cTn>
                        </p:par>
                        <p:par>
                          <p:cTn id="154" fill="hold">
                            <p:stCondLst>
                              <p:cond delay="13500"/>
                            </p:stCondLst>
                            <p:childTnLst>
                              <p:par>
                                <p:cTn id="155" presetID="42" presetClass="entr" presetSubtype="0" fill="hold" grpId="0" nodeType="afterEffect">
                                  <p:stCondLst>
                                    <p:cond delay="0"/>
                                  </p:stCondLst>
                                  <p:childTnLst>
                                    <p:set>
                                      <p:cBhvr>
                                        <p:cTn id="156" dur="1" fill="hold">
                                          <p:stCondLst>
                                            <p:cond delay="0"/>
                                          </p:stCondLst>
                                        </p:cTn>
                                        <p:tgtEl>
                                          <p:spTgt spid="115"/>
                                        </p:tgtEl>
                                        <p:attrNameLst>
                                          <p:attrName>style.visibility</p:attrName>
                                        </p:attrNameLst>
                                      </p:cBhvr>
                                      <p:to>
                                        <p:strVal val="visible"/>
                                      </p:to>
                                    </p:set>
                                    <p:animEffect transition="in" filter="fade">
                                      <p:cBhvr>
                                        <p:cTn id="157" dur="250"/>
                                        <p:tgtEl>
                                          <p:spTgt spid="115"/>
                                        </p:tgtEl>
                                      </p:cBhvr>
                                    </p:animEffect>
                                    <p:anim calcmode="lin" valueType="num">
                                      <p:cBhvr>
                                        <p:cTn id="158" dur="250" fill="hold"/>
                                        <p:tgtEl>
                                          <p:spTgt spid="115"/>
                                        </p:tgtEl>
                                        <p:attrNameLst>
                                          <p:attrName>ppt_x</p:attrName>
                                        </p:attrNameLst>
                                      </p:cBhvr>
                                      <p:tavLst>
                                        <p:tav tm="0">
                                          <p:val>
                                            <p:strVal val="#ppt_x"/>
                                          </p:val>
                                        </p:tav>
                                        <p:tav tm="100000">
                                          <p:val>
                                            <p:strVal val="#ppt_x"/>
                                          </p:val>
                                        </p:tav>
                                      </p:tavLst>
                                    </p:anim>
                                    <p:anim calcmode="lin" valueType="num">
                                      <p:cBhvr>
                                        <p:cTn id="159" dur="250" fill="hold"/>
                                        <p:tgtEl>
                                          <p:spTgt spid="115"/>
                                        </p:tgtEl>
                                        <p:attrNameLst>
                                          <p:attrName>ppt_y</p:attrName>
                                        </p:attrNameLst>
                                      </p:cBhvr>
                                      <p:tavLst>
                                        <p:tav tm="0">
                                          <p:val>
                                            <p:strVal val="#ppt_y+.1"/>
                                          </p:val>
                                        </p:tav>
                                        <p:tav tm="100000">
                                          <p:val>
                                            <p:strVal val="#ppt_y"/>
                                          </p:val>
                                        </p:tav>
                                      </p:tavLst>
                                    </p:anim>
                                  </p:childTnLst>
                                </p:cTn>
                              </p:par>
                            </p:childTnLst>
                          </p:cTn>
                        </p:par>
                        <p:par>
                          <p:cTn id="160" fill="hold">
                            <p:stCondLst>
                              <p:cond delay="14000"/>
                            </p:stCondLst>
                            <p:childTnLst>
                              <p:par>
                                <p:cTn id="161" presetID="47" presetClass="entr" presetSubtype="0" fill="hold" nodeType="afterEffect">
                                  <p:stCondLst>
                                    <p:cond delay="0"/>
                                  </p:stCondLst>
                                  <p:childTnLst>
                                    <p:set>
                                      <p:cBhvr>
                                        <p:cTn id="162" dur="1" fill="hold">
                                          <p:stCondLst>
                                            <p:cond delay="0"/>
                                          </p:stCondLst>
                                        </p:cTn>
                                        <p:tgtEl>
                                          <p:spTgt spid="74"/>
                                        </p:tgtEl>
                                        <p:attrNameLst>
                                          <p:attrName>style.visibility</p:attrName>
                                        </p:attrNameLst>
                                      </p:cBhvr>
                                      <p:to>
                                        <p:strVal val="visible"/>
                                      </p:to>
                                    </p:set>
                                    <p:animEffect transition="in" filter="fade">
                                      <p:cBhvr>
                                        <p:cTn id="163" dur="250"/>
                                        <p:tgtEl>
                                          <p:spTgt spid="74"/>
                                        </p:tgtEl>
                                      </p:cBhvr>
                                    </p:animEffect>
                                    <p:anim calcmode="lin" valueType="num">
                                      <p:cBhvr>
                                        <p:cTn id="164" dur="250" fill="hold"/>
                                        <p:tgtEl>
                                          <p:spTgt spid="74"/>
                                        </p:tgtEl>
                                        <p:attrNameLst>
                                          <p:attrName>ppt_x</p:attrName>
                                        </p:attrNameLst>
                                      </p:cBhvr>
                                      <p:tavLst>
                                        <p:tav tm="0">
                                          <p:val>
                                            <p:strVal val="#ppt_x"/>
                                          </p:val>
                                        </p:tav>
                                        <p:tav tm="100000">
                                          <p:val>
                                            <p:strVal val="#ppt_x"/>
                                          </p:val>
                                        </p:tav>
                                      </p:tavLst>
                                    </p:anim>
                                    <p:anim calcmode="lin" valueType="num">
                                      <p:cBhvr>
                                        <p:cTn id="165" dur="250" fill="hold"/>
                                        <p:tgtEl>
                                          <p:spTgt spid="74"/>
                                        </p:tgtEl>
                                        <p:attrNameLst>
                                          <p:attrName>ppt_y</p:attrName>
                                        </p:attrNameLst>
                                      </p:cBhvr>
                                      <p:tavLst>
                                        <p:tav tm="0">
                                          <p:val>
                                            <p:strVal val="#ppt_y-.1"/>
                                          </p:val>
                                        </p:tav>
                                        <p:tav tm="100000">
                                          <p:val>
                                            <p:strVal val="#ppt_y"/>
                                          </p:val>
                                        </p:tav>
                                      </p:tavLst>
                                    </p:anim>
                                  </p:childTnLst>
                                </p:cTn>
                              </p:par>
                            </p:childTnLst>
                          </p:cTn>
                        </p:par>
                        <p:par>
                          <p:cTn id="166" fill="hold">
                            <p:stCondLst>
                              <p:cond delay="14500"/>
                            </p:stCondLst>
                            <p:childTnLst>
                              <p:par>
                                <p:cTn id="167" presetID="47" presetClass="entr" presetSubtype="0" fill="hold" grpId="0" nodeType="afterEffect">
                                  <p:stCondLst>
                                    <p:cond delay="0"/>
                                  </p:stCondLst>
                                  <p:childTnLst>
                                    <p:set>
                                      <p:cBhvr>
                                        <p:cTn id="168" dur="1" fill="hold">
                                          <p:stCondLst>
                                            <p:cond delay="0"/>
                                          </p:stCondLst>
                                        </p:cTn>
                                        <p:tgtEl>
                                          <p:spTgt spid="110"/>
                                        </p:tgtEl>
                                        <p:attrNameLst>
                                          <p:attrName>style.visibility</p:attrName>
                                        </p:attrNameLst>
                                      </p:cBhvr>
                                      <p:to>
                                        <p:strVal val="visible"/>
                                      </p:to>
                                    </p:set>
                                    <p:animEffect transition="in" filter="fade">
                                      <p:cBhvr>
                                        <p:cTn id="169" dur="250"/>
                                        <p:tgtEl>
                                          <p:spTgt spid="110"/>
                                        </p:tgtEl>
                                      </p:cBhvr>
                                    </p:animEffect>
                                    <p:anim calcmode="lin" valueType="num">
                                      <p:cBhvr>
                                        <p:cTn id="170" dur="250" fill="hold"/>
                                        <p:tgtEl>
                                          <p:spTgt spid="110"/>
                                        </p:tgtEl>
                                        <p:attrNameLst>
                                          <p:attrName>ppt_x</p:attrName>
                                        </p:attrNameLst>
                                      </p:cBhvr>
                                      <p:tavLst>
                                        <p:tav tm="0">
                                          <p:val>
                                            <p:strVal val="#ppt_x"/>
                                          </p:val>
                                        </p:tav>
                                        <p:tav tm="100000">
                                          <p:val>
                                            <p:strVal val="#ppt_x"/>
                                          </p:val>
                                        </p:tav>
                                      </p:tavLst>
                                    </p:anim>
                                    <p:anim calcmode="lin" valueType="num">
                                      <p:cBhvr>
                                        <p:cTn id="171" dur="250" fill="hold"/>
                                        <p:tgtEl>
                                          <p:spTgt spid="110"/>
                                        </p:tgtEl>
                                        <p:attrNameLst>
                                          <p:attrName>ppt_y</p:attrName>
                                        </p:attrNameLst>
                                      </p:cBhvr>
                                      <p:tavLst>
                                        <p:tav tm="0">
                                          <p:val>
                                            <p:strVal val="#ppt_y-.1"/>
                                          </p:val>
                                        </p:tav>
                                        <p:tav tm="100000">
                                          <p:val>
                                            <p:strVal val="#ppt_y"/>
                                          </p:val>
                                        </p:tav>
                                      </p:tavLst>
                                    </p:anim>
                                  </p:childTnLst>
                                </p:cTn>
                              </p:par>
                            </p:childTnLst>
                          </p:cTn>
                        </p:par>
                        <p:par>
                          <p:cTn id="172" fill="hold">
                            <p:stCondLst>
                              <p:cond delay="15000"/>
                            </p:stCondLst>
                            <p:childTnLst>
                              <p:par>
                                <p:cTn id="173" presetID="42" presetClass="entr" presetSubtype="0" fill="hold" nodeType="afterEffect">
                                  <p:stCondLst>
                                    <p:cond delay="0"/>
                                  </p:stCondLst>
                                  <p:childTnLst>
                                    <p:set>
                                      <p:cBhvr>
                                        <p:cTn id="174" dur="1" fill="hold">
                                          <p:stCondLst>
                                            <p:cond delay="0"/>
                                          </p:stCondLst>
                                        </p:cTn>
                                        <p:tgtEl>
                                          <p:spTgt spid="101"/>
                                        </p:tgtEl>
                                        <p:attrNameLst>
                                          <p:attrName>style.visibility</p:attrName>
                                        </p:attrNameLst>
                                      </p:cBhvr>
                                      <p:to>
                                        <p:strVal val="visible"/>
                                      </p:to>
                                    </p:set>
                                    <p:animEffect transition="in" filter="fade">
                                      <p:cBhvr>
                                        <p:cTn id="175" dur="250"/>
                                        <p:tgtEl>
                                          <p:spTgt spid="101"/>
                                        </p:tgtEl>
                                      </p:cBhvr>
                                    </p:animEffect>
                                    <p:anim calcmode="lin" valueType="num">
                                      <p:cBhvr>
                                        <p:cTn id="176" dur="250" fill="hold"/>
                                        <p:tgtEl>
                                          <p:spTgt spid="101"/>
                                        </p:tgtEl>
                                        <p:attrNameLst>
                                          <p:attrName>ppt_x</p:attrName>
                                        </p:attrNameLst>
                                      </p:cBhvr>
                                      <p:tavLst>
                                        <p:tav tm="0">
                                          <p:val>
                                            <p:strVal val="#ppt_x"/>
                                          </p:val>
                                        </p:tav>
                                        <p:tav tm="100000">
                                          <p:val>
                                            <p:strVal val="#ppt_x"/>
                                          </p:val>
                                        </p:tav>
                                      </p:tavLst>
                                    </p:anim>
                                    <p:anim calcmode="lin" valueType="num">
                                      <p:cBhvr>
                                        <p:cTn id="177" dur="250" fill="hold"/>
                                        <p:tgtEl>
                                          <p:spTgt spid="101"/>
                                        </p:tgtEl>
                                        <p:attrNameLst>
                                          <p:attrName>ppt_y</p:attrName>
                                        </p:attrNameLst>
                                      </p:cBhvr>
                                      <p:tavLst>
                                        <p:tav tm="0">
                                          <p:val>
                                            <p:strVal val="#ppt_y+.1"/>
                                          </p:val>
                                        </p:tav>
                                        <p:tav tm="100000">
                                          <p:val>
                                            <p:strVal val="#ppt_y"/>
                                          </p:val>
                                        </p:tav>
                                      </p:tavLst>
                                    </p:anim>
                                  </p:childTnLst>
                                </p:cTn>
                              </p:par>
                            </p:childTnLst>
                          </p:cTn>
                        </p:par>
                        <p:par>
                          <p:cTn id="178" fill="hold">
                            <p:stCondLst>
                              <p:cond delay="15500"/>
                            </p:stCondLst>
                            <p:childTnLst>
                              <p:par>
                                <p:cTn id="179" presetID="42" presetClass="entr" presetSubtype="0" fill="hold" grpId="0" nodeType="afterEffect">
                                  <p:stCondLst>
                                    <p:cond delay="0"/>
                                  </p:stCondLst>
                                  <p:childTnLst>
                                    <p:set>
                                      <p:cBhvr>
                                        <p:cTn id="180" dur="1" fill="hold">
                                          <p:stCondLst>
                                            <p:cond delay="0"/>
                                          </p:stCondLst>
                                        </p:cTn>
                                        <p:tgtEl>
                                          <p:spTgt spid="116"/>
                                        </p:tgtEl>
                                        <p:attrNameLst>
                                          <p:attrName>style.visibility</p:attrName>
                                        </p:attrNameLst>
                                      </p:cBhvr>
                                      <p:to>
                                        <p:strVal val="visible"/>
                                      </p:to>
                                    </p:set>
                                    <p:animEffect transition="in" filter="fade">
                                      <p:cBhvr>
                                        <p:cTn id="181" dur="250"/>
                                        <p:tgtEl>
                                          <p:spTgt spid="116"/>
                                        </p:tgtEl>
                                      </p:cBhvr>
                                    </p:animEffect>
                                    <p:anim calcmode="lin" valueType="num">
                                      <p:cBhvr>
                                        <p:cTn id="182" dur="250" fill="hold"/>
                                        <p:tgtEl>
                                          <p:spTgt spid="116"/>
                                        </p:tgtEl>
                                        <p:attrNameLst>
                                          <p:attrName>ppt_x</p:attrName>
                                        </p:attrNameLst>
                                      </p:cBhvr>
                                      <p:tavLst>
                                        <p:tav tm="0">
                                          <p:val>
                                            <p:strVal val="#ppt_x"/>
                                          </p:val>
                                        </p:tav>
                                        <p:tav tm="100000">
                                          <p:val>
                                            <p:strVal val="#ppt_x"/>
                                          </p:val>
                                        </p:tav>
                                      </p:tavLst>
                                    </p:anim>
                                    <p:anim calcmode="lin" valueType="num">
                                      <p:cBhvr>
                                        <p:cTn id="183" dur="250" fill="hold"/>
                                        <p:tgtEl>
                                          <p:spTgt spid="116"/>
                                        </p:tgtEl>
                                        <p:attrNameLst>
                                          <p:attrName>ppt_y</p:attrName>
                                        </p:attrNameLst>
                                      </p:cBhvr>
                                      <p:tavLst>
                                        <p:tav tm="0">
                                          <p:val>
                                            <p:strVal val="#ppt_y+.1"/>
                                          </p:val>
                                        </p:tav>
                                        <p:tav tm="100000">
                                          <p:val>
                                            <p:strVal val="#ppt_y"/>
                                          </p:val>
                                        </p:tav>
                                      </p:tavLst>
                                    </p:anim>
                                  </p:childTnLst>
                                </p:cTn>
                              </p:par>
                            </p:childTnLst>
                          </p:cTn>
                        </p:par>
                        <p:par>
                          <p:cTn id="184" fill="hold">
                            <p:stCondLst>
                              <p:cond delay="16000"/>
                            </p:stCondLst>
                            <p:childTnLst>
                              <p:par>
                                <p:cTn id="185" presetID="47" presetClass="entr" presetSubtype="0" fill="hold" nodeType="afterEffect">
                                  <p:stCondLst>
                                    <p:cond delay="0"/>
                                  </p:stCondLst>
                                  <p:childTnLst>
                                    <p:set>
                                      <p:cBhvr>
                                        <p:cTn id="186" dur="1" fill="hold">
                                          <p:stCondLst>
                                            <p:cond delay="0"/>
                                          </p:stCondLst>
                                        </p:cTn>
                                        <p:tgtEl>
                                          <p:spTgt spid="77"/>
                                        </p:tgtEl>
                                        <p:attrNameLst>
                                          <p:attrName>style.visibility</p:attrName>
                                        </p:attrNameLst>
                                      </p:cBhvr>
                                      <p:to>
                                        <p:strVal val="visible"/>
                                      </p:to>
                                    </p:set>
                                    <p:animEffect transition="in" filter="fade">
                                      <p:cBhvr>
                                        <p:cTn id="187" dur="250"/>
                                        <p:tgtEl>
                                          <p:spTgt spid="77"/>
                                        </p:tgtEl>
                                      </p:cBhvr>
                                    </p:animEffect>
                                    <p:anim calcmode="lin" valueType="num">
                                      <p:cBhvr>
                                        <p:cTn id="188" dur="250" fill="hold"/>
                                        <p:tgtEl>
                                          <p:spTgt spid="77"/>
                                        </p:tgtEl>
                                        <p:attrNameLst>
                                          <p:attrName>ppt_x</p:attrName>
                                        </p:attrNameLst>
                                      </p:cBhvr>
                                      <p:tavLst>
                                        <p:tav tm="0">
                                          <p:val>
                                            <p:strVal val="#ppt_x"/>
                                          </p:val>
                                        </p:tav>
                                        <p:tav tm="100000">
                                          <p:val>
                                            <p:strVal val="#ppt_x"/>
                                          </p:val>
                                        </p:tav>
                                      </p:tavLst>
                                    </p:anim>
                                    <p:anim calcmode="lin" valueType="num">
                                      <p:cBhvr>
                                        <p:cTn id="189" dur="250" fill="hold"/>
                                        <p:tgtEl>
                                          <p:spTgt spid="77"/>
                                        </p:tgtEl>
                                        <p:attrNameLst>
                                          <p:attrName>ppt_y</p:attrName>
                                        </p:attrNameLst>
                                      </p:cBhvr>
                                      <p:tavLst>
                                        <p:tav tm="0">
                                          <p:val>
                                            <p:strVal val="#ppt_y-.1"/>
                                          </p:val>
                                        </p:tav>
                                        <p:tav tm="100000">
                                          <p:val>
                                            <p:strVal val="#ppt_y"/>
                                          </p:val>
                                        </p:tav>
                                      </p:tavLst>
                                    </p:anim>
                                  </p:childTnLst>
                                </p:cTn>
                              </p:par>
                            </p:childTnLst>
                          </p:cTn>
                        </p:par>
                        <p:par>
                          <p:cTn id="190" fill="hold">
                            <p:stCondLst>
                              <p:cond delay="16500"/>
                            </p:stCondLst>
                            <p:childTnLst>
                              <p:par>
                                <p:cTn id="191" presetID="47" presetClass="entr" presetSubtype="0" fill="hold" grpId="0" nodeType="after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250"/>
                                        <p:tgtEl>
                                          <p:spTgt spid="111"/>
                                        </p:tgtEl>
                                      </p:cBhvr>
                                    </p:animEffect>
                                    <p:anim calcmode="lin" valueType="num">
                                      <p:cBhvr>
                                        <p:cTn id="194" dur="250" fill="hold"/>
                                        <p:tgtEl>
                                          <p:spTgt spid="111"/>
                                        </p:tgtEl>
                                        <p:attrNameLst>
                                          <p:attrName>ppt_x</p:attrName>
                                        </p:attrNameLst>
                                      </p:cBhvr>
                                      <p:tavLst>
                                        <p:tav tm="0">
                                          <p:val>
                                            <p:strVal val="#ppt_x"/>
                                          </p:val>
                                        </p:tav>
                                        <p:tav tm="100000">
                                          <p:val>
                                            <p:strVal val="#ppt_x"/>
                                          </p:val>
                                        </p:tav>
                                      </p:tavLst>
                                    </p:anim>
                                    <p:anim calcmode="lin" valueType="num">
                                      <p:cBhvr>
                                        <p:cTn id="195" dur="250" fill="hold"/>
                                        <p:tgtEl>
                                          <p:spTgt spid="111"/>
                                        </p:tgtEl>
                                        <p:attrNameLst>
                                          <p:attrName>ppt_y</p:attrName>
                                        </p:attrNameLst>
                                      </p:cBhvr>
                                      <p:tavLst>
                                        <p:tav tm="0">
                                          <p:val>
                                            <p:strVal val="#ppt_y-.1"/>
                                          </p:val>
                                        </p:tav>
                                        <p:tav tm="100000">
                                          <p:val>
                                            <p:strVal val="#ppt_y"/>
                                          </p:val>
                                        </p:tav>
                                      </p:tavLst>
                                    </p:anim>
                                  </p:childTnLst>
                                </p:cTn>
                              </p:par>
                            </p:childTnLst>
                          </p:cTn>
                        </p:par>
                        <p:par>
                          <p:cTn id="196" fill="hold">
                            <p:stCondLst>
                              <p:cond delay="17000"/>
                            </p:stCondLst>
                            <p:childTnLst>
                              <p:par>
                                <p:cTn id="197" presetID="42" presetClass="entr" presetSubtype="0" fill="hold" nodeType="afterEffect">
                                  <p:stCondLst>
                                    <p:cond delay="0"/>
                                  </p:stCondLst>
                                  <p:childTnLst>
                                    <p:set>
                                      <p:cBhvr>
                                        <p:cTn id="198" dur="1" fill="hold">
                                          <p:stCondLst>
                                            <p:cond delay="0"/>
                                          </p:stCondLst>
                                        </p:cTn>
                                        <p:tgtEl>
                                          <p:spTgt spid="104"/>
                                        </p:tgtEl>
                                        <p:attrNameLst>
                                          <p:attrName>style.visibility</p:attrName>
                                        </p:attrNameLst>
                                      </p:cBhvr>
                                      <p:to>
                                        <p:strVal val="visible"/>
                                      </p:to>
                                    </p:set>
                                    <p:animEffect transition="in" filter="fade">
                                      <p:cBhvr>
                                        <p:cTn id="199" dur="250"/>
                                        <p:tgtEl>
                                          <p:spTgt spid="104"/>
                                        </p:tgtEl>
                                      </p:cBhvr>
                                    </p:animEffect>
                                    <p:anim calcmode="lin" valueType="num">
                                      <p:cBhvr>
                                        <p:cTn id="200" dur="250" fill="hold"/>
                                        <p:tgtEl>
                                          <p:spTgt spid="104"/>
                                        </p:tgtEl>
                                        <p:attrNameLst>
                                          <p:attrName>ppt_x</p:attrName>
                                        </p:attrNameLst>
                                      </p:cBhvr>
                                      <p:tavLst>
                                        <p:tav tm="0">
                                          <p:val>
                                            <p:strVal val="#ppt_x"/>
                                          </p:val>
                                        </p:tav>
                                        <p:tav tm="100000">
                                          <p:val>
                                            <p:strVal val="#ppt_x"/>
                                          </p:val>
                                        </p:tav>
                                      </p:tavLst>
                                    </p:anim>
                                    <p:anim calcmode="lin" valueType="num">
                                      <p:cBhvr>
                                        <p:cTn id="201" dur="250" fill="hold"/>
                                        <p:tgtEl>
                                          <p:spTgt spid="104"/>
                                        </p:tgtEl>
                                        <p:attrNameLst>
                                          <p:attrName>ppt_y</p:attrName>
                                        </p:attrNameLst>
                                      </p:cBhvr>
                                      <p:tavLst>
                                        <p:tav tm="0">
                                          <p:val>
                                            <p:strVal val="#ppt_y+.1"/>
                                          </p:val>
                                        </p:tav>
                                        <p:tav tm="100000">
                                          <p:val>
                                            <p:strVal val="#ppt_y"/>
                                          </p:val>
                                        </p:tav>
                                      </p:tavLst>
                                    </p:anim>
                                  </p:childTnLst>
                                </p:cTn>
                              </p:par>
                            </p:childTnLst>
                          </p:cTn>
                        </p:par>
                        <p:par>
                          <p:cTn id="202" fill="hold">
                            <p:stCondLst>
                              <p:cond delay="17500"/>
                            </p:stCondLst>
                            <p:childTnLst>
                              <p:par>
                                <p:cTn id="203" presetID="42" presetClass="entr" presetSubtype="0" fill="hold" grpId="0" nodeType="afterEffect">
                                  <p:stCondLst>
                                    <p:cond delay="0"/>
                                  </p:stCondLst>
                                  <p:childTnLst>
                                    <p:set>
                                      <p:cBhvr>
                                        <p:cTn id="204" dur="1" fill="hold">
                                          <p:stCondLst>
                                            <p:cond delay="0"/>
                                          </p:stCondLst>
                                        </p:cTn>
                                        <p:tgtEl>
                                          <p:spTgt spid="117"/>
                                        </p:tgtEl>
                                        <p:attrNameLst>
                                          <p:attrName>style.visibility</p:attrName>
                                        </p:attrNameLst>
                                      </p:cBhvr>
                                      <p:to>
                                        <p:strVal val="visible"/>
                                      </p:to>
                                    </p:set>
                                    <p:animEffect transition="in" filter="fade">
                                      <p:cBhvr>
                                        <p:cTn id="205" dur="250"/>
                                        <p:tgtEl>
                                          <p:spTgt spid="117"/>
                                        </p:tgtEl>
                                      </p:cBhvr>
                                    </p:animEffect>
                                    <p:anim calcmode="lin" valueType="num">
                                      <p:cBhvr>
                                        <p:cTn id="206" dur="250" fill="hold"/>
                                        <p:tgtEl>
                                          <p:spTgt spid="117"/>
                                        </p:tgtEl>
                                        <p:attrNameLst>
                                          <p:attrName>ppt_x</p:attrName>
                                        </p:attrNameLst>
                                      </p:cBhvr>
                                      <p:tavLst>
                                        <p:tav tm="0">
                                          <p:val>
                                            <p:strVal val="#ppt_x"/>
                                          </p:val>
                                        </p:tav>
                                        <p:tav tm="100000">
                                          <p:val>
                                            <p:strVal val="#ppt_x"/>
                                          </p:val>
                                        </p:tav>
                                      </p:tavLst>
                                    </p:anim>
                                    <p:anim calcmode="lin" valueType="num">
                                      <p:cBhvr>
                                        <p:cTn id="207" dur="25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50" grpId="0" animBg="1"/>
      <p:bldP spid="51" grpId="0" animBg="1"/>
      <p:bldP spid="52" grpId="0" animBg="1"/>
      <p:bldP spid="53" grpId="0" animBg="1"/>
      <p:bldP spid="54" grpId="0" animBg="1"/>
      <p:bldP spid="55" grpId="0"/>
      <p:bldP spid="107" grpId="0"/>
      <p:bldP spid="108" grpId="0"/>
      <p:bldP spid="109" grpId="0"/>
      <p:bldP spid="110" grpId="0"/>
      <p:bldP spid="111" grpId="0"/>
      <p:bldP spid="112" grpId="0"/>
      <p:bldP spid="113" grpId="0"/>
      <p:bldP spid="114" grpId="0"/>
      <p:bldP spid="115" grpId="0"/>
      <p:bldP spid="116" grpId="0"/>
      <p:bldP spid="1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767223" y="1723708"/>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6"/>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6"/>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767223" y="3131634"/>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767223" y="4642758"/>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a:xfrm flipV="1">
            <a:off x="3255590" y="2238721"/>
            <a:ext cx="1138729"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3255590" y="3646647"/>
            <a:ext cx="628681"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255590" y="5157771"/>
            <a:ext cx="1169205"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9025090" y="1723708"/>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1"/>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9025090" y="3131634"/>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9025090" y="4642758"/>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9" name="直接连接符 88"/>
          <p:cNvCxnSpPr/>
          <p:nvPr/>
        </p:nvCxnSpPr>
        <p:spPr>
          <a:xfrm flipH="1" flipV="1">
            <a:off x="7797684" y="2238721"/>
            <a:ext cx="1138729"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8307732" y="3646647"/>
            <a:ext cx="628681"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7767208" y="5157771"/>
            <a:ext cx="1169205"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3888994" y="1493520"/>
            <a:ext cx="4414015" cy="4241664"/>
            <a:chOff x="-6342501" y="-5158"/>
            <a:chExt cx="5559791" cy="5342006"/>
          </a:xfrm>
        </p:grpSpPr>
        <p:sp>
          <p:nvSpPr>
            <p:cNvPr id="93" name="Freeform 14"/>
            <p:cNvSpPr/>
            <p:nvPr/>
          </p:nvSpPr>
          <p:spPr bwMode="auto">
            <a:xfrm rot="800062">
              <a:off x="-3459023" y="483115"/>
              <a:ext cx="1892300" cy="1016000"/>
            </a:xfrm>
            <a:custGeom>
              <a:avLst/>
              <a:gdLst>
                <a:gd name="T0" fmla="*/ 1122 w 1192"/>
                <a:gd name="T1" fmla="*/ 84 h 640"/>
                <a:gd name="T2" fmla="*/ 1114 w 1192"/>
                <a:gd name="T3" fmla="*/ 62 h 640"/>
                <a:gd name="T4" fmla="*/ 1086 w 1192"/>
                <a:gd name="T5" fmla="*/ 28 h 640"/>
                <a:gd name="T6" fmla="*/ 1050 w 1192"/>
                <a:gd name="T7" fmla="*/ 6 h 640"/>
                <a:gd name="T8" fmla="*/ 1006 w 1192"/>
                <a:gd name="T9" fmla="*/ 0 h 640"/>
                <a:gd name="T10" fmla="*/ 982 w 1192"/>
                <a:gd name="T11" fmla="*/ 4 h 640"/>
                <a:gd name="T12" fmla="*/ 942 w 1192"/>
                <a:gd name="T13" fmla="*/ 24 h 640"/>
                <a:gd name="T14" fmla="*/ 914 w 1192"/>
                <a:gd name="T15" fmla="*/ 58 h 640"/>
                <a:gd name="T16" fmla="*/ 900 w 1192"/>
                <a:gd name="T17" fmla="*/ 100 h 640"/>
                <a:gd name="T18" fmla="*/ 902 w 1192"/>
                <a:gd name="T19" fmla="*/ 144 h 640"/>
                <a:gd name="T20" fmla="*/ 918 w 1192"/>
                <a:gd name="T21" fmla="*/ 200 h 640"/>
                <a:gd name="T22" fmla="*/ 824 w 1192"/>
                <a:gd name="T23" fmla="*/ 152 h 640"/>
                <a:gd name="T24" fmla="*/ 728 w 1192"/>
                <a:gd name="T25" fmla="*/ 112 h 640"/>
                <a:gd name="T26" fmla="*/ 628 w 1192"/>
                <a:gd name="T27" fmla="*/ 78 h 640"/>
                <a:gd name="T28" fmla="*/ 526 w 1192"/>
                <a:gd name="T29" fmla="*/ 50 h 640"/>
                <a:gd name="T30" fmla="*/ 422 w 1192"/>
                <a:gd name="T31" fmla="*/ 32 h 640"/>
                <a:gd name="T32" fmla="*/ 318 w 1192"/>
                <a:gd name="T33" fmla="*/ 20 h 640"/>
                <a:gd name="T34" fmla="*/ 212 w 1192"/>
                <a:gd name="T35" fmla="*/ 14 h 640"/>
                <a:gd name="T36" fmla="*/ 106 w 1192"/>
                <a:gd name="T37" fmla="*/ 18 h 640"/>
                <a:gd name="T38" fmla="*/ 84 w 1192"/>
                <a:gd name="T39" fmla="*/ 22 h 640"/>
                <a:gd name="T40" fmla="*/ 44 w 1192"/>
                <a:gd name="T41" fmla="*/ 42 h 640"/>
                <a:gd name="T42" fmla="*/ 16 w 1192"/>
                <a:gd name="T43" fmla="*/ 74 h 640"/>
                <a:gd name="T44" fmla="*/ 2 w 1192"/>
                <a:gd name="T45" fmla="*/ 116 h 640"/>
                <a:gd name="T46" fmla="*/ 0 w 1192"/>
                <a:gd name="T47" fmla="*/ 138 h 640"/>
                <a:gd name="T48" fmla="*/ 12 w 1192"/>
                <a:gd name="T49" fmla="*/ 182 h 640"/>
                <a:gd name="T50" fmla="*/ 40 w 1192"/>
                <a:gd name="T51" fmla="*/ 216 h 640"/>
                <a:gd name="T52" fmla="*/ 76 w 1192"/>
                <a:gd name="T53" fmla="*/ 238 h 640"/>
                <a:gd name="T54" fmla="*/ 122 w 1192"/>
                <a:gd name="T55" fmla="*/ 244 h 640"/>
                <a:gd name="T56" fmla="*/ 166 w 1192"/>
                <a:gd name="T57" fmla="*/ 242 h 640"/>
                <a:gd name="T58" fmla="*/ 256 w 1192"/>
                <a:gd name="T59" fmla="*/ 244 h 640"/>
                <a:gd name="T60" fmla="*/ 346 w 1192"/>
                <a:gd name="T61" fmla="*/ 250 h 640"/>
                <a:gd name="T62" fmla="*/ 434 w 1192"/>
                <a:gd name="T63" fmla="*/ 264 h 640"/>
                <a:gd name="T64" fmla="*/ 520 w 1192"/>
                <a:gd name="T65" fmla="*/ 284 h 640"/>
                <a:gd name="T66" fmla="*/ 606 w 1192"/>
                <a:gd name="T67" fmla="*/ 310 h 640"/>
                <a:gd name="T68" fmla="*/ 690 w 1192"/>
                <a:gd name="T69" fmla="*/ 342 h 640"/>
                <a:gd name="T70" fmla="*/ 770 w 1192"/>
                <a:gd name="T71" fmla="*/ 380 h 640"/>
                <a:gd name="T72" fmla="*/ 746 w 1192"/>
                <a:gd name="T73" fmla="*/ 418 h 640"/>
                <a:gd name="T74" fmla="*/ 726 w 1192"/>
                <a:gd name="T75" fmla="*/ 426 h 640"/>
                <a:gd name="T76" fmla="*/ 690 w 1192"/>
                <a:gd name="T77" fmla="*/ 452 h 640"/>
                <a:gd name="T78" fmla="*/ 668 w 1192"/>
                <a:gd name="T79" fmla="*/ 490 h 640"/>
                <a:gd name="T80" fmla="*/ 664 w 1192"/>
                <a:gd name="T81" fmla="*/ 534 h 640"/>
                <a:gd name="T82" fmla="*/ 666 w 1192"/>
                <a:gd name="T83" fmla="*/ 556 h 640"/>
                <a:gd name="T84" fmla="*/ 682 w 1192"/>
                <a:gd name="T85" fmla="*/ 592 h 640"/>
                <a:gd name="T86" fmla="*/ 708 w 1192"/>
                <a:gd name="T87" fmla="*/ 618 h 640"/>
                <a:gd name="T88" fmla="*/ 742 w 1192"/>
                <a:gd name="T89" fmla="*/ 636 h 640"/>
                <a:gd name="T90" fmla="*/ 778 w 1192"/>
                <a:gd name="T91" fmla="*/ 640 h 640"/>
                <a:gd name="T92" fmla="*/ 792 w 1192"/>
                <a:gd name="T93" fmla="*/ 640 h 640"/>
                <a:gd name="T94" fmla="*/ 1034 w 1192"/>
                <a:gd name="T95" fmla="*/ 574 h 640"/>
                <a:gd name="T96" fmla="*/ 1054 w 1192"/>
                <a:gd name="T97" fmla="*/ 568 h 640"/>
                <a:gd name="T98" fmla="*/ 1092 w 1192"/>
                <a:gd name="T99" fmla="*/ 550 h 640"/>
                <a:gd name="T100" fmla="*/ 1124 w 1192"/>
                <a:gd name="T101" fmla="*/ 524 h 640"/>
                <a:gd name="T102" fmla="*/ 1152 w 1192"/>
                <a:gd name="T103" fmla="*/ 492 h 640"/>
                <a:gd name="T104" fmla="*/ 1164 w 1192"/>
                <a:gd name="T105" fmla="*/ 474 h 640"/>
                <a:gd name="T106" fmla="*/ 1180 w 1192"/>
                <a:gd name="T107" fmla="*/ 436 h 640"/>
                <a:gd name="T108" fmla="*/ 1190 w 1192"/>
                <a:gd name="T109" fmla="*/ 396 h 640"/>
                <a:gd name="T110" fmla="*/ 1192 w 1192"/>
                <a:gd name="T111" fmla="*/ 354 h 640"/>
                <a:gd name="T112" fmla="*/ 1184 w 1192"/>
                <a:gd name="T113" fmla="*/ 31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2" h="640">
                  <a:moveTo>
                    <a:pt x="1184" y="312"/>
                  </a:moveTo>
                  <a:lnTo>
                    <a:pt x="1122" y="84"/>
                  </a:lnTo>
                  <a:lnTo>
                    <a:pt x="1122" y="84"/>
                  </a:lnTo>
                  <a:lnTo>
                    <a:pt x="1114" y="62"/>
                  </a:lnTo>
                  <a:lnTo>
                    <a:pt x="1102" y="44"/>
                  </a:lnTo>
                  <a:lnTo>
                    <a:pt x="1086" y="28"/>
                  </a:lnTo>
                  <a:lnTo>
                    <a:pt x="1068" y="16"/>
                  </a:lnTo>
                  <a:lnTo>
                    <a:pt x="1050" y="6"/>
                  </a:lnTo>
                  <a:lnTo>
                    <a:pt x="1028" y="2"/>
                  </a:lnTo>
                  <a:lnTo>
                    <a:pt x="1006" y="0"/>
                  </a:lnTo>
                  <a:lnTo>
                    <a:pt x="982" y="4"/>
                  </a:lnTo>
                  <a:lnTo>
                    <a:pt x="982" y="4"/>
                  </a:lnTo>
                  <a:lnTo>
                    <a:pt x="962" y="12"/>
                  </a:lnTo>
                  <a:lnTo>
                    <a:pt x="942" y="24"/>
                  </a:lnTo>
                  <a:lnTo>
                    <a:pt x="926" y="40"/>
                  </a:lnTo>
                  <a:lnTo>
                    <a:pt x="914" y="58"/>
                  </a:lnTo>
                  <a:lnTo>
                    <a:pt x="904" y="78"/>
                  </a:lnTo>
                  <a:lnTo>
                    <a:pt x="900" y="100"/>
                  </a:lnTo>
                  <a:lnTo>
                    <a:pt x="900" y="122"/>
                  </a:lnTo>
                  <a:lnTo>
                    <a:pt x="902" y="144"/>
                  </a:lnTo>
                  <a:lnTo>
                    <a:pt x="918" y="200"/>
                  </a:lnTo>
                  <a:lnTo>
                    <a:pt x="918" y="200"/>
                  </a:lnTo>
                  <a:lnTo>
                    <a:pt x="872" y="176"/>
                  </a:lnTo>
                  <a:lnTo>
                    <a:pt x="824" y="152"/>
                  </a:lnTo>
                  <a:lnTo>
                    <a:pt x="776" y="132"/>
                  </a:lnTo>
                  <a:lnTo>
                    <a:pt x="728" y="112"/>
                  </a:lnTo>
                  <a:lnTo>
                    <a:pt x="678" y="94"/>
                  </a:lnTo>
                  <a:lnTo>
                    <a:pt x="628" y="78"/>
                  </a:lnTo>
                  <a:lnTo>
                    <a:pt x="578" y="64"/>
                  </a:lnTo>
                  <a:lnTo>
                    <a:pt x="526" y="50"/>
                  </a:lnTo>
                  <a:lnTo>
                    <a:pt x="474" y="40"/>
                  </a:lnTo>
                  <a:lnTo>
                    <a:pt x="422" y="32"/>
                  </a:lnTo>
                  <a:lnTo>
                    <a:pt x="370" y="24"/>
                  </a:lnTo>
                  <a:lnTo>
                    <a:pt x="318" y="20"/>
                  </a:lnTo>
                  <a:lnTo>
                    <a:pt x="266" y="16"/>
                  </a:lnTo>
                  <a:lnTo>
                    <a:pt x="212" y="14"/>
                  </a:lnTo>
                  <a:lnTo>
                    <a:pt x="160" y="16"/>
                  </a:lnTo>
                  <a:lnTo>
                    <a:pt x="106" y="18"/>
                  </a:lnTo>
                  <a:lnTo>
                    <a:pt x="106" y="18"/>
                  </a:lnTo>
                  <a:lnTo>
                    <a:pt x="84" y="22"/>
                  </a:lnTo>
                  <a:lnTo>
                    <a:pt x="62" y="30"/>
                  </a:lnTo>
                  <a:lnTo>
                    <a:pt x="44" y="42"/>
                  </a:lnTo>
                  <a:lnTo>
                    <a:pt x="28" y="56"/>
                  </a:lnTo>
                  <a:lnTo>
                    <a:pt x="16" y="74"/>
                  </a:lnTo>
                  <a:lnTo>
                    <a:pt x="6" y="94"/>
                  </a:lnTo>
                  <a:lnTo>
                    <a:pt x="2" y="116"/>
                  </a:lnTo>
                  <a:lnTo>
                    <a:pt x="0" y="138"/>
                  </a:lnTo>
                  <a:lnTo>
                    <a:pt x="0" y="138"/>
                  </a:lnTo>
                  <a:lnTo>
                    <a:pt x="4" y="162"/>
                  </a:lnTo>
                  <a:lnTo>
                    <a:pt x="12" y="182"/>
                  </a:lnTo>
                  <a:lnTo>
                    <a:pt x="24" y="200"/>
                  </a:lnTo>
                  <a:lnTo>
                    <a:pt x="40" y="216"/>
                  </a:lnTo>
                  <a:lnTo>
                    <a:pt x="56" y="230"/>
                  </a:lnTo>
                  <a:lnTo>
                    <a:pt x="76" y="238"/>
                  </a:lnTo>
                  <a:lnTo>
                    <a:pt x="98" y="244"/>
                  </a:lnTo>
                  <a:lnTo>
                    <a:pt x="122" y="244"/>
                  </a:lnTo>
                  <a:lnTo>
                    <a:pt x="122" y="244"/>
                  </a:lnTo>
                  <a:lnTo>
                    <a:pt x="166" y="242"/>
                  </a:lnTo>
                  <a:lnTo>
                    <a:pt x="212" y="242"/>
                  </a:lnTo>
                  <a:lnTo>
                    <a:pt x="256" y="244"/>
                  </a:lnTo>
                  <a:lnTo>
                    <a:pt x="300" y="246"/>
                  </a:lnTo>
                  <a:lnTo>
                    <a:pt x="346" y="250"/>
                  </a:lnTo>
                  <a:lnTo>
                    <a:pt x="390" y="256"/>
                  </a:lnTo>
                  <a:lnTo>
                    <a:pt x="434" y="264"/>
                  </a:lnTo>
                  <a:lnTo>
                    <a:pt x="478" y="272"/>
                  </a:lnTo>
                  <a:lnTo>
                    <a:pt x="520" y="284"/>
                  </a:lnTo>
                  <a:lnTo>
                    <a:pt x="564" y="296"/>
                  </a:lnTo>
                  <a:lnTo>
                    <a:pt x="606" y="310"/>
                  </a:lnTo>
                  <a:lnTo>
                    <a:pt x="648" y="324"/>
                  </a:lnTo>
                  <a:lnTo>
                    <a:pt x="690" y="342"/>
                  </a:lnTo>
                  <a:lnTo>
                    <a:pt x="730" y="360"/>
                  </a:lnTo>
                  <a:lnTo>
                    <a:pt x="770" y="380"/>
                  </a:lnTo>
                  <a:lnTo>
                    <a:pt x="810" y="400"/>
                  </a:lnTo>
                  <a:lnTo>
                    <a:pt x="746" y="418"/>
                  </a:lnTo>
                  <a:lnTo>
                    <a:pt x="746" y="418"/>
                  </a:lnTo>
                  <a:lnTo>
                    <a:pt x="726" y="426"/>
                  </a:lnTo>
                  <a:lnTo>
                    <a:pt x="706" y="438"/>
                  </a:lnTo>
                  <a:lnTo>
                    <a:pt x="690" y="452"/>
                  </a:lnTo>
                  <a:lnTo>
                    <a:pt x="678" y="470"/>
                  </a:lnTo>
                  <a:lnTo>
                    <a:pt x="668" y="490"/>
                  </a:lnTo>
                  <a:lnTo>
                    <a:pt x="664" y="512"/>
                  </a:lnTo>
                  <a:lnTo>
                    <a:pt x="664" y="534"/>
                  </a:lnTo>
                  <a:lnTo>
                    <a:pt x="666" y="556"/>
                  </a:lnTo>
                  <a:lnTo>
                    <a:pt x="666" y="556"/>
                  </a:lnTo>
                  <a:lnTo>
                    <a:pt x="674" y="576"/>
                  </a:lnTo>
                  <a:lnTo>
                    <a:pt x="682" y="592"/>
                  </a:lnTo>
                  <a:lnTo>
                    <a:pt x="694" y="606"/>
                  </a:lnTo>
                  <a:lnTo>
                    <a:pt x="708" y="618"/>
                  </a:lnTo>
                  <a:lnTo>
                    <a:pt x="724" y="628"/>
                  </a:lnTo>
                  <a:lnTo>
                    <a:pt x="742" y="636"/>
                  </a:lnTo>
                  <a:lnTo>
                    <a:pt x="760" y="640"/>
                  </a:lnTo>
                  <a:lnTo>
                    <a:pt x="778" y="640"/>
                  </a:lnTo>
                  <a:lnTo>
                    <a:pt x="778" y="640"/>
                  </a:lnTo>
                  <a:lnTo>
                    <a:pt x="792" y="640"/>
                  </a:lnTo>
                  <a:lnTo>
                    <a:pt x="806" y="636"/>
                  </a:lnTo>
                  <a:lnTo>
                    <a:pt x="1034" y="574"/>
                  </a:lnTo>
                  <a:lnTo>
                    <a:pt x="1034" y="574"/>
                  </a:lnTo>
                  <a:lnTo>
                    <a:pt x="1054" y="568"/>
                  </a:lnTo>
                  <a:lnTo>
                    <a:pt x="1074" y="560"/>
                  </a:lnTo>
                  <a:lnTo>
                    <a:pt x="1092" y="550"/>
                  </a:lnTo>
                  <a:lnTo>
                    <a:pt x="1108" y="538"/>
                  </a:lnTo>
                  <a:lnTo>
                    <a:pt x="1124" y="524"/>
                  </a:lnTo>
                  <a:lnTo>
                    <a:pt x="1138" y="508"/>
                  </a:lnTo>
                  <a:lnTo>
                    <a:pt x="1152" y="492"/>
                  </a:lnTo>
                  <a:lnTo>
                    <a:pt x="1164" y="474"/>
                  </a:lnTo>
                  <a:lnTo>
                    <a:pt x="1164" y="474"/>
                  </a:lnTo>
                  <a:lnTo>
                    <a:pt x="1174" y="456"/>
                  </a:lnTo>
                  <a:lnTo>
                    <a:pt x="1180" y="436"/>
                  </a:lnTo>
                  <a:lnTo>
                    <a:pt x="1186" y="416"/>
                  </a:lnTo>
                  <a:lnTo>
                    <a:pt x="1190" y="396"/>
                  </a:lnTo>
                  <a:lnTo>
                    <a:pt x="1192" y="374"/>
                  </a:lnTo>
                  <a:lnTo>
                    <a:pt x="1192" y="354"/>
                  </a:lnTo>
                  <a:lnTo>
                    <a:pt x="1188" y="332"/>
                  </a:lnTo>
                  <a:lnTo>
                    <a:pt x="1184" y="312"/>
                  </a:lnTo>
                  <a:lnTo>
                    <a:pt x="1184" y="312"/>
                  </a:lnTo>
                  <a:close/>
                </a:path>
              </a:pathLst>
            </a:custGeom>
            <a:solidFill>
              <a:schemeClr val="accent1"/>
            </a:solidFill>
            <a:ln w="28575">
              <a:solidFill>
                <a:schemeClr val="accent1">
                  <a:lumMod val="20000"/>
                  <a:lumOff val="80000"/>
                </a:schemeClr>
              </a:solidFill>
              <a:prstDash val="solid"/>
              <a:round/>
            </a:ln>
          </p:spPr>
          <p:txBody>
            <a:bodyPr vert="horz" wrap="square" lIns="91440" tIns="45720" rIns="91440" bIns="45720" numCol="1" anchor="t" anchorCtr="0" compatLnSpc="1"/>
            <a:lstStyle/>
            <a:p>
              <a:endParaRPr lang="zh-CN" altLang="en-US"/>
            </a:p>
          </p:txBody>
        </p:sp>
        <p:sp>
          <p:nvSpPr>
            <p:cNvPr id="94" name="Freeform 15"/>
            <p:cNvSpPr/>
            <p:nvPr/>
          </p:nvSpPr>
          <p:spPr bwMode="auto">
            <a:xfrm rot="800062">
              <a:off x="-5558121" y="3832618"/>
              <a:ext cx="1892300" cy="1016000"/>
            </a:xfrm>
            <a:custGeom>
              <a:avLst/>
              <a:gdLst>
                <a:gd name="T0" fmla="*/ 70 w 1192"/>
                <a:gd name="T1" fmla="*/ 556 h 640"/>
                <a:gd name="T2" fmla="*/ 78 w 1192"/>
                <a:gd name="T3" fmla="*/ 578 h 640"/>
                <a:gd name="T4" fmla="*/ 106 w 1192"/>
                <a:gd name="T5" fmla="*/ 612 h 640"/>
                <a:gd name="T6" fmla="*/ 142 w 1192"/>
                <a:gd name="T7" fmla="*/ 634 h 640"/>
                <a:gd name="T8" fmla="*/ 186 w 1192"/>
                <a:gd name="T9" fmla="*/ 640 h 640"/>
                <a:gd name="T10" fmla="*/ 210 w 1192"/>
                <a:gd name="T11" fmla="*/ 636 h 640"/>
                <a:gd name="T12" fmla="*/ 250 w 1192"/>
                <a:gd name="T13" fmla="*/ 616 h 640"/>
                <a:gd name="T14" fmla="*/ 278 w 1192"/>
                <a:gd name="T15" fmla="*/ 584 h 640"/>
                <a:gd name="T16" fmla="*/ 292 w 1192"/>
                <a:gd name="T17" fmla="*/ 542 h 640"/>
                <a:gd name="T18" fmla="*/ 288 w 1192"/>
                <a:gd name="T19" fmla="*/ 496 h 640"/>
                <a:gd name="T20" fmla="*/ 274 w 1192"/>
                <a:gd name="T21" fmla="*/ 440 h 640"/>
                <a:gd name="T22" fmla="*/ 368 w 1192"/>
                <a:gd name="T23" fmla="*/ 488 h 640"/>
                <a:gd name="T24" fmla="*/ 464 w 1192"/>
                <a:gd name="T25" fmla="*/ 530 h 640"/>
                <a:gd name="T26" fmla="*/ 564 w 1192"/>
                <a:gd name="T27" fmla="*/ 564 h 640"/>
                <a:gd name="T28" fmla="*/ 666 w 1192"/>
                <a:gd name="T29" fmla="*/ 590 h 640"/>
                <a:gd name="T30" fmla="*/ 768 w 1192"/>
                <a:gd name="T31" fmla="*/ 610 h 640"/>
                <a:gd name="T32" fmla="*/ 874 w 1192"/>
                <a:gd name="T33" fmla="*/ 622 h 640"/>
                <a:gd name="T34" fmla="*/ 980 w 1192"/>
                <a:gd name="T35" fmla="*/ 626 h 640"/>
                <a:gd name="T36" fmla="*/ 1086 w 1192"/>
                <a:gd name="T37" fmla="*/ 624 h 640"/>
                <a:gd name="T38" fmla="*/ 1108 w 1192"/>
                <a:gd name="T39" fmla="*/ 620 h 640"/>
                <a:gd name="T40" fmla="*/ 1148 w 1192"/>
                <a:gd name="T41" fmla="*/ 600 h 640"/>
                <a:gd name="T42" fmla="*/ 1176 w 1192"/>
                <a:gd name="T43" fmla="*/ 568 h 640"/>
                <a:gd name="T44" fmla="*/ 1190 w 1192"/>
                <a:gd name="T45" fmla="*/ 526 h 640"/>
                <a:gd name="T46" fmla="*/ 1192 w 1192"/>
                <a:gd name="T47" fmla="*/ 502 h 640"/>
                <a:gd name="T48" fmla="*/ 1180 w 1192"/>
                <a:gd name="T49" fmla="*/ 458 h 640"/>
                <a:gd name="T50" fmla="*/ 1152 w 1192"/>
                <a:gd name="T51" fmla="*/ 424 h 640"/>
                <a:gd name="T52" fmla="*/ 1114 w 1192"/>
                <a:gd name="T53" fmla="*/ 402 h 640"/>
                <a:gd name="T54" fmla="*/ 1070 w 1192"/>
                <a:gd name="T55" fmla="*/ 396 h 640"/>
                <a:gd name="T56" fmla="*/ 1026 w 1192"/>
                <a:gd name="T57" fmla="*/ 398 h 640"/>
                <a:gd name="T58" fmla="*/ 936 w 1192"/>
                <a:gd name="T59" fmla="*/ 398 h 640"/>
                <a:gd name="T60" fmla="*/ 846 w 1192"/>
                <a:gd name="T61" fmla="*/ 390 h 640"/>
                <a:gd name="T62" fmla="*/ 758 w 1192"/>
                <a:gd name="T63" fmla="*/ 378 h 640"/>
                <a:gd name="T64" fmla="*/ 672 w 1192"/>
                <a:gd name="T65" fmla="*/ 358 h 640"/>
                <a:gd name="T66" fmla="*/ 586 w 1192"/>
                <a:gd name="T67" fmla="*/ 332 h 640"/>
                <a:gd name="T68" fmla="*/ 502 w 1192"/>
                <a:gd name="T69" fmla="*/ 300 h 640"/>
                <a:gd name="T70" fmla="*/ 422 w 1192"/>
                <a:gd name="T71" fmla="*/ 262 h 640"/>
                <a:gd name="T72" fmla="*/ 446 w 1192"/>
                <a:gd name="T73" fmla="*/ 224 h 640"/>
                <a:gd name="T74" fmla="*/ 466 w 1192"/>
                <a:gd name="T75" fmla="*/ 216 h 640"/>
                <a:gd name="T76" fmla="*/ 502 w 1192"/>
                <a:gd name="T77" fmla="*/ 188 h 640"/>
                <a:gd name="T78" fmla="*/ 522 w 1192"/>
                <a:gd name="T79" fmla="*/ 150 h 640"/>
                <a:gd name="T80" fmla="*/ 528 w 1192"/>
                <a:gd name="T81" fmla="*/ 106 h 640"/>
                <a:gd name="T82" fmla="*/ 524 w 1192"/>
                <a:gd name="T83" fmla="*/ 84 h 640"/>
                <a:gd name="T84" fmla="*/ 508 w 1192"/>
                <a:gd name="T85" fmla="*/ 50 h 640"/>
                <a:gd name="T86" fmla="*/ 484 w 1192"/>
                <a:gd name="T87" fmla="*/ 22 h 640"/>
                <a:gd name="T88" fmla="*/ 450 w 1192"/>
                <a:gd name="T89" fmla="*/ 6 h 640"/>
                <a:gd name="T90" fmla="*/ 414 w 1192"/>
                <a:gd name="T91" fmla="*/ 0 h 640"/>
                <a:gd name="T92" fmla="*/ 400 w 1192"/>
                <a:gd name="T93" fmla="*/ 2 h 640"/>
                <a:gd name="T94" fmla="*/ 158 w 1192"/>
                <a:gd name="T95" fmla="*/ 66 h 640"/>
                <a:gd name="T96" fmla="*/ 138 w 1192"/>
                <a:gd name="T97" fmla="*/ 72 h 640"/>
                <a:gd name="T98" fmla="*/ 100 w 1192"/>
                <a:gd name="T99" fmla="*/ 92 h 640"/>
                <a:gd name="T100" fmla="*/ 68 w 1192"/>
                <a:gd name="T101" fmla="*/ 118 h 640"/>
                <a:gd name="T102" fmla="*/ 40 w 1192"/>
                <a:gd name="T103" fmla="*/ 148 h 640"/>
                <a:gd name="T104" fmla="*/ 28 w 1192"/>
                <a:gd name="T105" fmla="*/ 166 h 640"/>
                <a:gd name="T106" fmla="*/ 12 w 1192"/>
                <a:gd name="T107" fmla="*/ 206 h 640"/>
                <a:gd name="T108" fmla="*/ 2 w 1192"/>
                <a:gd name="T109" fmla="*/ 246 h 640"/>
                <a:gd name="T110" fmla="*/ 0 w 1192"/>
                <a:gd name="T111" fmla="*/ 288 h 640"/>
                <a:gd name="T112" fmla="*/ 8 w 1192"/>
                <a:gd name="T113" fmla="*/ 33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2" h="640">
                  <a:moveTo>
                    <a:pt x="8" y="330"/>
                  </a:moveTo>
                  <a:lnTo>
                    <a:pt x="70" y="556"/>
                  </a:lnTo>
                  <a:lnTo>
                    <a:pt x="70" y="556"/>
                  </a:lnTo>
                  <a:lnTo>
                    <a:pt x="78" y="578"/>
                  </a:lnTo>
                  <a:lnTo>
                    <a:pt x="90" y="598"/>
                  </a:lnTo>
                  <a:lnTo>
                    <a:pt x="106" y="612"/>
                  </a:lnTo>
                  <a:lnTo>
                    <a:pt x="122" y="626"/>
                  </a:lnTo>
                  <a:lnTo>
                    <a:pt x="142" y="634"/>
                  </a:lnTo>
                  <a:lnTo>
                    <a:pt x="164" y="640"/>
                  </a:lnTo>
                  <a:lnTo>
                    <a:pt x="186" y="640"/>
                  </a:lnTo>
                  <a:lnTo>
                    <a:pt x="210" y="636"/>
                  </a:lnTo>
                  <a:lnTo>
                    <a:pt x="210" y="636"/>
                  </a:lnTo>
                  <a:lnTo>
                    <a:pt x="230" y="628"/>
                  </a:lnTo>
                  <a:lnTo>
                    <a:pt x="250" y="616"/>
                  </a:lnTo>
                  <a:lnTo>
                    <a:pt x="266" y="602"/>
                  </a:lnTo>
                  <a:lnTo>
                    <a:pt x="278" y="584"/>
                  </a:lnTo>
                  <a:lnTo>
                    <a:pt x="286" y="564"/>
                  </a:lnTo>
                  <a:lnTo>
                    <a:pt x="292" y="542"/>
                  </a:lnTo>
                  <a:lnTo>
                    <a:pt x="292" y="520"/>
                  </a:lnTo>
                  <a:lnTo>
                    <a:pt x="288" y="496"/>
                  </a:lnTo>
                  <a:lnTo>
                    <a:pt x="274" y="440"/>
                  </a:lnTo>
                  <a:lnTo>
                    <a:pt x="274" y="440"/>
                  </a:lnTo>
                  <a:lnTo>
                    <a:pt x="320" y="466"/>
                  </a:lnTo>
                  <a:lnTo>
                    <a:pt x="368" y="488"/>
                  </a:lnTo>
                  <a:lnTo>
                    <a:pt x="416" y="510"/>
                  </a:lnTo>
                  <a:lnTo>
                    <a:pt x="464" y="530"/>
                  </a:lnTo>
                  <a:lnTo>
                    <a:pt x="514" y="548"/>
                  </a:lnTo>
                  <a:lnTo>
                    <a:pt x="564" y="564"/>
                  </a:lnTo>
                  <a:lnTo>
                    <a:pt x="614" y="578"/>
                  </a:lnTo>
                  <a:lnTo>
                    <a:pt x="666" y="590"/>
                  </a:lnTo>
                  <a:lnTo>
                    <a:pt x="718" y="602"/>
                  </a:lnTo>
                  <a:lnTo>
                    <a:pt x="768" y="610"/>
                  </a:lnTo>
                  <a:lnTo>
                    <a:pt x="822" y="616"/>
                  </a:lnTo>
                  <a:lnTo>
                    <a:pt x="874" y="622"/>
                  </a:lnTo>
                  <a:lnTo>
                    <a:pt x="926" y="626"/>
                  </a:lnTo>
                  <a:lnTo>
                    <a:pt x="980" y="626"/>
                  </a:lnTo>
                  <a:lnTo>
                    <a:pt x="1032" y="626"/>
                  </a:lnTo>
                  <a:lnTo>
                    <a:pt x="1086" y="624"/>
                  </a:lnTo>
                  <a:lnTo>
                    <a:pt x="1086" y="624"/>
                  </a:lnTo>
                  <a:lnTo>
                    <a:pt x="1108" y="620"/>
                  </a:lnTo>
                  <a:lnTo>
                    <a:pt x="1128" y="612"/>
                  </a:lnTo>
                  <a:lnTo>
                    <a:pt x="1148" y="600"/>
                  </a:lnTo>
                  <a:lnTo>
                    <a:pt x="1164" y="584"/>
                  </a:lnTo>
                  <a:lnTo>
                    <a:pt x="1176" y="568"/>
                  </a:lnTo>
                  <a:lnTo>
                    <a:pt x="1186" y="548"/>
                  </a:lnTo>
                  <a:lnTo>
                    <a:pt x="1190" y="526"/>
                  </a:lnTo>
                  <a:lnTo>
                    <a:pt x="1192" y="502"/>
                  </a:lnTo>
                  <a:lnTo>
                    <a:pt x="1192" y="502"/>
                  </a:lnTo>
                  <a:lnTo>
                    <a:pt x="1188" y="480"/>
                  </a:lnTo>
                  <a:lnTo>
                    <a:pt x="1180" y="458"/>
                  </a:lnTo>
                  <a:lnTo>
                    <a:pt x="1168" y="440"/>
                  </a:lnTo>
                  <a:lnTo>
                    <a:pt x="1152" y="424"/>
                  </a:lnTo>
                  <a:lnTo>
                    <a:pt x="1134" y="412"/>
                  </a:lnTo>
                  <a:lnTo>
                    <a:pt x="1114" y="402"/>
                  </a:lnTo>
                  <a:lnTo>
                    <a:pt x="1094" y="398"/>
                  </a:lnTo>
                  <a:lnTo>
                    <a:pt x="1070" y="396"/>
                  </a:lnTo>
                  <a:lnTo>
                    <a:pt x="1070" y="396"/>
                  </a:lnTo>
                  <a:lnTo>
                    <a:pt x="1026" y="398"/>
                  </a:lnTo>
                  <a:lnTo>
                    <a:pt x="980" y="400"/>
                  </a:lnTo>
                  <a:lnTo>
                    <a:pt x="936" y="398"/>
                  </a:lnTo>
                  <a:lnTo>
                    <a:pt x="890" y="396"/>
                  </a:lnTo>
                  <a:lnTo>
                    <a:pt x="846" y="390"/>
                  </a:lnTo>
                  <a:lnTo>
                    <a:pt x="802" y="384"/>
                  </a:lnTo>
                  <a:lnTo>
                    <a:pt x="758" y="378"/>
                  </a:lnTo>
                  <a:lnTo>
                    <a:pt x="714" y="368"/>
                  </a:lnTo>
                  <a:lnTo>
                    <a:pt x="672" y="358"/>
                  </a:lnTo>
                  <a:lnTo>
                    <a:pt x="628" y="346"/>
                  </a:lnTo>
                  <a:lnTo>
                    <a:pt x="586" y="332"/>
                  </a:lnTo>
                  <a:lnTo>
                    <a:pt x="544" y="316"/>
                  </a:lnTo>
                  <a:lnTo>
                    <a:pt x="502" y="300"/>
                  </a:lnTo>
                  <a:lnTo>
                    <a:pt x="462" y="282"/>
                  </a:lnTo>
                  <a:lnTo>
                    <a:pt x="422" y="262"/>
                  </a:lnTo>
                  <a:lnTo>
                    <a:pt x="382" y="240"/>
                  </a:lnTo>
                  <a:lnTo>
                    <a:pt x="446" y="224"/>
                  </a:lnTo>
                  <a:lnTo>
                    <a:pt x="446" y="224"/>
                  </a:lnTo>
                  <a:lnTo>
                    <a:pt x="466" y="216"/>
                  </a:lnTo>
                  <a:lnTo>
                    <a:pt x="486" y="204"/>
                  </a:lnTo>
                  <a:lnTo>
                    <a:pt x="502" y="188"/>
                  </a:lnTo>
                  <a:lnTo>
                    <a:pt x="514" y="170"/>
                  </a:lnTo>
                  <a:lnTo>
                    <a:pt x="522" y="150"/>
                  </a:lnTo>
                  <a:lnTo>
                    <a:pt x="528" y="130"/>
                  </a:lnTo>
                  <a:lnTo>
                    <a:pt x="528" y="106"/>
                  </a:lnTo>
                  <a:lnTo>
                    <a:pt x="524" y="84"/>
                  </a:lnTo>
                  <a:lnTo>
                    <a:pt x="524" y="84"/>
                  </a:lnTo>
                  <a:lnTo>
                    <a:pt x="518" y="66"/>
                  </a:lnTo>
                  <a:lnTo>
                    <a:pt x="508" y="50"/>
                  </a:lnTo>
                  <a:lnTo>
                    <a:pt x="496" y="34"/>
                  </a:lnTo>
                  <a:lnTo>
                    <a:pt x="484" y="22"/>
                  </a:lnTo>
                  <a:lnTo>
                    <a:pt x="468" y="14"/>
                  </a:lnTo>
                  <a:lnTo>
                    <a:pt x="450" y="6"/>
                  </a:lnTo>
                  <a:lnTo>
                    <a:pt x="432" y="2"/>
                  </a:lnTo>
                  <a:lnTo>
                    <a:pt x="414" y="0"/>
                  </a:lnTo>
                  <a:lnTo>
                    <a:pt x="414" y="0"/>
                  </a:lnTo>
                  <a:lnTo>
                    <a:pt x="400" y="2"/>
                  </a:lnTo>
                  <a:lnTo>
                    <a:pt x="386" y="4"/>
                  </a:lnTo>
                  <a:lnTo>
                    <a:pt x="158" y="66"/>
                  </a:lnTo>
                  <a:lnTo>
                    <a:pt x="158" y="66"/>
                  </a:lnTo>
                  <a:lnTo>
                    <a:pt x="138" y="72"/>
                  </a:lnTo>
                  <a:lnTo>
                    <a:pt x="118" y="82"/>
                  </a:lnTo>
                  <a:lnTo>
                    <a:pt x="100" y="92"/>
                  </a:lnTo>
                  <a:lnTo>
                    <a:pt x="84" y="104"/>
                  </a:lnTo>
                  <a:lnTo>
                    <a:pt x="68" y="118"/>
                  </a:lnTo>
                  <a:lnTo>
                    <a:pt x="52" y="132"/>
                  </a:lnTo>
                  <a:lnTo>
                    <a:pt x="40" y="148"/>
                  </a:lnTo>
                  <a:lnTo>
                    <a:pt x="28" y="166"/>
                  </a:lnTo>
                  <a:lnTo>
                    <a:pt x="28" y="166"/>
                  </a:lnTo>
                  <a:lnTo>
                    <a:pt x="18" y="186"/>
                  </a:lnTo>
                  <a:lnTo>
                    <a:pt x="12" y="206"/>
                  </a:lnTo>
                  <a:lnTo>
                    <a:pt x="6" y="226"/>
                  </a:lnTo>
                  <a:lnTo>
                    <a:pt x="2" y="246"/>
                  </a:lnTo>
                  <a:lnTo>
                    <a:pt x="0" y="266"/>
                  </a:lnTo>
                  <a:lnTo>
                    <a:pt x="0" y="288"/>
                  </a:lnTo>
                  <a:lnTo>
                    <a:pt x="4" y="308"/>
                  </a:lnTo>
                  <a:lnTo>
                    <a:pt x="8" y="330"/>
                  </a:lnTo>
                  <a:lnTo>
                    <a:pt x="8" y="330"/>
                  </a:lnTo>
                  <a:close/>
                </a:path>
              </a:pathLst>
            </a:custGeom>
            <a:solidFill>
              <a:schemeClr val="accent4"/>
            </a:solidFill>
            <a:ln w="28575">
              <a:solidFill>
                <a:schemeClr val="accent4">
                  <a:lumMod val="20000"/>
                  <a:lumOff val="80000"/>
                </a:schemeClr>
              </a:solidFill>
              <a:prstDash val="solid"/>
              <a:round/>
            </a:ln>
          </p:spPr>
          <p:txBody>
            <a:bodyPr vert="horz" wrap="square" lIns="91440" tIns="45720" rIns="91440" bIns="45720" numCol="1" anchor="t" anchorCtr="0" compatLnSpc="1"/>
            <a:lstStyle/>
            <a:p>
              <a:endParaRPr lang="zh-CN" altLang="en-US"/>
            </a:p>
          </p:txBody>
        </p:sp>
        <p:sp>
          <p:nvSpPr>
            <p:cNvPr id="95" name="Freeform 16"/>
            <p:cNvSpPr/>
            <p:nvPr/>
          </p:nvSpPr>
          <p:spPr bwMode="auto">
            <a:xfrm rot="800062">
              <a:off x="-1897135" y="1781484"/>
              <a:ext cx="1114425" cy="1889125"/>
            </a:xfrm>
            <a:custGeom>
              <a:avLst/>
              <a:gdLst>
                <a:gd name="T0" fmla="*/ 670 w 702"/>
                <a:gd name="T1" fmla="*/ 956 h 1190"/>
                <a:gd name="T2" fmla="*/ 684 w 702"/>
                <a:gd name="T3" fmla="*/ 938 h 1190"/>
                <a:gd name="T4" fmla="*/ 700 w 702"/>
                <a:gd name="T5" fmla="*/ 898 h 1190"/>
                <a:gd name="T6" fmla="*/ 700 w 702"/>
                <a:gd name="T7" fmla="*/ 854 h 1190"/>
                <a:gd name="T8" fmla="*/ 682 w 702"/>
                <a:gd name="T9" fmla="*/ 814 h 1190"/>
                <a:gd name="T10" fmla="*/ 668 w 702"/>
                <a:gd name="T11" fmla="*/ 796 h 1190"/>
                <a:gd name="T12" fmla="*/ 630 w 702"/>
                <a:gd name="T13" fmla="*/ 772 h 1190"/>
                <a:gd name="T14" fmla="*/ 586 w 702"/>
                <a:gd name="T15" fmla="*/ 764 h 1190"/>
                <a:gd name="T16" fmla="*/ 544 w 702"/>
                <a:gd name="T17" fmla="*/ 772 h 1190"/>
                <a:gd name="T18" fmla="*/ 506 w 702"/>
                <a:gd name="T19" fmla="*/ 798 h 1190"/>
                <a:gd name="T20" fmla="*/ 466 w 702"/>
                <a:gd name="T21" fmla="*/ 840 h 1190"/>
                <a:gd name="T22" fmla="*/ 458 w 702"/>
                <a:gd name="T23" fmla="*/ 736 h 1190"/>
                <a:gd name="T24" fmla="*/ 444 w 702"/>
                <a:gd name="T25" fmla="*/ 630 h 1190"/>
                <a:gd name="T26" fmla="*/ 424 w 702"/>
                <a:gd name="T27" fmla="*/ 528 h 1190"/>
                <a:gd name="T28" fmla="*/ 394 w 702"/>
                <a:gd name="T29" fmla="*/ 426 h 1190"/>
                <a:gd name="T30" fmla="*/ 358 w 702"/>
                <a:gd name="T31" fmla="*/ 328 h 1190"/>
                <a:gd name="T32" fmla="*/ 316 w 702"/>
                <a:gd name="T33" fmla="*/ 232 h 1190"/>
                <a:gd name="T34" fmla="*/ 266 w 702"/>
                <a:gd name="T35" fmla="*/ 138 h 1190"/>
                <a:gd name="T36" fmla="*/ 208 w 702"/>
                <a:gd name="T37" fmla="*/ 48 h 1190"/>
                <a:gd name="T38" fmla="*/ 194 w 702"/>
                <a:gd name="T39" fmla="*/ 32 h 1190"/>
                <a:gd name="T40" fmla="*/ 156 w 702"/>
                <a:gd name="T41" fmla="*/ 8 h 1190"/>
                <a:gd name="T42" fmla="*/ 114 w 702"/>
                <a:gd name="T43" fmla="*/ 0 h 1190"/>
                <a:gd name="T44" fmla="*/ 70 w 702"/>
                <a:gd name="T45" fmla="*/ 8 h 1190"/>
                <a:gd name="T46" fmla="*/ 50 w 702"/>
                <a:gd name="T47" fmla="*/ 20 h 1190"/>
                <a:gd name="T48" fmla="*/ 20 w 702"/>
                <a:gd name="T49" fmla="*/ 52 h 1190"/>
                <a:gd name="T50" fmla="*/ 4 w 702"/>
                <a:gd name="T51" fmla="*/ 92 h 1190"/>
                <a:gd name="T52" fmla="*/ 4 w 702"/>
                <a:gd name="T53" fmla="*/ 136 h 1190"/>
                <a:gd name="T54" fmla="*/ 22 w 702"/>
                <a:gd name="T55" fmla="*/ 178 h 1190"/>
                <a:gd name="T56" fmla="*/ 46 w 702"/>
                <a:gd name="T57" fmla="*/ 214 h 1190"/>
                <a:gd name="T58" fmla="*/ 92 w 702"/>
                <a:gd name="T59" fmla="*/ 292 h 1190"/>
                <a:gd name="T60" fmla="*/ 130 w 702"/>
                <a:gd name="T61" fmla="*/ 372 h 1190"/>
                <a:gd name="T62" fmla="*/ 164 w 702"/>
                <a:gd name="T63" fmla="*/ 456 h 1190"/>
                <a:gd name="T64" fmla="*/ 192 w 702"/>
                <a:gd name="T65" fmla="*/ 540 h 1190"/>
                <a:gd name="T66" fmla="*/ 212 w 702"/>
                <a:gd name="T67" fmla="*/ 628 h 1190"/>
                <a:gd name="T68" fmla="*/ 228 w 702"/>
                <a:gd name="T69" fmla="*/ 714 h 1190"/>
                <a:gd name="T70" fmla="*/ 236 w 702"/>
                <a:gd name="T71" fmla="*/ 804 h 1190"/>
                <a:gd name="T72" fmla="*/ 192 w 702"/>
                <a:gd name="T73" fmla="*/ 804 h 1190"/>
                <a:gd name="T74" fmla="*/ 174 w 702"/>
                <a:gd name="T75" fmla="*/ 788 h 1190"/>
                <a:gd name="T76" fmla="*/ 132 w 702"/>
                <a:gd name="T77" fmla="*/ 772 h 1190"/>
                <a:gd name="T78" fmla="*/ 90 w 702"/>
                <a:gd name="T79" fmla="*/ 774 h 1190"/>
                <a:gd name="T80" fmla="*/ 48 w 702"/>
                <a:gd name="T81" fmla="*/ 790 h 1190"/>
                <a:gd name="T82" fmla="*/ 30 w 702"/>
                <a:gd name="T83" fmla="*/ 806 h 1190"/>
                <a:gd name="T84" fmla="*/ 10 w 702"/>
                <a:gd name="T85" fmla="*/ 838 h 1190"/>
                <a:gd name="T86" fmla="*/ 0 w 702"/>
                <a:gd name="T87" fmla="*/ 874 h 1190"/>
                <a:gd name="T88" fmla="*/ 2 w 702"/>
                <a:gd name="T89" fmla="*/ 910 h 1190"/>
                <a:gd name="T90" fmla="*/ 16 w 702"/>
                <a:gd name="T91" fmla="*/ 944 h 1190"/>
                <a:gd name="T92" fmla="*/ 24 w 702"/>
                <a:gd name="T93" fmla="*/ 956 h 1190"/>
                <a:gd name="T94" fmla="*/ 202 w 702"/>
                <a:gd name="T95" fmla="*/ 1130 h 1190"/>
                <a:gd name="T96" fmla="*/ 218 w 702"/>
                <a:gd name="T97" fmla="*/ 1144 h 1190"/>
                <a:gd name="T98" fmla="*/ 254 w 702"/>
                <a:gd name="T99" fmla="*/ 1168 h 1190"/>
                <a:gd name="T100" fmla="*/ 292 w 702"/>
                <a:gd name="T101" fmla="*/ 1182 h 1190"/>
                <a:gd name="T102" fmla="*/ 334 w 702"/>
                <a:gd name="T103" fmla="*/ 1190 h 1190"/>
                <a:gd name="T104" fmla="*/ 356 w 702"/>
                <a:gd name="T105" fmla="*/ 1190 h 1190"/>
                <a:gd name="T106" fmla="*/ 398 w 702"/>
                <a:gd name="T107" fmla="*/ 1186 h 1190"/>
                <a:gd name="T108" fmla="*/ 436 w 702"/>
                <a:gd name="T109" fmla="*/ 1174 h 1190"/>
                <a:gd name="T110" fmla="*/ 474 w 702"/>
                <a:gd name="T111" fmla="*/ 1152 h 1190"/>
                <a:gd name="T112" fmla="*/ 506 w 702"/>
                <a:gd name="T113" fmla="*/ 1126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2" h="1190">
                  <a:moveTo>
                    <a:pt x="506" y="1126"/>
                  </a:moveTo>
                  <a:lnTo>
                    <a:pt x="670" y="956"/>
                  </a:lnTo>
                  <a:lnTo>
                    <a:pt x="670" y="956"/>
                  </a:lnTo>
                  <a:lnTo>
                    <a:pt x="684" y="938"/>
                  </a:lnTo>
                  <a:lnTo>
                    <a:pt x="694" y="918"/>
                  </a:lnTo>
                  <a:lnTo>
                    <a:pt x="700" y="898"/>
                  </a:lnTo>
                  <a:lnTo>
                    <a:pt x="702" y="876"/>
                  </a:lnTo>
                  <a:lnTo>
                    <a:pt x="700" y="854"/>
                  </a:lnTo>
                  <a:lnTo>
                    <a:pt x="692" y="832"/>
                  </a:lnTo>
                  <a:lnTo>
                    <a:pt x="682" y="814"/>
                  </a:lnTo>
                  <a:lnTo>
                    <a:pt x="668" y="796"/>
                  </a:lnTo>
                  <a:lnTo>
                    <a:pt x="668" y="796"/>
                  </a:lnTo>
                  <a:lnTo>
                    <a:pt x="648" y="782"/>
                  </a:lnTo>
                  <a:lnTo>
                    <a:pt x="630" y="772"/>
                  </a:lnTo>
                  <a:lnTo>
                    <a:pt x="608" y="766"/>
                  </a:lnTo>
                  <a:lnTo>
                    <a:pt x="586" y="764"/>
                  </a:lnTo>
                  <a:lnTo>
                    <a:pt x="564" y="766"/>
                  </a:lnTo>
                  <a:lnTo>
                    <a:pt x="544" y="772"/>
                  </a:lnTo>
                  <a:lnTo>
                    <a:pt x="524" y="784"/>
                  </a:lnTo>
                  <a:lnTo>
                    <a:pt x="506" y="798"/>
                  </a:lnTo>
                  <a:lnTo>
                    <a:pt x="466" y="840"/>
                  </a:lnTo>
                  <a:lnTo>
                    <a:pt x="466" y="840"/>
                  </a:lnTo>
                  <a:lnTo>
                    <a:pt x="464" y="788"/>
                  </a:lnTo>
                  <a:lnTo>
                    <a:pt x="458" y="736"/>
                  </a:lnTo>
                  <a:lnTo>
                    <a:pt x="452" y="682"/>
                  </a:lnTo>
                  <a:lnTo>
                    <a:pt x="444" y="630"/>
                  </a:lnTo>
                  <a:lnTo>
                    <a:pt x="436" y="580"/>
                  </a:lnTo>
                  <a:lnTo>
                    <a:pt x="424" y="528"/>
                  </a:lnTo>
                  <a:lnTo>
                    <a:pt x="410" y="476"/>
                  </a:lnTo>
                  <a:lnTo>
                    <a:pt x="394" y="426"/>
                  </a:lnTo>
                  <a:lnTo>
                    <a:pt x="378" y="376"/>
                  </a:lnTo>
                  <a:lnTo>
                    <a:pt x="358" y="328"/>
                  </a:lnTo>
                  <a:lnTo>
                    <a:pt x="338" y="280"/>
                  </a:lnTo>
                  <a:lnTo>
                    <a:pt x="316" y="232"/>
                  </a:lnTo>
                  <a:lnTo>
                    <a:pt x="292" y="184"/>
                  </a:lnTo>
                  <a:lnTo>
                    <a:pt x="266" y="138"/>
                  </a:lnTo>
                  <a:lnTo>
                    <a:pt x="238" y="94"/>
                  </a:lnTo>
                  <a:lnTo>
                    <a:pt x="208" y="48"/>
                  </a:lnTo>
                  <a:lnTo>
                    <a:pt x="208" y="48"/>
                  </a:lnTo>
                  <a:lnTo>
                    <a:pt x="194" y="32"/>
                  </a:lnTo>
                  <a:lnTo>
                    <a:pt x="176" y="18"/>
                  </a:lnTo>
                  <a:lnTo>
                    <a:pt x="156" y="8"/>
                  </a:lnTo>
                  <a:lnTo>
                    <a:pt x="136" y="2"/>
                  </a:lnTo>
                  <a:lnTo>
                    <a:pt x="114" y="0"/>
                  </a:lnTo>
                  <a:lnTo>
                    <a:pt x="92" y="2"/>
                  </a:lnTo>
                  <a:lnTo>
                    <a:pt x="70" y="8"/>
                  </a:lnTo>
                  <a:lnTo>
                    <a:pt x="50" y="20"/>
                  </a:lnTo>
                  <a:lnTo>
                    <a:pt x="50" y="20"/>
                  </a:lnTo>
                  <a:lnTo>
                    <a:pt x="34" y="34"/>
                  </a:lnTo>
                  <a:lnTo>
                    <a:pt x="20" y="52"/>
                  </a:lnTo>
                  <a:lnTo>
                    <a:pt x="10" y="72"/>
                  </a:lnTo>
                  <a:lnTo>
                    <a:pt x="4" y="92"/>
                  </a:lnTo>
                  <a:lnTo>
                    <a:pt x="2" y="114"/>
                  </a:lnTo>
                  <a:lnTo>
                    <a:pt x="4" y="136"/>
                  </a:lnTo>
                  <a:lnTo>
                    <a:pt x="10" y="158"/>
                  </a:lnTo>
                  <a:lnTo>
                    <a:pt x="22" y="178"/>
                  </a:lnTo>
                  <a:lnTo>
                    <a:pt x="22" y="178"/>
                  </a:lnTo>
                  <a:lnTo>
                    <a:pt x="46" y="214"/>
                  </a:lnTo>
                  <a:lnTo>
                    <a:pt x="70" y="254"/>
                  </a:lnTo>
                  <a:lnTo>
                    <a:pt x="92" y="292"/>
                  </a:lnTo>
                  <a:lnTo>
                    <a:pt x="112" y="332"/>
                  </a:lnTo>
                  <a:lnTo>
                    <a:pt x="130" y="372"/>
                  </a:lnTo>
                  <a:lnTo>
                    <a:pt x="148" y="414"/>
                  </a:lnTo>
                  <a:lnTo>
                    <a:pt x="164" y="456"/>
                  </a:lnTo>
                  <a:lnTo>
                    <a:pt x="178" y="498"/>
                  </a:lnTo>
                  <a:lnTo>
                    <a:pt x="192" y="540"/>
                  </a:lnTo>
                  <a:lnTo>
                    <a:pt x="204" y="584"/>
                  </a:lnTo>
                  <a:lnTo>
                    <a:pt x="212" y="628"/>
                  </a:lnTo>
                  <a:lnTo>
                    <a:pt x="222" y="670"/>
                  </a:lnTo>
                  <a:lnTo>
                    <a:pt x="228" y="714"/>
                  </a:lnTo>
                  <a:lnTo>
                    <a:pt x="232" y="760"/>
                  </a:lnTo>
                  <a:lnTo>
                    <a:pt x="236" y="804"/>
                  </a:lnTo>
                  <a:lnTo>
                    <a:pt x="238" y="848"/>
                  </a:lnTo>
                  <a:lnTo>
                    <a:pt x="192" y="804"/>
                  </a:lnTo>
                  <a:lnTo>
                    <a:pt x="192" y="804"/>
                  </a:lnTo>
                  <a:lnTo>
                    <a:pt x="174" y="788"/>
                  </a:lnTo>
                  <a:lnTo>
                    <a:pt x="154" y="778"/>
                  </a:lnTo>
                  <a:lnTo>
                    <a:pt x="132" y="772"/>
                  </a:lnTo>
                  <a:lnTo>
                    <a:pt x="110" y="772"/>
                  </a:lnTo>
                  <a:lnTo>
                    <a:pt x="90" y="774"/>
                  </a:lnTo>
                  <a:lnTo>
                    <a:pt x="68" y="780"/>
                  </a:lnTo>
                  <a:lnTo>
                    <a:pt x="48" y="790"/>
                  </a:lnTo>
                  <a:lnTo>
                    <a:pt x="30" y="806"/>
                  </a:lnTo>
                  <a:lnTo>
                    <a:pt x="30" y="806"/>
                  </a:lnTo>
                  <a:lnTo>
                    <a:pt x="18" y="820"/>
                  </a:lnTo>
                  <a:lnTo>
                    <a:pt x="10" y="838"/>
                  </a:lnTo>
                  <a:lnTo>
                    <a:pt x="2" y="854"/>
                  </a:lnTo>
                  <a:lnTo>
                    <a:pt x="0" y="874"/>
                  </a:lnTo>
                  <a:lnTo>
                    <a:pt x="0" y="892"/>
                  </a:lnTo>
                  <a:lnTo>
                    <a:pt x="2" y="910"/>
                  </a:lnTo>
                  <a:lnTo>
                    <a:pt x="8" y="928"/>
                  </a:lnTo>
                  <a:lnTo>
                    <a:pt x="16" y="944"/>
                  </a:lnTo>
                  <a:lnTo>
                    <a:pt x="16" y="944"/>
                  </a:lnTo>
                  <a:lnTo>
                    <a:pt x="24" y="956"/>
                  </a:lnTo>
                  <a:lnTo>
                    <a:pt x="34" y="966"/>
                  </a:lnTo>
                  <a:lnTo>
                    <a:pt x="202" y="1130"/>
                  </a:lnTo>
                  <a:lnTo>
                    <a:pt x="202" y="1130"/>
                  </a:lnTo>
                  <a:lnTo>
                    <a:pt x="218" y="1144"/>
                  </a:lnTo>
                  <a:lnTo>
                    <a:pt x="236" y="1156"/>
                  </a:lnTo>
                  <a:lnTo>
                    <a:pt x="254" y="1168"/>
                  </a:lnTo>
                  <a:lnTo>
                    <a:pt x="272" y="1176"/>
                  </a:lnTo>
                  <a:lnTo>
                    <a:pt x="292" y="1182"/>
                  </a:lnTo>
                  <a:lnTo>
                    <a:pt x="312" y="1188"/>
                  </a:lnTo>
                  <a:lnTo>
                    <a:pt x="334" y="1190"/>
                  </a:lnTo>
                  <a:lnTo>
                    <a:pt x="356" y="1190"/>
                  </a:lnTo>
                  <a:lnTo>
                    <a:pt x="356" y="1190"/>
                  </a:lnTo>
                  <a:lnTo>
                    <a:pt x="376" y="1190"/>
                  </a:lnTo>
                  <a:lnTo>
                    <a:pt x="398" y="1186"/>
                  </a:lnTo>
                  <a:lnTo>
                    <a:pt x="418" y="1180"/>
                  </a:lnTo>
                  <a:lnTo>
                    <a:pt x="436" y="1174"/>
                  </a:lnTo>
                  <a:lnTo>
                    <a:pt x="456" y="1164"/>
                  </a:lnTo>
                  <a:lnTo>
                    <a:pt x="474" y="1152"/>
                  </a:lnTo>
                  <a:lnTo>
                    <a:pt x="490" y="1140"/>
                  </a:lnTo>
                  <a:lnTo>
                    <a:pt x="506" y="1126"/>
                  </a:lnTo>
                  <a:lnTo>
                    <a:pt x="506" y="1126"/>
                  </a:lnTo>
                  <a:close/>
                </a:path>
              </a:pathLst>
            </a:custGeom>
            <a:solidFill>
              <a:schemeClr val="accent2"/>
            </a:solidFill>
            <a:ln w="28575">
              <a:solidFill>
                <a:schemeClr val="accent2">
                  <a:lumMod val="20000"/>
                  <a:lumOff val="80000"/>
                </a:schemeClr>
              </a:solidFill>
              <a:prstDash val="solid"/>
              <a:round/>
            </a:ln>
          </p:spPr>
          <p:txBody>
            <a:bodyPr vert="horz" wrap="square" lIns="91440" tIns="45720" rIns="91440" bIns="45720" numCol="1" anchor="t" anchorCtr="0" compatLnSpc="1"/>
            <a:lstStyle/>
            <a:p>
              <a:endParaRPr lang="zh-CN" altLang="en-US"/>
            </a:p>
          </p:txBody>
        </p:sp>
        <p:sp>
          <p:nvSpPr>
            <p:cNvPr id="96" name="Freeform 17"/>
            <p:cNvSpPr/>
            <p:nvPr/>
          </p:nvSpPr>
          <p:spPr bwMode="auto">
            <a:xfrm rot="800062">
              <a:off x="-6342501" y="1661081"/>
              <a:ext cx="1114425" cy="1892300"/>
            </a:xfrm>
            <a:custGeom>
              <a:avLst/>
              <a:gdLst>
                <a:gd name="T0" fmla="*/ 32 w 702"/>
                <a:gd name="T1" fmla="*/ 234 h 1192"/>
                <a:gd name="T2" fmla="*/ 18 w 702"/>
                <a:gd name="T3" fmla="*/ 252 h 1192"/>
                <a:gd name="T4" fmla="*/ 2 w 702"/>
                <a:gd name="T5" fmla="*/ 294 h 1192"/>
                <a:gd name="T6" fmla="*/ 2 w 702"/>
                <a:gd name="T7" fmla="*/ 338 h 1192"/>
                <a:gd name="T8" fmla="*/ 20 w 702"/>
                <a:gd name="T9" fmla="*/ 378 h 1192"/>
                <a:gd name="T10" fmla="*/ 34 w 702"/>
                <a:gd name="T11" fmla="*/ 396 h 1192"/>
                <a:gd name="T12" fmla="*/ 72 w 702"/>
                <a:gd name="T13" fmla="*/ 420 h 1192"/>
                <a:gd name="T14" fmla="*/ 116 w 702"/>
                <a:gd name="T15" fmla="*/ 428 h 1192"/>
                <a:gd name="T16" fmla="*/ 158 w 702"/>
                <a:gd name="T17" fmla="*/ 418 h 1192"/>
                <a:gd name="T18" fmla="*/ 196 w 702"/>
                <a:gd name="T19" fmla="*/ 392 h 1192"/>
                <a:gd name="T20" fmla="*/ 236 w 702"/>
                <a:gd name="T21" fmla="*/ 350 h 1192"/>
                <a:gd name="T22" fmla="*/ 242 w 702"/>
                <a:gd name="T23" fmla="*/ 456 h 1192"/>
                <a:gd name="T24" fmla="*/ 256 w 702"/>
                <a:gd name="T25" fmla="*/ 560 h 1192"/>
                <a:gd name="T26" fmla="*/ 278 w 702"/>
                <a:gd name="T27" fmla="*/ 664 h 1192"/>
                <a:gd name="T28" fmla="*/ 308 w 702"/>
                <a:gd name="T29" fmla="*/ 764 h 1192"/>
                <a:gd name="T30" fmla="*/ 344 w 702"/>
                <a:gd name="T31" fmla="*/ 864 h 1192"/>
                <a:gd name="T32" fmla="*/ 386 w 702"/>
                <a:gd name="T33" fmla="*/ 960 h 1192"/>
                <a:gd name="T34" fmla="*/ 436 w 702"/>
                <a:gd name="T35" fmla="*/ 1052 h 1192"/>
                <a:gd name="T36" fmla="*/ 494 w 702"/>
                <a:gd name="T37" fmla="*/ 1142 h 1192"/>
                <a:gd name="T38" fmla="*/ 508 w 702"/>
                <a:gd name="T39" fmla="*/ 1160 h 1192"/>
                <a:gd name="T40" fmla="*/ 544 w 702"/>
                <a:gd name="T41" fmla="*/ 1184 h 1192"/>
                <a:gd name="T42" fmla="*/ 588 w 702"/>
                <a:gd name="T43" fmla="*/ 1192 h 1192"/>
                <a:gd name="T44" fmla="*/ 630 w 702"/>
                <a:gd name="T45" fmla="*/ 1182 h 1192"/>
                <a:gd name="T46" fmla="*/ 652 w 702"/>
                <a:gd name="T47" fmla="*/ 1172 h 1192"/>
                <a:gd name="T48" fmla="*/ 682 w 702"/>
                <a:gd name="T49" fmla="*/ 1140 h 1192"/>
                <a:gd name="T50" fmla="*/ 698 w 702"/>
                <a:gd name="T51" fmla="*/ 1098 h 1192"/>
                <a:gd name="T52" fmla="*/ 698 w 702"/>
                <a:gd name="T53" fmla="*/ 1056 h 1192"/>
                <a:gd name="T54" fmla="*/ 680 w 702"/>
                <a:gd name="T55" fmla="*/ 1014 h 1192"/>
                <a:gd name="T56" fmla="*/ 656 w 702"/>
                <a:gd name="T57" fmla="*/ 976 h 1192"/>
                <a:gd name="T58" fmla="*/ 610 w 702"/>
                <a:gd name="T59" fmla="*/ 898 h 1192"/>
                <a:gd name="T60" fmla="*/ 570 w 702"/>
                <a:gd name="T61" fmla="*/ 818 h 1192"/>
                <a:gd name="T62" fmla="*/ 538 w 702"/>
                <a:gd name="T63" fmla="*/ 736 h 1192"/>
                <a:gd name="T64" fmla="*/ 510 w 702"/>
                <a:gd name="T65" fmla="*/ 650 h 1192"/>
                <a:gd name="T66" fmla="*/ 488 w 702"/>
                <a:gd name="T67" fmla="*/ 564 h 1192"/>
                <a:gd name="T68" fmla="*/ 474 w 702"/>
                <a:gd name="T69" fmla="*/ 476 h 1192"/>
                <a:gd name="T70" fmla="*/ 466 w 702"/>
                <a:gd name="T71" fmla="*/ 388 h 1192"/>
                <a:gd name="T72" fmla="*/ 510 w 702"/>
                <a:gd name="T73" fmla="*/ 388 h 1192"/>
                <a:gd name="T74" fmla="*/ 528 w 702"/>
                <a:gd name="T75" fmla="*/ 402 h 1192"/>
                <a:gd name="T76" fmla="*/ 570 w 702"/>
                <a:gd name="T77" fmla="*/ 418 h 1192"/>
                <a:gd name="T78" fmla="*/ 612 w 702"/>
                <a:gd name="T79" fmla="*/ 418 h 1192"/>
                <a:gd name="T80" fmla="*/ 654 w 702"/>
                <a:gd name="T81" fmla="*/ 400 h 1192"/>
                <a:gd name="T82" fmla="*/ 670 w 702"/>
                <a:gd name="T83" fmla="*/ 386 h 1192"/>
                <a:gd name="T84" fmla="*/ 692 w 702"/>
                <a:gd name="T85" fmla="*/ 354 h 1192"/>
                <a:gd name="T86" fmla="*/ 702 w 702"/>
                <a:gd name="T87" fmla="*/ 318 h 1192"/>
                <a:gd name="T88" fmla="*/ 700 w 702"/>
                <a:gd name="T89" fmla="*/ 282 h 1192"/>
                <a:gd name="T90" fmla="*/ 686 w 702"/>
                <a:gd name="T91" fmla="*/ 246 h 1192"/>
                <a:gd name="T92" fmla="*/ 678 w 702"/>
                <a:gd name="T93" fmla="*/ 236 h 1192"/>
                <a:gd name="T94" fmla="*/ 500 w 702"/>
                <a:gd name="T95" fmla="*/ 60 h 1192"/>
                <a:gd name="T96" fmla="*/ 484 w 702"/>
                <a:gd name="T97" fmla="*/ 46 h 1192"/>
                <a:gd name="T98" fmla="*/ 448 w 702"/>
                <a:gd name="T99" fmla="*/ 24 h 1192"/>
                <a:gd name="T100" fmla="*/ 410 w 702"/>
                <a:gd name="T101" fmla="*/ 8 h 1192"/>
                <a:gd name="T102" fmla="*/ 368 w 702"/>
                <a:gd name="T103" fmla="*/ 2 h 1192"/>
                <a:gd name="T104" fmla="*/ 346 w 702"/>
                <a:gd name="T105" fmla="*/ 0 h 1192"/>
                <a:gd name="T106" fmla="*/ 304 w 702"/>
                <a:gd name="T107" fmla="*/ 6 h 1192"/>
                <a:gd name="T108" fmla="*/ 264 w 702"/>
                <a:gd name="T109" fmla="*/ 18 h 1192"/>
                <a:gd name="T110" fmla="*/ 228 w 702"/>
                <a:gd name="T111" fmla="*/ 38 h 1192"/>
                <a:gd name="T112" fmla="*/ 196 w 702"/>
                <a:gd name="T113" fmla="*/ 6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2" h="1192">
                  <a:moveTo>
                    <a:pt x="196" y="66"/>
                  </a:moveTo>
                  <a:lnTo>
                    <a:pt x="32" y="234"/>
                  </a:lnTo>
                  <a:lnTo>
                    <a:pt x="32" y="234"/>
                  </a:lnTo>
                  <a:lnTo>
                    <a:pt x="18" y="252"/>
                  </a:lnTo>
                  <a:lnTo>
                    <a:pt x="8" y="272"/>
                  </a:lnTo>
                  <a:lnTo>
                    <a:pt x="2" y="294"/>
                  </a:lnTo>
                  <a:lnTo>
                    <a:pt x="0" y="316"/>
                  </a:lnTo>
                  <a:lnTo>
                    <a:pt x="2" y="338"/>
                  </a:lnTo>
                  <a:lnTo>
                    <a:pt x="10" y="358"/>
                  </a:lnTo>
                  <a:lnTo>
                    <a:pt x="20" y="378"/>
                  </a:lnTo>
                  <a:lnTo>
                    <a:pt x="34" y="396"/>
                  </a:lnTo>
                  <a:lnTo>
                    <a:pt x="34" y="396"/>
                  </a:lnTo>
                  <a:lnTo>
                    <a:pt x="52" y="410"/>
                  </a:lnTo>
                  <a:lnTo>
                    <a:pt x="72" y="420"/>
                  </a:lnTo>
                  <a:lnTo>
                    <a:pt x="94" y="426"/>
                  </a:lnTo>
                  <a:lnTo>
                    <a:pt x="116" y="428"/>
                  </a:lnTo>
                  <a:lnTo>
                    <a:pt x="138" y="426"/>
                  </a:lnTo>
                  <a:lnTo>
                    <a:pt x="158" y="418"/>
                  </a:lnTo>
                  <a:lnTo>
                    <a:pt x="178" y="408"/>
                  </a:lnTo>
                  <a:lnTo>
                    <a:pt x="196" y="392"/>
                  </a:lnTo>
                  <a:lnTo>
                    <a:pt x="236" y="350"/>
                  </a:lnTo>
                  <a:lnTo>
                    <a:pt x="236" y="350"/>
                  </a:lnTo>
                  <a:lnTo>
                    <a:pt x="238" y="404"/>
                  </a:lnTo>
                  <a:lnTo>
                    <a:pt x="242" y="456"/>
                  </a:lnTo>
                  <a:lnTo>
                    <a:pt x="248" y="508"/>
                  </a:lnTo>
                  <a:lnTo>
                    <a:pt x="256" y="560"/>
                  </a:lnTo>
                  <a:lnTo>
                    <a:pt x="266" y="612"/>
                  </a:lnTo>
                  <a:lnTo>
                    <a:pt x="278" y="664"/>
                  </a:lnTo>
                  <a:lnTo>
                    <a:pt x="292" y="714"/>
                  </a:lnTo>
                  <a:lnTo>
                    <a:pt x="308" y="764"/>
                  </a:lnTo>
                  <a:lnTo>
                    <a:pt x="324" y="814"/>
                  </a:lnTo>
                  <a:lnTo>
                    <a:pt x="344" y="864"/>
                  </a:lnTo>
                  <a:lnTo>
                    <a:pt x="364" y="912"/>
                  </a:lnTo>
                  <a:lnTo>
                    <a:pt x="386" y="960"/>
                  </a:lnTo>
                  <a:lnTo>
                    <a:pt x="410" y="1006"/>
                  </a:lnTo>
                  <a:lnTo>
                    <a:pt x="436" y="1052"/>
                  </a:lnTo>
                  <a:lnTo>
                    <a:pt x="464" y="1098"/>
                  </a:lnTo>
                  <a:lnTo>
                    <a:pt x="494" y="1142"/>
                  </a:lnTo>
                  <a:lnTo>
                    <a:pt x="494" y="1142"/>
                  </a:lnTo>
                  <a:lnTo>
                    <a:pt x="508" y="1160"/>
                  </a:lnTo>
                  <a:lnTo>
                    <a:pt x="526" y="1174"/>
                  </a:lnTo>
                  <a:lnTo>
                    <a:pt x="544" y="1184"/>
                  </a:lnTo>
                  <a:lnTo>
                    <a:pt x="566" y="1190"/>
                  </a:lnTo>
                  <a:lnTo>
                    <a:pt x="588" y="1192"/>
                  </a:lnTo>
                  <a:lnTo>
                    <a:pt x="610" y="1190"/>
                  </a:lnTo>
                  <a:lnTo>
                    <a:pt x="630" y="1182"/>
                  </a:lnTo>
                  <a:lnTo>
                    <a:pt x="652" y="1172"/>
                  </a:lnTo>
                  <a:lnTo>
                    <a:pt x="652" y="1172"/>
                  </a:lnTo>
                  <a:lnTo>
                    <a:pt x="668" y="1156"/>
                  </a:lnTo>
                  <a:lnTo>
                    <a:pt x="682" y="1140"/>
                  </a:lnTo>
                  <a:lnTo>
                    <a:pt x="692" y="1120"/>
                  </a:lnTo>
                  <a:lnTo>
                    <a:pt x="698" y="1098"/>
                  </a:lnTo>
                  <a:lnTo>
                    <a:pt x="700" y="1078"/>
                  </a:lnTo>
                  <a:lnTo>
                    <a:pt x="698" y="1056"/>
                  </a:lnTo>
                  <a:lnTo>
                    <a:pt x="692" y="1034"/>
                  </a:lnTo>
                  <a:lnTo>
                    <a:pt x="680" y="1014"/>
                  </a:lnTo>
                  <a:lnTo>
                    <a:pt x="680" y="1014"/>
                  </a:lnTo>
                  <a:lnTo>
                    <a:pt x="656" y="976"/>
                  </a:lnTo>
                  <a:lnTo>
                    <a:pt x="632" y="938"/>
                  </a:lnTo>
                  <a:lnTo>
                    <a:pt x="610" y="898"/>
                  </a:lnTo>
                  <a:lnTo>
                    <a:pt x="590" y="858"/>
                  </a:lnTo>
                  <a:lnTo>
                    <a:pt x="570" y="818"/>
                  </a:lnTo>
                  <a:lnTo>
                    <a:pt x="554" y="778"/>
                  </a:lnTo>
                  <a:lnTo>
                    <a:pt x="538" y="736"/>
                  </a:lnTo>
                  <a:lnTo>
                    <a:pt x="524" y="694"/>
                  </a:lnTo>
                  <a:lnTo>
                    <a:pt x="510" y="650"/>
                  </a:lnTo>
                  <a:lnTo>
                    <a:pt x="498" y="608"/>
                  </a:lnTo>
                  <a:lnTo>
                    <a:pt x="488" y="564"/>
                  </a:lnTo>
                  <a:lnTo>
                    <a:pt x="480" y="520"/>
                  </a:lnTo>
                  <a:lnTo>
                    <a:pt x="474" y="476"/>
                  </a:lnTo>
                  <a:lnTo>
                    <a:pt x="468" y="432"/>
                  </a:lnTo>
                  <a:lnTo>
                    <a:pt x="466" y="388"/>
                  </a:lnTo>
                  <a:lnTo>
                    <a:pt x="464" y="342"/>
                  </a:lnTo>
                  <a:lnTo>
                    <a:pt x="510" y="388"/>
                  </a:lnTo>
                  <a:lnTo>
                    <a:pt x="510" y="388"/>
                  </a:lnTo>
                  <a:lnTo>
                    <a:pt x="528" y="402"/>
                  </a:lnTo>
                  <a:lnTo>
                    <a:pt x="548" y="412"/>
                  </a:lnTo>
                  <a:lnTo>
                    <a:pt x="570" y="418"/>
                  </a:lnTo>
                  <a:lnTo>
                    <a:pt x="592" y="420"/>
                  </a:lnTo>
                  <a:lnTo>
                    <a:pt x="612" y="418"/>
                  </a:lnTo>
                  <a:lnTo>
                    <a:pt x="634" y="410"/>
                  </a:lnTo>
                  <a:lnTo>
                    <a:pt x="654" y="400"/>
                  </a:lnTo>
                  <a:lnTo>
                    <a:pt x="670" y="386"/>
                  </a:lnTo>
                  <a:lnTo>
                    <a:pt x="670" y="386"/>
                  </a:lnTo>
                  <a:lnTo>
                    <a:pt x="684" y="370"/>
                  </a:lnTo>
                  <a:lnTo>
                    <a:pt x="692" y="354"/>
                  </a:lnTo>
                  <a:lnTo>
                    <a:pt x="698" y="336"/>
                  </a:lnTo>
                  <a:lnTo>
                    <a:pt x="702" y="318"/>
                  </a:lnTo>
                  <a:lnTo>
                    <a:pt x="702" y="300"/>
                  </a:lnTo>
                  <a:lnTo>
                    <a:pt x="700" y="282"/>
                  </a:lnTo>
                  <a:lnTo>
                    <a:pt x="694" y="264"/>
                  </a:lnTo>
                  <a:lnTo>
                    <a:pt x="686" y="246"/>
                  </a:lnTo>
                  <a:lnTo>
                    <a:pt x="686" y="246"/>
                  </a:lnTo>
                  <a:lnTo>
                    <a:pt x="678" y="236"/>
                  </a:lnTo>
                  <a:lnTo>
                    <a:pt x="668" y="224"/>
                  </a:lnTo>
                  <a:lnTo>
                    <a:pt x="500" y="60"/>
                  </a:lnTo>
                  <a:lnTo>
                    <a:pt x="500" y="60"/>
                  </a:lnTo>
                  <a:lnTo>
                    <a:pt x="484" y="46"/>
                  </a:lnTo>
                  <a:lnTo>
                    <a:pt x="466" y="34"/>
                  </a:lnTo>
                  <a:lnTo>
                    <a:pt x="448" y="24"/>
                  </a:lnTo>
                  <a:lnTo>
                    <a:pt x="428" y="16"/>
                  </a:lnTo>
                  <a:lnTo>
                    <a:pt x="410" y="8"/>
                  </a:lnTo>
                  <a:lnTo>
                    <a:pt x="388" y="4"/>
                  </a:lnTo>
                  <a:lnTo>
                    <a:pt x="368" y="2"/>
                  </a:lnTo>
                  <a:lnTo>
                    <a:pt x="346" y="0"/>
                  </a:lnTo>
                  <a:lnTo>
                    <a:pt x="346" y="0"/>
                  </a:lnTo>
                  <a:lnTo>
                    <a:pt x="326" y="2"/>
                  </a:lnTo>
                  <a:lnTo>
                    <a:pt x="304" y="6"/>
                  </a:lnTo>
                  <a:lnTo>
                    <a:pt x="284" y="10"/>
                  </a:lnTo>
                  <a:lnTo>
                    <a:pt x="264" y="18"/>
                  </a:lnTo>
                  <a:lnTo>
                    <a:pt x="246" y="28"/>
                  </a:lnTo>
                  <a:lnTo>
                    <a:pt x="228" y="38"/>
                  </a:lnTo>
                  <a:lnTo>
                    <a:pt x="212" y="50"/>
                  </a:lnTo>
                  <a:lnTo>
                    <a:pt x="196" y="66"/>
                  </a:lnTo>
                  <a:lnTo>
                    <a:pt x="196" y="66"/>
                  </a:lnTo>
                  <a:close/>
                </a:path>
              </a:pathLst>
            </a:custGeom>
            <a:solidFill>
              <a:schemeClr val="accent5"/>
            </a:solidFill>
            <a:ln w="28575">
              <a:solidFill>
                <a:schemeClr val="accent5">
                  <a:lumMod val="20000"/>
                  <a:lumOff val="80000"/>
                </a:schemeClr>
              </a:solidFill>
              <a:prstDash val="solid"/>
              <a:round/>
            </a:ln>
          </p:spPr>
          <p:txBody>
            <a:bodyPr vert="horz" wrap="square" lIns="91440" tIns="45720" rIns="91440" bIns="45720" numCol="1" anchor="t" anchorCtr="0" compatLnSpc="1"/>
            <a:lstStyle/>
            <a:p>
              <a:endParaRPr lang="zh-CN" altLang="en-US"/>
            </a:p>
          </p:txBody>
        </p:sp>
        <p:sp>
          <p:nvSpPr>
            <p:cNvPr id="97" name="Freeform 18"/>
            <p:cNvSpPr/>
            <p:nvPr/>
          </p:nvSpPr>
          <p:spPr bwMode="auto">
            <a:xfrm rot="800062">
              <a:off x="-3363616" y="3727123"/>
              <a:ext cx="1527175" cy="1609725"/>
            </a:xfrm>
            <a:custGeom>
              <a:avLst/>
              <a:gdLst>
                <a:gd name="T0" fmla="*/ 388 w 962"/>
                <a:gd name="T1" fmla="*/ 1010 h 1014"/>
                <a:gd name="T2" fmla="*/ 410 w 962"/>
                <a:gd name="T3" fmla="*/ 1014 h 1014"/>
                <a:gd name="T4" fmla="*/ 454 w 962"/>
                <a:gd name="T5" fmla="*/ 1008 h 1014"/>
                <a:gd name="T6" fmla="*/ 492 w 962"/>
                <a:gd name="T7" fmla="*/ 986 h 1014"/>
                <a:gd name="T8" fmla="*/ 518 w 962"/>
                <a:gd name="T9" fmla="*/ 950 h 1014"/>
                <a:gd name="T10" fmla="*/ 526 w 962"/>
                <a:gd name="T11" fmla="*/ 930 h 1014"/>
                <a:gd name="T12" fmla="*/ 528 w 962"/>
                <a:gd name="T13" fmla="*/ 884 h 1014"/>
                <a:gd name="T14" fmla="*/ 514 w 962"/>
                <a:gd name="T15" fmla="*/ 844 h 1014"/>
                <a:gd name="T16" fmla="*/ 486 w 962"/>
                <a:gd name="T17" fmla="*/ 810 h 1014"/>
                <a:gd name="T18" fmla="*/ 444 w 962"/>
                <a:gd name="T19" fmla="*/ 790 h 1014"/>
                <a:gd name="T20" fmla="*/ 388 w 962"/>
                <a:gd name="T21" fmla="*/ 776 h 1014"/>
                <a:gd name="T22" fmla="*/ 476 w 962"/>
                <a:gd name="T23" fmla="*/ 718 h 1014"/>
                <a:gd name="T24" fmla="*/ 560 w 962"/>
                <a:gd name="T25" fmla="*/ 654 h 1014"/>
                <a:gd name="T26" fmla="*/ 640 w 962"/>
                <a:gd name="T27" fmla="*/ 586 h 1014"/>
                <a:gd name="T28" fmla="*/ 712 w 962"/>
                <a:gd name="T29" fmla="*/ 510 h 1014"/>
                <a:gd name="T30" fmla="*/ 782 w 962"/>
                <a:gd name="T31" fmla="*/ 430 h 1014"/>
                <a:gd name="T32" fmla="*/ 844 w 962"/>
                <a:gd name="T33" fmla="*/ 346 h 1014"/>
                <a:gd name="T34" fmla="*/ 900 w 962"/>
                <a:gd name="T35" fmla="*/ 256 h 1014"/>
                <a:gd name="T36" fmla="*/ 950 w 962"/>
                <a:gd name="T37" fmla="*/ 162 h 1014"/>
                <a:gd name="T38" fmla="*/ 958 w 962"/>
                <a:gd name="T39" fmla="*/ 140 h 1014"/>
                <a:gd name="T40" fmla="*/ 960 w 962"/>
                <a:gd name="T41" fmla="*/ 96 h 1014"/>
                <a:gd name="T42" fmla="*/ 946 w 962"/>
                <a:gd name="T43" fmla="*/ 56 h 1014"/>
                <a:gd name="T44" fmla="*/ 918 w 962"/>
                <a:gd name="T45" fmla="*/ 22 h 1014"/>
                <a:gd name="T46" fmla="*/ 898 w 962"/>
                <a:gd name="T47" fmla="*/ 10 h 1014"/>
                <a:gd name="T48" fmla="*/ 854 w 962"/>
                <a:gd name="T49" fmla="*/ 0 h 1014"/>
                <a:gd name="T50" fmla="*/ 810 w 962"/>
                <a:gd name="T51" fmla="*/ 6 h 1014"/>
                <a:gd name="T52" fmla="*/ 774 w 962"/>
                <a:gd name="T53" fmla="*/ 26 h 1014"/>
                <a:gd name="T54" fmla="*/ 746 w 962"/>
                <a:gd name="T55" fmla="*/ 62 h 1014"/>
                <a:gd name="T56" fmla="*/ 726 w 962"/>
                <a:gd name="T57" fmla="*/ 102 h 1014"/>
                <a:gd name="T58" fmla="*/ 680 w 962"/>
                <a:gd name="T59" fmla="*/ 180 h 1014"/>
                <a:gd name="T60" fmla="*/ 630 w 962"/>
                <a:gd name="T61" fmla="*/ 254 h 1014"/>
                <a:gd name="T62" fmla="*/ 574 w 962"/>
                <a:gd name="T63" fmla="*/ 324 h 1014"/>
                <a:gd name="T64" fmla="*/ 514 w 962"/>
                <a:gd name="T65" fmla="*/ 390 h 1014"/>
                <a:gd name="T66" fmla="*/ 448 w 962"/>
                <a:gd name="T67" fmla="*/ 452 h 1014"/>
                <a:gd name="T68" fmla="*/ 380 w 962"/>
                <a:gd name="T69" fmla="*/ 508 h 1014"/>
                <a:gd name="T70" fmla="*/ 306 w 962"/>
                <a:gd name="T71" fmla="*/ 558 h 1014"/>
                <a:gd name="T72" fmla="*/ 286 w 962"/>
                <a:gd name="T73" fmla="*/ 520 h 1014"/>
                <a:gd name="T74" fmla="*/ 288 w 962"/>
                <a:gd name="T75" fmla="*/ 496 h 1014"/>
                <a:gd name="T76" fmla="*/ 282 w 962"/>
                <a:gd name="T77" fmla="*/ 452 h 1014"/>
                <a:gd name="T78" fmla="*/ 260 w 962"/>
                <a:gd name="T79" fmla="*/ 416 h 1014"/>
                <a:gd name="T80" fmla="*/ 226 w 962"/>
                <a:gd name="T81" fmla="*/ 388 h 1014"/>
                <a:gd name="T82" fmla="*/ 204 w 962"/>
                <a:gd name="T83" fmla="*/ 380 h 1014"/>
                <a:gd name="T84" fmla="*/ 166 w 962"/>
                <a:gd name="T85" fmla="*/ 378 h 1014"/>
                <a:gd name="T86" fmla="*/ 130 w 962"/>
                <a:gd name="T87" fmla="*/ 386 h 1014"/>
                <a:gd name="T88" fmla="*/ 98 w 962"/>
                <a:gd name="T89" fmla="*/ 406 h 1014"/>
                <a:gd name="T90" fmla="*/ 76 w 962"/>
                <a:gd name="T91" fmla="*/ 436 h 1014"/>
                <a:gd name="T92" fmla="*/ 70 w 962"/>
                <a:gd name="T93" fmla="*/ 448 h 1014"/>
                <a:gd name="T94" fmla="*/ 6 w 962"/>
                <a:gd name="T95" fmla="*/ 690 h 1014"/>
                <a:gd name="T96" fmla="*/ 2 w 962"/>
                <a:gd name="T97" fmla="*/ 712 h 1014"/>
                <a:gd name="T98" fmla="*/ 0 w 962"/>
                <a:gd name="T99" fmla="*/ 752 h 1014"/>
                <a:gd name="T100" fmla="*/ 4 w 962"/>
                <a:gd name="T101" fmla="*/ 794 h 1014"/>
                <a:gd name="T102" fmla="*/ 18 w 962"/>
                <a:gd name="T103" fmla="*/ 834 h 1014"/>
                <a:gd name="T104" fmla="*/ 28 w 962"/>
                <a:gd name="T105" fmla="*/ 852 h 1014"/>
                <a:gd name="T106" fmla="*/ 54 w 962"/>
                <a:gd name="T107" fmla="*/ 886 h 1014"/>
                <a:gd name="T108" fmla="*/ 84 w 962"/>
                <a:gd name="T109" fmla="*/ 916 h 1014"/>
                <a:gd name="T110" fmla="*/ 120 w 962"/>
                <a:gd name="T111" fmla="*/ 936 h 1014"/>
                <a:gd name="T112" fmla="*/ 160 w 962"/>
                <a:gd name="T113" fmla="*/ 952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2" h="1014">
                  <a:moveTo>
                    <a:pt x="160" y="952"/>
                  </a:moveTo>
                  <a:lnTo>
                    <a:pt x="388" y="1010"/>
                  </a:lnTo>
                  <a:lnTo>
                    <a:pt x="388" y="1010"/>
                  </a:lnTo>
                  <a:lnTo>
                    <a:pt x="410" y="1014"/>
                  </a:lnTo>
                  <a:lnTo>
                    <a:pt x="432" y="1014"/>
                  </a:lnTo>
                  <a:lnTo>
                    <a:pt x="454" y="1008"/>
                  </a:lnTo>
                  <a:lnTo>
                    <a:pt x="474" y="998"/>
                  </a:lnTo>
                  <a:lnTo>
                    <a:pt x="492" y="986"/>
                  </a:lnTo>
                  <a:lnTo>
                    <a:pt x="506" y="970"/>
                  </a:lnTo>
                  <a:lnTo>
                    <a:pt x="518" y="950"/>
                  </a:lnTo>
                  <a:lnTo>
                    <a:pt x="526" y="930"/>
                  </a:lnTo>
                  <a:lnTo>
                    <a:pt x="526" y="930"/>
                  </a:lnTo>
                  <a:lnTo>
                    <a:pt x="530" y="906"/>
                  </a:lnTo>
                  <a:lnTo>
                    <a:pt x="528" y="884"/>
                  </a:lnTo>
                  <a:lnTo>
                    <a:pt x="524" y="862"/>
                  </a:lnTo>
                  <a:lnTo>
                    <a:pt x="514" y="844"/>
                  </a:lnTo>
                  <a:lnTo>
                    <a:pt x="502" y="826"/>
                  </a:lnTo>
                  <a:lnTo>
                    <a:pt x="486" y="810"/>
                  </a:lnTo>
                  <a:lnTo>
                    <a:pt x="466" y="798"/>
                  </a:lnTo>
                  <a:lnTo>
                    <a:pt x="444" y="790"/>
                  </a:lnTo>
                  <a:lnTo>
                    <a:pt x="388" y="776"/>
                  </a:lnTo>
                  <a:lnTo>
                    <a:pt x="388" y="776"/>
                  </a:lnTo>
                  <a:lnTo>
                    <a:pt x="432" y="748"/>
                  </a:lnTo>
                  <a:lnTo>
                    <a:pt x="476" y="718"/>
                  </a:lnTo>
                  <a:lnTo>
                    <a:pt x="518" y="688"/>
                  </a:lnTo>
                  <a:lnTo>
                    <a:pt x="560" y="654"/>
                  </a:lnTo>
                  <a:lnTo>
                    <a:pt x="600" y="620"/>
                  </a:lnTo>
                  <a:lnTo>
                    <a:pt x="640" y="586"/>
                  </a:lnTo>
                  <a:lnTo>
                    <a:pt x="676" y="548"/>
                  </a:lnTo>
                  <a:lnTo>
                    <a:pt x="712" y="510"/>
                  </a:lnTo>
                  <a:lnTo>
                    <a:pt x="748" y="470"/>
                  </a:lnTo>
                  <a:lnTo>
                    <a:pt x="782" y="430"/>
                  </a:lnTo>
                  <a:lnTo>
                    <a:pt x="814" y="388"/>
                  </a:lnTo>
                  <a:lnTo>
                    <a:pt x="844" y="346"/>
                  </a:lnTo>
                  <a:lnTo>
                    <a:pt x="872" y="302"/>
                  </a:lnTo>
                  <a:lnTo>
                    <a:pt x="900" y="256"/>
                  </a:lnTo>
                  <a:lnTo>
                    <a:pt x="926" y="210"/>
                  </a:lnTo>
                  <a:lnTo>
                    <a:pt x="950" y="162"/>
                  </a:lnTo>
                  <a:lnTo>
                    <a:pt x="950" y="162"/>
                  </a:lnTo>
                  <a:lnTo>
                    <a:pt x="958" y="140"/>
                  </a:lnTo>
                  <a:lnTo>
                    <a:pt x="962" y="118"/>
                  </a:lnTo>
                  <a:lnTo>
                    <a:pt x="960" y="96"/>
                  </a:lnTo>
                  <a:lnTo>
                    <a:pt x="956" y="76"/>
                  </a:lnTo>
                  <a:lnTo>
                    <a:pt x="946" y="56"/>
                  </a:lnTo>
                  <a:lnTo>
                    <a:pt x="934" y="38"/>
                  </a:lnTo>
                  <a:lnTo>
                    <a:pt x="918" y="22"/>
                  </a:lnTo>
                  <a:lnTo>
                    <a:pt x="898" y="10"/>
                  </a:lnTo>
                  <a:lnTo>
                    <a:pt x="898" y="10"/>
                  </a:lnTo>
                  <a:lnTo>
                    <a:pt x="876" y="2"/>
                  </a:lnTo>
                  <a:lnTo>
                    <a:pt x="854" y="0"/>
                  </a:lnTo>
                  <a:lnTo>
                    <a:pt x="832" y="0"/>
                  </a:lnTo>
                  <a:lnTo>
                    <a:pt x="810" y="6"/>
                  </a:lnTo>
                  <a:lnTo>
                    <a:pt x="792" y="14"/>
                  </a:lnTo>
                  <a:lnTo>
                    <a:pt x="774" y="26"/>
                  </a:lnTo>
                  <a:lnTo>
                    <a:pt x="758" y="44"/>
                  </a:lnTo>
                  <a:lnTo>
                    <a:pt x="746" y="62"/>
                  </a:lnTo>
                  <a:lnTo>
                    <a:pt x="746" y="62"/>
                  </a:lnTo>
                  <a:lnTo>
                    <a:pt x="726" y="102"/>
                  </a:lnTo>
                  <a:lnTo>
                    <a:pt x="704" y="142"/>
                  </a:lnTo>
                  <a:lnTo>
                    <a:pt x="680" y="180"/>
                  </a:lnTo>
                  <a:lnTo>
                    <a:pt x="656" y="218"/>
                  </a:lnTo>
                  <a:lnTo>
                    <a:pt x="630" y="254"/>
                  </a:lnTo>
                  <a:lnTo>
                    <a:pt x="602" y="290"/>
                  </a:lnTo>
                  <a:lnTo>
                    <a:pt x="574" y="324"/>
                  </a:lnTo>
                  <a:lnTo>
                    <a:pt x="544" y="358"/>
                  </a:lnTo>
                  <a:lnTo>
                    <a:pt x="514" y="390"/>
                  </a:lnTo>
                  <a:lnTo>
                    <a:pt x="482" y="422"/>
                  </a:lnTo>
                  <a:lnTo>
                    <a:pt x="448" y="452"/>
                  </a:lnTo>
                  <a:lnTo>
                    <a:pt x="414" y="480"/>
                  </a:lnTo>
                  <a:lnTo>
                    <a:pt x="380" y="508"/>
                  </a:lnTo>
                  <a:lnTo>
                    <a:pt x="344" y="534"/>
                  </a:lnTo>
                  <a:lnTo>
                    <a:pt x="306" y="558"/>
                  </a:lnTo>
                  <a:lnTo>
                    <a:pt x="268" y="582"/>
                  </a:lnTo>
                  <a:lnTo>
                    <a:pt x="286" y="520"/>
                  </a:lnTo>
                  <a:lnTo>
                    <a:pt x="286" y="520"/>
                  </a:lnTo>
                  <a:lnTo>
                    <a:pt x="288" y="496"/>
                  </a:lnTo>
                  <a:lnTo>
                    <a:pt x="288" y="474"/>
                  </a:lnTo>
                  <a:lnTo>
                    <a:pt x="282" y="452"/>
                  </a:lnTo>
                  <a:lnTo>
                    <a:pt x="274" y="434"/>
                  </a:lnTo>
                  <a:lnTo>
                    <a:pt x="260" y="416"/>
                  </a:lnTo>
                  <a:lnTo>
                    <a:pt x="244" y="400"/>
                  </a:lnTo>
                  <a:lnTo>
                    <a:pt x="226" y="388"/>
                  </a:lnTo>
                  <a:lnTo>
                    <a:pt x="204" y="380"/>
                  </a:lnTo>
                  <a:lnTo>
                    <a:pt x="204" y="380"/>
                  </a:lnTo>
                  <a:lnTo>
                    <a:pt x="184" y="378"/>
                  </a:lnTo>
                  <a:lnTo>
                    <a:pt x="166" y="378"/>
                  </a:lnTo>
                  <a:lnTo>
                    <a:pt x="148" y="380"/>
                  </a:lnTo>
                  <a:lnTo>
                    <a:pt x="130" y="386"/>
                  </a:lnTo>
                  <a:lnTo>
                    <a:pt x="114" y="396"/>
                  </a:lnTo>
                  <a:lnTo>
                    <a:pt x="98" y="406"/>
                  </a:lnTo>
                  <a:lnTo>
                    <a:pt x="86" y="420"/>
                  </a:lnTo>
                  <a:lnTo>
                    <a:pt x="76" y="436"/>
                  </a:lnTo>
                  <a:lnTo>
                    <a:pt x="76" y="436"/>
                  </a:lnTo>
                  <a:lnTo>
                    <a:pt x="70" y="448"/>
                  </a:lnTo>
                  <a:lnTo>
                    <a:pt x="66" y="462"/>
                  </a:lnTo>
                  <a:lnTo>
                    <a:pt x="6" y="690"/>
                  </a:lnTo>
                  <a:lnTo>
                    <a:pt x="6" y="690"/>
                  </a:lnTo>
                  <a:lnTo>
                    <a:pt x="2" y="712"/>
                  </a:lnTo>
                  <a:lnTo>
                    <a:pt x="0" y="732"/>
                  </a:lnTo>
                  <a:lnTo>
                    <a:pt x="0" y="752"/>
                  </a:lnTo>
                  <a:lnTo>
                    <a:pt x="0" y="774"/>
                  </a:lnTo>
                  <a:lnTo>
                    <a:pt x="4" y="794"/>
                  </a:lnTo>
                  <a:lnTo>
                    <a:pt x="10" y="814"/>
                  </a:lnTo>
                  <a:lnTo>
                    <a:pt x="18" y="834"/>
                  </a:lnTo>
                  <a:lnTo>
                    <a:pt x="28" y="852"/>
                  </a:lnTo>
                  <a:lnTo>
                    <a:pt x="28" y="852"/>
                  </a:lnTo>
                  <a:lnTo>
                    <a:pt x="40" y="870"/>
                  </a:lnTo>
                  <a:lnTo>
                    <a:pt x="54" y="886"/>
                  </a:lnTo>
                  <a:lnTo>
                    <a:pt x="68" y="902"/>
                  </a:lnTo>
                  <a:lnTo>
                    <a:pt x="84" y="916"/>
                  </a:lnTo>
                  <a:lnTo>
                    <a:pt x="102" y="926"/>
                  </a:lnTo>
                  <a:lnTo>
                    <a:pt x="120" y="936"/>
                  </a:lnTo>
                  <a:lnTo>
                    <a:pt x="140" y="946"/>
                  </a:lnTo>
                  <a:lnTo>
                    <a:pt x="160" y="952"/>
                  </a:lnTo>
                  <a:lnTo>
                    <a:pt x="160" y="952"/>
                  </a:lnTo>
                  <a:close/>
                </a:path>
              </a:pathLst>
            </a:custGeom>
            <a:solidFill>
              <a:schemeClr val="accent3"/>
            </a:solidFill>
            <a:ln w="28575">
              <a:solidFill>
                <a:schemeClr val="accent3">
                  <a:lumMod val="20000"/>
                  <a:lumOff val="80000"/>
                </a:schemeClr>
              </a:solidFill>
              <a:prstDash val="solid"/>
              <a:round/>
            </a:ln>
          </p:spPr>
          <p:txBody>
            <a:bodyPr vert="horz" wrap="square" lIns="91440" tIns="45720" rIns="91440" bIns="45720" numCol="1" anchor="t" anchorCtr="0" compatLnSpc="1"/>
            <a:lstStyle/>
            <a:p>
              <a:endParaRPr lang="zh-CN" altLang="en-US"/>
            </a:p>
          </p:txBody>
        </p:sp>
        <p:sp>
          <p:nvSpPr>
            <p:cNvPr id="126" name="Freeform 19"/>
            <p:cNvSpPr/>
            <p:nvPr/>
          </p:nvSpPr>
          <p:spPr bwMode="auto">
            <a:xfrm rot="800062">
              <a:off x="-5288769" y="-5158"/>
              <a:ext cx="1527175" cy="1612900"/>
            </a:xfrm>
            <a:custGeom>
              <a:avLst/>
              <a:gdLst>
                <a:gd name="T0" fmla="*/ 574 w 962"/>
                <a:gd name="T1" fmla="*/ 4 h 1016"/>
                <a:gd name="T2" fmla="*/ 552 w 962"/>
                <a:gd name="T3" fmla="*/ 0 h 1016"/>
                <a:gd name="T4" fmla="*/ 508 w 962"/>
                <a:gd name="T5" fmla="*/ 8 h 1016"/>
                <a:gd name="T6" fmla="*/ 470 w 962"/>
                <a:gd name="T7" fmla="*/ 30 h 1016"/>
                <a:gd name="T8" fmla="*/ 444 w 962"/>
                <a:gd name="T9" fmla="*/ 64 h 1016"/>
                <a:gd name="T10" fmla="*/ 436 w 962"/>
                <a:gd name="T11" fmla="*/ 86 h 1016"/>
                <a:gd name="T12" fmla="*/ 434 w 962"/>
                <a:gd name="T13" fmla="*/ 130 h 1016"/>
                <a:gd name="T14" fmla="*/ 448 w 962"/>
                <a:gd name="T15" fmla="*/ 172 h 1016"/>
                <a:gd name="T16" fmla="*/ 476 w 962"/>
                <a:gd name="T17" fmla="*/ 204 h 1016"/>
                <a:gd name="T18" fmla="*/ 518 w 962"/>
                <a:gd name="T19" fmla="*/ 224 h 1016"/>
                <a:gd name="T20" fmla="*/ 574 w 962"/>
                <a:gd name="T21" fmla="*/ 240 h 1016"/>
                <a:gd name="T22" fmla="*/ 486 w 962"/>
                <a:gd name="T23" fmla="*/ 296 h 1016"/>
                <a:gd name="T24" fmla="*/ 402 w 962"/>
                <a:gd name="T25" fmla="*/ 360 h 1016"/>
                <a:gd name="T26" fmla="*/ 322 w 962"/>
                <a:gd name="T27" fmla="*/ 430 h 1016"/>
                <a:gd name="T28" fmla="*/ 248 w 962"/>
                <a:gd name="T29" fmla="*/ 504 h 1016"/>
                <a:gd name="T30" fmla="*/ 180 w 962"/>
                <a:gd name="T31" fmla="*/ 584 h 1016"/>
                <a:gd name="T32" fmla="*/ 118 w 962"/>
                <a:gd name="T33" fmla="*/ 670 h 1016"/>
                <a:gd name="T34" fmla="*/ 62 w 962"/>
                <a:gd name="T35" fmla="*/ 760 h 1016"/>
                <a:gd name="T36" fmla="*/ 12 w 962"/>
                <a:gd name="T37" fmla="*/ 852 h 1016"/>
                <a:gd name="T38" fmla="*/ 4 w 962"/>
                <a:gd name="T39" fmla="*/ 874 h 1016"/>
                <a:gd name="T40" fmla="*/ 2 w 962"/>
                <a:gd name="T41" fmla="*/ 918 h 1016"/>
                <a:gd name="T42" fmla="*/ 16 w 962"/>
                <a:gd name="T43" fmla="*/ 960 h 1016"/>
                <a:gd name="T44" fmla="*/ 44 w 962"/>
                <a:gd name="T45" fmla="*/ 992 h 1016"/>
                <a:gd name="T46" fmla="*/ 64 w 962"/>
                <a:gd name="T47" fmla="*/ 1004 h 1016"/>
                <a:gd name="T48" fmla="*/ 108 w 962"/>
                <a:gd name="T49" fmla="*/ 1016 h 1016"/>
                <a:gd name="T50" fmla="*/ 150 w 962"/>
                <a:gd name="T51" fmla="*/ 1010 h 1016"/>
                <a:gd name="T52" fmla="*/ 188 w 962"/>
                <a:gd name="T53" fmla="*/ 988 h 1016"/>
                <a:gd name="T54" fmla="*/ 216 w 962"/>
                <a:gd name="T55" fmla="*/ 952 h 1016"/>
                <a:gd name="T56" fmla="*/ 236 w 962"/>
                <a:gd name="T57" fmla="*/ 912 h 1016"/>
                <a:gd name="T58" fmla="*/ 282 w 962"/>
                <a:gd name="T59" fmla="*/ 834 h 1016"/>
                <a:gd name="T60" fmla="*/ 332 w 962"/>
                <a:gd name="T61" fmla="*/ 760 h 1016"/>
                <a:gd name="T62" fmla="*/ 388 w 962"/>
                <a:gd name="T63" fmla="*/ 690 h 1016"/>
                <a:gd name="T64" fmla="*/ 448 w 962"/>
                <a:gd name="T65" fmla="*/ 626 h 1016"/>
                <a:gd name="T66" fmla="*/ 512 w 962"/>
                <a:gd name="T67" fmla="*/ 564 h 1016"/>
                <a:gd name="T68" fmla="*/ 582 w 962"/>
                <a:gd name="T69" fmla="*/ 508 h 1016"/>
                <a:gd name="T70" fmla="*/ 656 w 962"/>
                <a:gd name="T71" fmla="*/ 456 h 1016"/>
                <a:gd name="T72" fmla="*/ 676 w 962"/>
                <a:gd name="T73" fmla="*/ 496 h 1016"/>
                <a:gd name="T74" fmla="*/ 674 w 962"/>
                <a:gd name="T75" fmla="*/ 518 h 1016"/>
                <a:gd name="T76" fmla="*/ 680 w 962"/>
                <a:gd name="T77" fmla="*/ 562 h 1016"/>
                <a:gd name="T78" fmla="*/ 702 w 962"/>
                <a:gd name="T79" fmla="*/ 600 h 1016"/>
                <a:gd name="T80" fmla="*/ 736 w 962"/>
                <a:gd name="T81" fmla="*/ 626 h 1016"/>
                <a:gd name="T82" fmla="*/ 758 w 962"/>
                <a:gd name="T83" fmla="*/ 634 h 1016"/>
                <a:gd name="T84" fmla="*/ 796 w 962"/>
                <a:gd name="T85" fmla="*/ 638 h 1016"/>
                <a:gd name="T86" fmla="*/ 832 w 962"/>
                <a:gd name="T87" fmla="*/ 628 h 1016"/>
                <a:gd name="T88" fmla="*/ 862 w 962"/>
                <a:gd name="T89" fmla="*/ 608 h 1016"/>
                <a:gd name="T90" fmla="*/ 886 w 962"/>
                <a:gd name="T91" fmla="*/ 580 h 1016"/>
                <a:gd name="T92" fmla="*/ 892 w 962"/>
                <a:gd name="T93" fmla="*/ 566 h 1016"/>
                <a:gd name="T94" fmla="*/ 956 w 962"/>
                <a:gd name="T95" fmla="*/ 324 h 1016"/>
                <a:gd name="T96" fmla="*/ 960 w 962"/>
                <a:gd name="T97" fmla="*/ 304 h 1016"/>
                <a:gd name="T98" fmla="*/ 962 w 962"/>
                <a:gd name="T99" fmla="*/ 262 h 1016"/>
                <a:gd name="T100" fmla="*/ 956 w 962"/>
                <a:gd name="T101" fmla="*/ 220 h 1016"/>
                <a:gd name="T102" fmla="*/ 944 w 962"/>
                <a:gd name="T103" fmla="*/ 182 h 1016"/>
                <a:gd name="T104" fmla="*/ 934 w 962"/>
                <a:gd name="T105" fmla="*/ 162 h 1016"/>
                <a:gd name="T106" fmla="*/ 908 w 962"/>
                <a:gd name="T107" fmla="*/ 128 h 1016"/>
                <a:gd name="T108" fmla="*/ 878 w 962"/>
                <a:gd name="T109" fmla="*/ 100 h 1016"/>
                <a:gd name="T110" fmla="*/ 842 w 962"/>
                <a:gd name="T111" fmla="*/ 78 h 1016"/>
                <a:gd name="T112" fmla="*/ 802 w 962"/>
                <a:gd name="T113" fmla="*/ 6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2" h="1016">
                  <a:moveTo>
                    <a:pt x="802" y="64"/>
                  </a:moveTo>
                  <a:lnTo>
                    <a:pt x="574" y="4"/>
                  </a:lnTo>
                  <a:lnTo>
                    <a:pt x="574" y="4"/>
                  </a:lnTo>
                  <a:lnTo>
                    <a:pt x="552" y="0"/>
                  </a:lnTo>
                  <a:lnTo>
                    <a:pt x="530" y="2"/>
                  </a:lnTo>
                  <a:lnTo>
                    <a:pt x="508" y="8"/>
                  </a:lnTo>
                  <a:lnTo>
                    <a:pt x="488" y="16"/>
                  </a:lnTo>
                  <a:lnTo>
                    <a:pt x="470" y="30"/>
                  </a:lnTo>
                  <a:lnTo>
                    <a:pt x="456" y="46"/>
                  </a:lnTo>
                  <a:lnTo>
                    <a:pt x="444" y="64"/>
                  </a:lnTo>
                  <a:lnTo>
                    <a:pt x="436" y="86"/>
                  </a:lnTo>
                  <a:lnTo>
                    <a:pt x="436" y="86"/>
                  </a:lnTo>
                  <a:lnTo>
                    <a:pt x="432" y="108"/>
                  </a:lnTo>
                  <a:lnTo>
                    <a:pt x="434" y="130"/>
                  </a:lnTo>
                  <a:lnTo>
                    <a:pt x="438" y="152"/>
                  </a:lnTo>
                  <a:lnTo>
                    <a:pt x="448" y="172"/>
                  </a:lnTo>
                  <a:lnTo>
                    <a:pt x="460" y="190"/>
                  </a:lnTo>
                  <a:lnTo>
                    <a:pt x="476" y="204"/>
                  </a:lnTo>
                  <a:lnTo>
                    <a:pt x="496" y="216"/>
                  </a:lnTo>
                  <a:lnTo>
                    <a:pt x="518" y="224"/>
                  </a:lnTo>
                  <a:lnTo>
                    <a:pt x="574" y="240"/>
                  </a:lnTo>
                  <a:lnTo>
                    <a:pt x="574" y="240"/>
                  </a:lnTo>
                  <a:lnTo>
                    <a:pt x="530" y="268"/>
                  </a:lnTo>
                  <a:lnTo>
                    <a:pt x="486" y="296"/>
                  </a:lnTo>
                  <a:lnTo>
                    <a:pt x="442" y="328"/>
                  </a:lnTo>
                  <a:lnTo>
                    <a:pt x="402" y="360"/>
                  </a:lnTo>
                  <a:lnTo>
                    <a:pt x="362" y="394"/>
                  </a:lnTo>
                  <a:lnTo>
                    <a:pt x="322" y="430"/>
                  </a:lnTo>
                  <a:lnTo>
                    <a:pt x="286" y="466"/>
                  </a:lnTo>
                  <a:lnTo>
                    <a:pt x="248" y="504"/>
                  </a:lnTo>
                  <a:lnTo>
                    <a:pt x="214" y="544"/>
                  </a:lnTo>
                  <a:lnTo>
                    <a:pt x="180" y="584"/>
                  </a:lnTo>
                  <a:lnTo>
                    <a:pt x="148" y="626"/>
                  </a:lnTo>
                  <a:lnTo>
                    <a:pt x="118" y="670"/>
                  </a:lnTo>
                  <a:lnTo>
                    <a:pt x="90" y="714"/>
                  </a:lnTo>
                  <a:lnTo>
                    <a:pt x="62" y="760"/>
                  </a:lnTo>
                  <a:lnTo>
                    <a:pt x="36" y="806"/>
                  </a:lnTo>
                  <a:lnTo>
                    <a:pt x="12" y="852"/>
                  </a:lnTo>
                  <a:lnTo>
                    <a:pt x="12" y="852"/>
                  </a:lnTo>
                  <a:lnTo>
                    <a:pt x="4" y="874"/>
                  </a:lnTo>
                  <a:lnTo>
                    <a:pt x="0" y="896"/>
                  </a:lnTo>
                  <a:lnTo>
                    <a:pt x="2" y="918"/>
                  </a:lnTo>
                  <a:lnTo>
                    <a:pt x="6" y="940"/>
                  </a:lnTo>
                  <a:lnTo>
                    <a:pt x="16" y="960"/>
                  </a:lnTo>
                  <a:lnTo>
                    <a:pt x="28" y="978"/>
                  </a:lnTo>
                  <a:lnTo>
                    <a:pt x="44" y="992"/>
                  </a:lnTo>
                  <a:lnTo>
                    <a:pt x="64" y="1004"/>
                  </a:lnTo>
                  <a:lnTo>
                    <a:pt x="64" y="1004"/>
                  </a:lnTo>
                  <a:lnTo>
                    <a:pt x="86" y="1012"/>
                  </a:lnTo>
                  <a:lnTo>
                    <a:pt x="108" y="1016"/>
                  </a:lnTo>
                  <a:lnTo>
                    <a:pt x="130" y="1016"/>
                  </a:lnTo>
                  <a:lnTo>
                    <a:pt x="150" y="1010"/>
                  </a:lnTo>
                  <a:lnTo>
                    <a:pt x="170" y="1000"/>
                  </a:lnTo>
                  <a:lnTo>
                    <a:pt x="188" y="988"/>
                  </a:lnTo>
                  <a:lnTo>
                    <a:pt x="204" y="972"/>
                  </a:lnTo>
                  <a:lnTo>
                    <a:pt x="216" y="952"/>
                  </a:lnTo>
                  <a:lnTo>
                    <a:pt x="216" y="952"/>
                  </a:lnTo>
                  <a:lnTo>
                    <a:pt x="236" y="912"/>
                  </a:lnTo>
                  <a:lnTo>
                    <a:pt x="258" y="872"/>
                  </a:lnTo>
                  <a:lnTo>
                    <a:pt x="282" y="834"/>
                  </a:lnTo>
                  <a:lnTo>
                    <a:pt x="306" y="798"/>
                  </a:lnTo>
                  <a:lnTo>
                    <a:pt x="332" y="760"/>
                  </a:lnTo>
                  <a:lnTo>
                    <a:pt x="360" y="726"/>
                  </a:lnTo>
                  <a:lnTo>
                    <a:pt x="388" y="690"/>
                  </a:lnTo>
                  <a:lnTo>
                    <a:pt x="418" y="658"/>
                  </a:lnTo>
                  <a:lnTo>
                    <a:pt x="448" y="626"/>
                  </a:lnTo>
                  <a:lnTo>
                    <a:pt x="480" y="594"/>
                  </a:lnTo>
                  <a:lnTo>
                    <a:pt x="512" y="564"/>
                  </a:lnTo>
                  <a:lnTo>
                    <a:pt x="546" y="536"/>
                  </a:lnTo>
                  <a:lnTo>
                    <a:pt x="582" y="508"/>
                  </a:lnTo>
                  <a:lnTo>
                    <a:pt x="618" y="482"/>
                  </a:lnTo>
                  <a:lnTo>
                    <a:pt x="656" y="456"/>
                  </a:lnTo>
                  <a:lnTo>
                    <a:pt x="692" y="432"/>
                  </a:lnTo>
                  <a:lnTo>
                    <a:pt x="676" y="496"/>
                  </a:lnTo>
                  <a:lnTo>
                    <a:pt x="676" y="496"/>
                  </a:lnTo>
                  <a:lnTo>
                    <a:pt x="674" y="518"/>
                  </a:lnTo>
                  <a:lnTo>
                    <a:pt x="674" y="540"/>
                  </a:lnTo>
                  <a:lnTo>
                    <a:pt x="680" y="562"/>
                  </a:lnTo>
                  <a:lnTo>
                    <a:pt x="688" y="582"/>
                  </a:lnTo>
                  <a:lnTo>
                    <a:pt x="702" y="600"/>
                  </a:lnTo>
                  <a:lnTo>
                    <a:pt x="718" y="614"/>
                  </a:lnTo>
                  <a:lnTo>
                    <a:pt x="736" y="626"/>
                  </a:lnTo>
                  <a:lnTo>
                    <a:pt x="758" y="634"/>
                  </a:lnTo>
                  <a:lnTo>
                    <a:pt x="758" y="634"/>
                  </a:lnTo>
                  <a:lnTo>
                    <a:pt x="778" y="638"/>
                  </a:lnTo>
                  <a:lnTo>
                    <a:pt x="796" y="638"/>
                  </a:lnTo>
                  <a:lnTo>
                    <a:pt x="814" y="634"/>
                  </a:lnTo>
                  <a:lnTo>
                    <a:pt x="832" y="628"/>
                  </a:lnTo>
                  <a:lnTo>
                    <a:pt x="848" y="620"/>
                  </a:lnTo>
                  <a:lnTo>
                    <a:pt x="862" y="608"/>
                  </a:lnTo>
                  <a:lnTo>
                    <a:pt x="876" y="596"/>
                  </a:lnTo>
                  <a:lnTo>
                    <a:pt x="886" y="580"/>
                  </a:lnTo>
                  <a:lnTo>
                    <a:pt x="886" y="580"/>
                  </a:lnTo>
                  <a:lnTo>
                    <a:pt x="892" y="566"/>
                  </a:lnTo>
                  <a:lnTo>
                    <a:pt x="896" y="552"/>
                  </a:lnTo>
                  <a:lnTo>
                    <a:pt x="956" y="324"/>
                  </a:lnTo>
                  <a:lnTo>
                    <a:pt x="956" y="324"/>
                  </a:lnTo>
                  <a:lnTo>
                    <a:pt x="960" y="304"/>
                  </a:lnTo>
                  <a:lnTo>
                    <a:pt x="962" y="284"/>
                  </a:lnTo>
                  <a:lnTo>
                    <a:pt x="962" y="262"/>
                  </a:lnTo>
                  <a:lnTo>
                    <a:pt x="960" y="242"/>
                  </a:lnTo>
                  <a:lnTo>
                    <a:pt x="956" y="220"/>
                  </a:lnTo>
                  <a:lnTo>
                    <a:pt x="950" y="200"/>
                  </a:lnTo>
                  <a:lnTo>
                    <a:pt x="944" y="182"/>
                  </a:lnTo>
                  <a:lnTo>
                    <a:pt x="934" y="162"/>
                  </a:lnTo>
                  <a:lnTo>
                    <a:pt x="934" y="162"/>
                  </a:lnTo>
                  <a:lnTo>
                    <a:pt x="922" y="144"/>
                  </a:lnTo>
                  <a:lnTo>
                    <a:pt x="908" y="128"/>
                  </a:lnTo>
                  <a:lnTo>
                    <a:pt x="894" y="114"/>
                  </a:lnTo>
                  <a:lnTo>
                    <a:pt x="878" y="100"/>
                  </a:lnTo>
                  <a:lnTo>
                    <a:pt x="860" y="88"/>
                  </a:lnTo>
                  <a:lnTo>
                    <a:pt x="842" y="78"/>
                  </a:lnTo>
                  <a:lnTo>
                    <a:pt x="822" y="70"/>
                  </a:lnTo>
                  <a:lnTo>
                    <a:pt x="802" y="64"/>
                  </a:lnTo>
                  <a:lnTo>
                    <a:pt x="802" y="64"/>
                  </a:lnTo>
                  <a:close/>
                </a:path>
              </a:pathLst>
            </a:custGeom>
            <a:solidFill>
              <a:schemeClr val="accent6"/>
            </a:solidFill>
            <a:ln w="28575">
              <a:solidFill>
                <a:schemeClr val="accent6">
                  <a:lumMod val="20000"/>
                  <a:lumOff val="80000"/>
                </a:schemeClr>
              </a:solidFill>
              <a:prstDash val="solid"/>
              <a:round/>
            </a:ln>
          </p:spPr>
          <p:txBody>
            <a:bodyPr vert="horz" wrap="square" lIns="91440" tIns="45720" rIns="91440" bIns="45720" numCol="1" anchor="t" anchorCtr="0" compatLnSpc="1"/>
            <a:lstStyle/>
            <a:p>
              <a:endParaRPr lang="zh-CN" altLang="en-US"/>
            </a:p>
          </p:txBody>
        </p:sp>
      </p:grpSp>
      <p:sp>
        <p:nvSpPr>
          <p:cNvPr id="127" name="矩形 126"/>
          <p:cNvSpPr/>
          <p:nvPr/>
        </p:nvSpPr>
        <p:spPr>
          <a:xfrm>
            <a:off x="4923106" y="2897555"/>
            <a:ext cx="2399688" cy="1483471"/>
          </a:xfrm>
          <a:prstGeom prst="rect">
            <a:avLst/>
          </a:prstGeom>
        </p:spPr>
        <p:txBody>
          <a:bodyPr wrap="square" lIns="121908" tIns="60954" rIns="121908" bIns="60954">
            <a:spAutoFit/>
          </a:bodyPr>
          <a:lstStyle/>
          <a:p>
            <a:pPr algn="ctr">
              <a:lnSpc>
                <a:spcPct val="130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1000" fill="hold"/>
                                        <p:tgtEl>
                                          <p:spTgt spid="92"/>
                                        </p:tgtEl>
                                        <p:attrNameLst>
                                          <p:attrName>ppt_w</p:attrName>
                                        </p:attrNameLst>
                                      </p:cBhvr>
                                      <p:tavLst>
                                        <p:tav tm="0">
                                          <p:val>
                                            <p:fltVal val="0"/>
                                          </p:val>
                                        </p:tav>
                                        <p:tav tm="100000">
                                          <p:val>
                                            <p:strVal val="#ppt_w"/>
                                          </p:val>
                                        </p:tav>
                                      </p:tavLst>
                                    </p:anim>
                                    <p:anim calcmode="lin" valueType="num">
                                      <p:cBhvr>
                                        <p:cTn id="8" dur="1000" fill="hold"/>
                                        <p:tgtEl>
                                          <p:spTgt spid="92"/>
                                        </p:tgtEl>
                                        <p:attrNameLst>
                                          <p:attrName>ppt_h</p:attrName>
                                        </p:attrNameLst>
                                      </p:cBhvr>
                                      <p:tavLst>
                                        <p:tav tm="0">
                                          <p:val>
                                            <p:fltVal val="0"/>
                                          </p:val>
                                        </p:tav>
                                        <p:tav tm="100000">
                                          <p:val>
                                            <p:strVal val="#ppt_h"/>
                                          </p:val>
                                        </p:tav>
                                      </p:tavLst>
                                    </p:anim>
                                    <p:animEffect transition="in" filter="fade">
                                      <p:cBhvr>
                                        <p:cTn id="9" dur="1000"/>
                                        <p:tgtEl>
                                          <p:spTgt spid="92"/>
                                        </p:tgtEl>
                                      </p:cBhvr>
                                    </p:animEffect>
                                  </p:childTnLst>
                                </p:cTn>
                              </p:par>
                              <p:par>
                                <p:cTn id="10" presetID="8" presetClass="emph" presetSubtype="0" fill="hold" nodeType="withEffect">
                                  <p:stCondLst>
                                    <p:cond delay="0"/>
                                  </p:stCondLst>
                                  <p:childTnLst>
                                    <p:animRot by="21600000">
                                      <p:cBhvr>
                                        <p:cTn id="11" dur="1000" fill="hold"/>
                                        <p:tgtEl>
                                          <p:spTgt spid="92"/>
                                        </p:tgtEl>
                                        <p:attrNameLst>
                                          <p:attrName>r</p:attrName>
                                        </p:attrNameLst>
                                      </p:cBhvr>
                                    </p:animRo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250"/>
                                        <p:tgtEl>
                                          <p:spTgt spid="1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left)">
                                      <p:cBhvr>
                                        <p:cTn id="19" dur="250"/>
                                        <p:tgtEl>
                                          <p:spTgt spid="8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250"/>
                                        <p:tgtEl>
                                          <p:spTgt spid="8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left)">
                                      <p:cBhvr>
                                        <p:cTn id="27" dur="250"/>
                                        <p:tgtEl>
                                          <p:spTgt spid="9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250"/>
                                        <p:tgtEl>
                                          <p:spTgt spid="8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wipe(left)">
                                      <p:cBhvr>
                                        <p:cTn id="35" dur="250"/>
                                        <p:tgtEl>
                                          <p:spTgt spid="9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250"/>
                                        <p:tgtEl>
                                          <p:spTgt spid="88"/>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right)">
                                      <p:cBhvr>
                                        <p:cTn id="43" dur="250"/>
                                        <p:tgtEl>
                                          <p:spTgt spid="8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250"/>
                                        <p:tgtEl>
                                          <p:spTgt spid="58"/>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right)">
                                      <p:cBhvr>
                                        <p:cTn id="51" dur="250"/>
                                        <p:tgtEl>
                                          <p:spTgt spid="6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250"/>
                                        <p:tgtEl>
                                          <p:spTgt spid="57"/>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right)">
                                      <p:cBhvr>
                                        <p:cTn id="59" dur="250"/>
                                        <p:tgtEl>
                                          <p:spTgt spid="5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86" grpId="0"/>
      <p:bldP spid="87" grpId="0"/>
      <p:bldP spid="88" grpId="0"/>
      <p:bldP spid="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7911568" y="1562927"/>
            <a:ext cx="3555372" cy="816633"/>
          </a:xfrm>
          <a:prstGeom prst="rect">
            <a:avLst/>
          </a:prstGeom>
        </p:spPr>
        <p:txBody>
          <a:bodyPr wrap="square" lIns="121908" tIns="60954" rIns="121908" bIns="60954">
            <a:spAutoFit/>
          </a:bodyPr>
          <a:lstStyle/>
          <a:p>
            <a:pP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911568" y="2599469"/>
            <a:ext cx="3555372" cy="816633"/>
          </a:xfrm>
          <a:prstGeom prst="rect">
            <a:avLst/>
          </a:prstGeom>
        </p:spPr>
        <p:txBody>
          <a:bodyPr wrap="square" lIns="121908" tIns="60954" rIns="121908" bIns="60954">
            <a:spAutoFit/>
          </a:bodyPr>
          <a:lstStyle/>
          <a:p>
            <a:pP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7911568" y="3636010"/>
            <a:ext cx="3555372" cy="816633"/>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7911568" y="4672550"/>
            <a:ext cx="3555372" cy="816633"/>
          </a:xfrm>
          <a:prstGeom prst="rect">
            <a:avLst/>
          </a:prstGeom>
        </p:spPr>
        <p:txBody>
          <a:bodyPr wrap="square" lIns="121908" tIns="60954" rIns="121908" bIns="60954">
            <a:spAutoFit/>
          </a:bodyPr>
          <a:lstStyle/>
          <a:p>
            <a:pP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7345137" y="4849103"/>
            <a:ext cx="535214" cy="535284"/>
            <a:chOff x="5835317" y="2123703"/>
            <a:chExt cx="756000" cy="756000"/>
          </a:xfrm>
        </p:grpSpPr>
        <p:sp>
          <p:nvSpPr>
            <p:cNvPr id="29" name="椭圆 28"/>
            <p:cNvSpPr/>
            <p:nvPr/>
          </p:nvSpPr>
          <p:spPr>
            <a:xfrm>
              <a:off x="5835317" y="2123703"/>
              <a:ext cx="756000" cy="756000"/>
            </a:xfrm>
            <a:prstGeom prst="ellipse">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0" name="组合 29"/>
            <p:cNvGrpSpPr/>
            <p:nvPr/>
          </p:nvGrpSpPr>
          <p:grpSpPr>
            <a:xfrm>
              <a:off x="6046413" y="2333066"/>
              <a:ext cx="333808" cy="298641"/>
              <a:chOff x="4987925" y="414338"/>
              <a:chExt cx="1898650" cy="1698625"/>
            </a:xfrm>
          </p:grpSpPr>
          <p:sp>
            <p:nvSpPr>
              <p:cNvPr id="31"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34" name="组合 33"/>
          <p:cNvGrpSpPr/>
          <p:nvPr/>
        </p:nvGrpSpPr>
        <p:grpSpPr>
          <a:xfrm>
            <a:off x="7354408" y="2767159"/>
            <a:ext cx="535214" cy="535284"/>
            <a:chOff x="2552681" y="2123703"/>
            <a:chExt cx="756000" cy="756000"/>
          </a:xfrm>
        </p:grpSpPr>
        <p:sp>
          <p:nvSpPr>
            <p:cNvPr id="35" name="椭圆 34"/>
            <p:cNvSpPr/>
            <p:nvPr/>
          </p:nvSpPr>
          <p:spPr>
            <a:xfrm>
              <a:off x="2552681" y="2123703"/>
              <a:ext cx="756000" cy="756000"/>
            </a:xfrm>
            <a:prstGeom prst="ellipse">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6" name="组合 35"/>
            <p:cNvGrpSpPr/>
            <p:nvPr/>
          </p:nvGrpSpPr>
          <p:grpSpPr>
            <a:xfrm>
              <a:off x="2780523" y="2352383"/>
              <a:ext cx="300316" cy="298641"/>
              <a:chOff x="2616200" y="414338"/>
              <a:chExt cx="1708150" cy="1698625"/>
            </a:xfrm>
          </p:grpSpPr>
          <p:sp>
            <p:nvSpPr>
              <p:cNvPr id="37"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40" name="组合 39"/>
          <p:cNvGrpSpPr/>
          <p:nvPr/>
        </p:nvGrpSpPr>
        <p:grpSpPr>
          <a:xfrm>
            <a:off x="7352427" y="3814558"/>
            <a:ext cx="535214" cy="535284"/>
            <a:chOff x="4193999" y="2123703"/>
            <a:chExt cx="756000" cy="756000"/>
          </a:xfrm>
        </p:grpSpPr>
        <p:sp>
          <p:nvSpPr>
            <p:cNvPr id="41" name="椭圆 40"/>
            <p:cNvSpPr/>
            <p:nvPr/>
          </p:nvSpPr>
          <p:spPr>
            <a:xfrm>
              <a:off x="4193999" y="2123703"/>
              <a:ext cx="756000" cy="756000"/>
            </a:xfrm>
            <a:prstGeom prst="ellipse">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2" name="组合 41"/>
            <p:cNvGrpSpPr/>
            <p:nvPr/>
          </p:nvGrpSpPr>
          <p:grpSpPr>
            <a:xfrm>
              <a:off x="4420167" y="2352383"/>
              <a:ext cx="303665" cy="298641"/>
              <a:chOff x="5032375" y="3027363"/>
              <a:chExt cx="1727200" cy="1698625"/>
            </a:xfrm>
          </p:grpSpPr>
          <p:sp>
            <p:nvSpPr>
              <p:cNvPr id="43"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48" name="组合 47"/>
          <p:cNvGrpSpPr/>
          <p:nvPr/>
        </p:nvGrpSpPr>
        <p:grpSpPr>
          <a:xfrm>
            <a:off x="7348837" y="1697858"/>
            <a:ext cx="535214" cy="535284"/>
            <a:chOff x="911363" y="2123703"/>
            <a:chExt cx="756000" cy="756000"/>
          </a:xfrm>
        </p:grpSpPr>
        <p:sp>
          <p:nvSpPr>
            <p:cNvPr id="49" name="椭圆 48"/>
            <p:cNvSpPr/>
            <p:nvPr/>
          </p:nvSpPr>
          <p:spPr>
            <a:xfrm>
              <a:off x="911363" y="2123703"/>
              <a:ext cx="756000" cy="756000"/>
            </a:xfrm>
            <a:prstGeom prst="ellipse">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0" name="组合 49"/>
            <p:cNvGrpSpPr/>
            <p:nvPr/>
          </p:nvGrpSpPr>
          <p:grpSpPr>
            <a:xfrm>
              <a:off x="1140043" y="2352383"/>
              <a:ext cx="298641" cy="298641"/>
              <a:chOff x="152400" y="414338"/>
              <a:chExt cx="1698625" cy="1698625"/>
            </a:xfrm>
          </p:grpSpPr>
          <p:sp>
            <p:nvSpPr>
              <p:cNvPr id="51"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53" name="矩形 52"/>
          <p:cNvSpPr/>
          <p:nvPr/>
        </p:nvSpPr>
        <p:spPr>
          <a:xfrm>
            <a:off x="809213" y="1255778"/>
            <a:ext cx="828088" cy="630930"/>
          </a:xfrm>
          <a:prstGeom prst="rect">
            <a:avLst/>
          </a:prstGeom>
        </p:spPr>
        <p:txBody>
          <a:bodyPr wrap="none" lIns="121908" tIns="60954" rIns="121908" bIns="60954" anchor="ctr">
            <a:spAutoFit/>
          </a:bodyPr>
          <a:lstStyle/>
          <a:p>
            <a:pPr algn="ctr"/>
            <a:r>
              <a:rPr lang="en-US" altLang="zh-CN" sz="3300" dirty="0">
                <a:solidFill>
                  <a:schemeClr val="accent5"/>
                </a:solidFill>
                <a:latin typeface="Akzidenz-Grotesk BQ Condensed" pitchFamily="50" charset="0"/>
                <a:ea typeface="微软雅黑" panose="020B0503020204020204" pitchFamily="34" charset="-122"/>
              </a:rPr>
              <a:t>30%</a:t>
            </a:r>
            <a:endParaRPr lang="en-US" altLang="zh-CN" sz="3300" dirty="0">
              <a:solidFill>
                <a:schemeClr val="accent5"/>
              </a:solidFill>
              <a:latin typeface="Akzidenz-Grotesk BQ Condensed" pitchFamily="50" charset="0"/>
              <a:ea typeface="微软雅黑" panose="020B0503020204020204" pitchFamily="34" charset="-122"/>
            </a:endParaRPr>
          </a:p>
        </p:txBody>
      </p:sp>
      <p:grpSp>
        <p:nvGrpSpPr>
          <p:cNvPr id="54" name="组合 53"/>
          <p:cNvGrpSpPr/>
          <p:nvPr/>
        </p:nvGrpSpPr>
        <p:grpSpPr>
          <a:xfrm>
            <a:off x="738598" y="1859907"/>
            <a:ext cx="969323" cy="3474768"/>
            <a:chOff x="553424" y="1491328"/>
            <a:chExt cx="727087" cy="2606076"/>
          </a:xfrm>
        </p:grpSpPr>
        <p:sp>
          <p:nvSpPr>
            <p:cNvPr id="55" name="圆角矩形 54"/>
            <p:cNvSpPr/>
            <p:nvPr/>
          </p:nvSpPr>
          <p:spPr>
            <a:xfrm>
              <a:off x="789382" y="1491328"/>
              <a:ext cx="255171" cy="2606076"/>
            </a:xfrm>
            <a:prstGeom prst="roundRect">
              <a:avLst>
                <a:gd name="adj" fmla="val 50000"/>
              </a:avLst>
            </a:prstGeom>
            <a:solidFill>
              <a:schemeClr val="accent5"/>
            </a:solidFill>
            <a:ln w="38100">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nvGrpSpPr>
            <p:cNvPr id="61" name="组合 60"/>
            <p:cNvGrpSpPr/>
            <p:nvPr/>
          </p:nvGrpSpPr>
          <p:grpSpPr>
            <a:xfrm>
              <a:off x="553424" y="1594867"/>
              <a:ext cx="727087" cy="2390987"/>
              <a:chOff x="553424" y="1248901"/>
              <a:chExt cx="727087" cy="2721532"/>
            </a:xfrm>
          </p:grpSpPr>
          <p:grpSp>
            <p:nvGrpSpPr>
              <p:cNvPr id="62" name="组合 61"/>
              <p:cNvGrpSpPr/>
              <p:nvPr/>
            </p:nvGrpSpPr>
            <p:grpSpPr>
              <a:xfrm>
                <a:off x="1136511" y="1248901"/>
                <a:ext cx="144000" cy="2721532"/>
                <a:chOff x="1136512" y="1248901"/>
                <a:chExt cx="95689" cy="2721532"/>
              </a:xfrm>
            </p:grpSpPr>
            <p:cxnSp>
              <p:nvCxnSpPr>
                <p:cNvPr id="107" name="直接连接符 106"/>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1136512" y="1400098"/>
                <a:ext cx="72000" cy="2419145"/>
                <a:chOff x="1136512" y="1400098"/>
                <a:chExt cx="68496" cy="2419145"/>
              </a:xfrm>
            </p:grpSpPr>
            <p:cxnSp>
              <p:nvCxnSpPr>
                <p:cNvPr id="98" name="直接连接符 97"/>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553424" y="1248901"/>
                <a:ext cx="144000" cy="2721532"/>
                <a:chOff x="598231" y="1248901"/>
                <a:chExt cx="95689" cy="2721532"/>
              </a:xfrm>
            </p:grpSpPr>
            <p:cxnSp>
              <p:nvCxnSpPr>
                <p:cNvPr id="75" name="直接连接符 74"/>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625424" y="1400098"/>
                <a:ext cx="72000" cy="2419145"/>
                <a:chOff x="625424" y="1400098"/>
                <a:chExt cx="68496" cy="2419145"/>
              </a:xfrm>
            </p:grpSpPr>
            <p:cxnSp>
              <p:nvCxnSpPr>
                <p:cNvPr id="66" name="直接连接符 65"/>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17" name="矩形 116"/>
          <p:cNvSpPr/>
          <p:nvPr/>
        </p:nvSpPr>
        <p:spPr>
          <a:xfrm>
            <a:off x="2347111" y="1255778"/>
            <a:ext cx="828088" cy="630930"/>
          </a:xfrm>
          <a:prstGeom prst="rect">
            <a:avLst/>
          </a:prstGeom>
        </p:spPr>
        <p:txBody>
          <a:bodyPr wrap="none" lIns="121908" tIns="60954" rIns="121908" bIns="60954" anchor="ctr">
            <a:spAutoFit/>
          </a:bodyPr>
          <a:lstStyle/>
          <a:p>
            <a:pPr algn="ctr"/>
            <a:r>
              <a:rPr lang="en-US" altLang="zh-CN" sz="3300" dirty="0">
                <a:solidFill>
                  <a:schemeClr val="accent4"/>
                </a:solidFill>
                <a:latin typeface="Akzidenz-Grotesk BQ Condensed" pitchFamily="50" charset="0"/>
                <a:ea typeface="微软雅黑" panose="020B0503020204020204" pitchFamily="34" charset="-122"/>
              </a:rPr>
              <a:t>40%</a:t>
            </a:r>
            <a:endParaRPr lang="en-US" altLang="zh-CN" sz="3300" dirty="0">
              <a:solidFill>
                <a:schemeClr val="accent4"/>
              </a:solidFill>
              <a:latin typeface="Akzidenz-Grotesk BQ Condensed" pitchFamily="50" charset="0"/>
              <a:ea typeface="微软雅黑" panose="020B0503020204020204" pitchFamily="34" charset="-122"/>
            </a:endParaRPr>
          </a:p>
        </p:txBody>
      </p:sp>
      <p:grpSp>
        <p:nvGrpSpPr>
          <p:cNvPr id="118" name="组合 117"/>
          <p:cNvGrpSpPr/>
          <p:nvPr/>
        </p:nvGrpSpPr>
        <p:grpSpPr>
          <a:xfrm>
            <a:off x="2276495" y="1859907"/>
            <a:ext cx="969323" cy="3474768"/>
            <a:chOff x="1706997" y="1491328"/>
            <a:chExt cx="727087" cy="2606076"/>
          </a:xfrm>
        </p:grpSpPr>
        <p:sp>
          <p:nvSpPr>
            <p:cNvPr id="119" name="圆角矩形 118"/>
            <p:cNvSpPr/>
            <p:nvPr/>
          </p:nvSpPr>
          <p:spPr>
            <a:xfrm>
              <a:off x="1942955" y="1491328"/>
              <a:ext cx="255171" cy="2606076"/>
            </a:xfrm>
            <a:prstGeom prst="roundRect">
              <a:avLst>
                <a:gd name="adj" fmla="val 50000"/>
              </a:avLst>
            </a:prstGeom>
            <a:solidFill>
              <a:schemeClr val="accent4"/>
            </a:solidFill>
            <a:ln w="38100">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nvGrpSpPr>
            <p:cNvPr id="120" name="组合 119"/>
            <p:cNvGrpSpPr/>
            <p:nvPr/>
          </p:nvGrpSpPr>
          <p:grpSpPr>
            <a:xfrm>
              <a:off x="1706997" y="1594867"/>
              <a:ext cx="727087" cy="2390987"/>
              <a:chOff x="553424" y="1248901"/>
              <a:chExt cx="727087" cy="2721532"/>
            </a:xfrm>
          </p:grpSpPr>
          <p:grpSp>
            <p:nvGrpSpPr>
              <p:cNvPr id="121" name="组合 120"/>
              <p:cNvGrpSpPr/>
              <p:nvPr/>
            </p:nvGrpSpPr>
            <p:grpSpPr>
              <a:xfrm>
                <a:off x="1136511" y="1248901"/>
                <a:ext cx="144000" cy="2721532"/>
                <a:chOff x="1136512" y="1248901"/>
                <a:chExt cx="95689" cy="2721532"/>
              </a:xfrm>
            </p:grpSpPr>
            <p:cxnSp>
              <p:nvCxnSpPr>
                <p:cNvPr id="155" name="直接连接符 154"/>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a:off x="1136512" y="1400098"/>
                <a:ext cx="72000" cy="2419145"/>
                <a:chOff x="1136512" y="1400098"/>
                <a:chExt cx="68496" cy="2419145"/>
              </a:xfrm>
            </p:grpSpPr>
            <p:cxnSp>
              <p:nvCxnSpPr>
                <p:cNvPr id="146" name="直接连接符 145"/>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a:off x="553424" y="1248901"/>
                <a:ext cx="144000" cy="2721532"/>
                <a:chOff x="598231" y="1248901"/>
                <a:chExt cx="95689" cy="2721532"/>
              </a:xfrm>
            </p:grpSpPr>
            <p:cxnSp>
              <p:nvCxnSpPr>
                <p:cNvPr id="136" name="直接连接符 135"/>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a:off x="625424" y="1400098"/>
                <a:ext cx="72000" cy="2419145"/>
                <a:chOff x="625424" y="1400098"/>
                <a:chExt cx="68496" cy="2419145"/>
              </a:xfrm>
            </p:grpSpPr>
            <p:cxnSp>
              <p:nvCxnSpPr>
                <p:cNvPr id="125" name="直接连接符 124"/>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65" name="矩形 164"/>
          <p:cNvSpPr/>
          <p:nvPr/>
        </p:nvSpPr>
        <p:spPr>
          <a:xfrm>
            <a:off x="3885008" y="1255778"/>
            <a:ext cx="828088" cy="630930"/>
          </a:xfrm>
          <a:prstGeom prst="rect">
            <a:avLst/>
          </a:prstGeom>
        </p:spPr>
        <p:txBody>
          <a:bodyPr wrap="none" lIns="121908" tIns="60954" rIns="121908" bIns="60954" anchor="ctr">
            <a:spAutoFit/>
          </a:bodyPr>
          <a:lstStyle/>
          <a:p>
            <a:pPr algn="ctr"/>
            <a:r>
              <a:rPr lang="en-US" altLang="zh-CN" sz="3300" dirty="0">
                <a:solidFill>
                  <a:schemeClr val="accent3"/>
                </a:solidFill>
                <a:latin typeface="Akzidenz-Grotesk BQ Condensed" pitchFamily="50" charset="0"/>
                <a:ea typeface="微软雅黑" panose="020B0503020204020204" pitchFamily="34" charset="-122"/>
              </a:rPr>
              <a:t>60%</a:t>
            </a:r>
            <a:endParaRPr lang="en-US" altLang="zh-CN" sz="3300" dirty="0">
              <a:solidFill>
                <a:schemeClr val="accent3"/>
              </a:solidFill>
              <a:latin typeface="Akzidenz-Grotesk BQ Condensed" pitchFamily="50" charset="0"/>
              <a:ea typeface="微软雅黑" panose="020B0503020204020204" pitchFamily="34" charset="-122"/>
            </a:endParaRPr>
          </a:p>
        </p:txBody>
      </p:sp>
      <p:grpSp>
        <p:nvGrpSpPr>
          <p:cNvPr id="166" name="组合 165"/>
          <p:cNvGrpSpPr/>
          <p:nvPr/>
        </p:nvGrpSpPr>
        <p:grpSpPr>
          <a:xfrm>
            <a:off x="3814393" y="1859907"/>
            <a:ext cx="969323" cy="3474768"/>
            <a:chOff x="2860570" y="1491328"/>
            <a:chExt cx="727087" cy="2606076"/>
          </a:xfrm>
        </p:grpSpPr>
        <p:sp>
          <p:nvSpPr>
            <p:cNvPr id="167" name="圆角矩形 166"/>
            <p:cNvSpPr/>
            <p:nvPr/>
          </p:nvSpPr>
          <p:spPr>
            <a:xfrm>
              <a:off x="3096528" y="1491328"/>
              <a:ext cx="255171" cy="2606076"/>
            </a:xfrm>
            <a:prstGeom prst="roundRect">
              <a:avLst>
                <a:gd name="adj" fmla="val 50000"/>
              </a:avLst>
            </a:prstGeom>
            <a:solidFill>
              <a:schemeClr val="accent3"/>
            </a:solidFill>
            <a:ln w="38100">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nvGrpSpPr>
            <p:cNvPr id="168" name="组合 167"/>
            <p:cNvGrpSpPr/>
            <p:nvPr/>
          </p:nvGrpSpPr>
          <p:grpSpPr>
            <a:xfrm>
              <a:off x="2860570" y="1594867"/>
              <a:ext cx="727087" cy="2390987"/>
              <a:chOff x="553424" y="1248901"/>
              <a:chExt cx="727087" cy="2721532"/>
            </a:xfrm>
          </p:grpSpPr>
          <p:grpSp>
            <p:nvGrpSpPr>
              <p:cNvPr id="169" name="组合 168"/>
              <p:cNvGrpSpPr/>
              <p:nvPr/>
            </p:nvGrpSpPr>
            <p:grpSpPr>
              <a:xfrm>
                <a:off x="1136511" y="1248901"/>
                <a:ext cx="144000" cy="2721532"/>
                <a:chOff x="1136512" y="1248901"/>
                <a:chExt cx="95689" cy="2721532"/>
              </a:xfrm>
            </p:grpSpPr>
            <p:cxnSp>
              <p:nvCxnSpPr>
                <p:cNvPr id="201" name="直接连接符 200"/>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组合 169"/>
              <p:cNvGrpSpPr/>
              <p:nvPr/>
            </p:nvGrpSpPr>
            <p:grpSpPr>
              <a:xfrm>
                <a:off x="1136512" y="1400098"/>
                <a:ext cx="72000" cy="2419145"/>
                <a:chOff x="1136512" y="1400098"/>
                <a:chExt cx="68496" cy="2419145"/>
              </a:xfrm>
            </p:grpSpPr>
            <p:cxnSp>
              <p:nvCxnSpPr>
                <p:cNvPr id="192" name="直接连接符 191"/>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组合 170"/>
              <p:cNvGrpSpPr/>
              <p:nvPr/>
            </p:nvGrpSpPr>
            <p:grpSpPr>
              <a:xfrm>
                <a:off x="553424" y="1248901"/>
                <a:ext cx="144000" cy="2721532"/>
                <a:chOff x="598231" y="1248901"/>
                <a:chExt cx="95689" cy="2721532"/>
              </a:xfrm>
            </p:grpSpPr>
            <p:cxnSp>
              <p:nvCxnSpPr>
                <p:cNvPr id="182" name="直接连接符 181"/>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组合 171"/>
              <p:cNvGrpSpPr/>
              <p:nvPr/>
            </p:nvGrpSpPr>
            <p:grpSpPr>
              <a:xfrm>
                <a:off x="625424" y="1400098"/>
                <a:ext cx="72000" cy="2419145"/>
                <a:chOff x="625424" y="1400098"/>
                <a:chExt cx="68496" cy="2419145"/>
              </a:xfrm>
            </p:grpSpPr>
            <p:cxnSp>
              <p:nvCxnSpPr>
                <p:cNvPr id="173" name="直接连接符 172"/>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211" name="组合 210"/>
          <p:cNvGrpSpPr/>
          <p:nvPr/>
        </p:nvGrpSpPr>
        <p:grpSpPr>
          <a:xfrm>
            <a:off x="5352288" y="1859907"/>
            <a:ext cx="969323" cy="3474768"/>
            <a:chOff x="4014142" y="1491328"/>
            <a:chExt cx="727087" cy="2606076"/>
          </a:xfrm>
        </p:grpSpPr>
        <p:sp>
          <p:nvSpPr>
            <p:cNvPr id="212" name="圆角矩形 211"/>
            <p:cNvSpPr/>
            <p:nvPr/>
          </p:nvSpPr>
          <p:spPr>
            <a:xfrm>
              <a:off x="4250100" y="1491328"/>
              <a:ext cx="255171" cy="2606076"/>
            </a:xfrm>
            <a:prstGeom prst="roundRect">
              <a:avLst>
                <a:gd name="adj" fmla="val 50000"/>
              </a:avLst>
            </a:prstGeom>
            <a:solidFill>
              <a:schemeClr val="accent2"/>
            </a:solidFill>
            <a:ln w="38100">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nvGrpSpPr>
            <p:cNvPr id="213" name="组合 212"/>
            <p:cNvGrpSpPr/>
            <p:nvPr/>
          </p:nvGrpSpPr>
          <p:grpSpPr>
            <a:xfrm>
              <a:off x="4014142" y="1594867"/>
              <a:ext cx="727087" cy="2390987"/>
              <a:chOff x="553424" y="1248901"/>
              <a:chExt cx="727087" cy="2721532"/>
            </a:xfrm>
          </p:grpSpPr>
          <p:grpSp>
            <p:nvGrpSpPr>
              <p:cNvPr id="214" name="组合 213"/>
              <p:cNvGrpSpPr/>
              <p:nvPr/>
            </p:nvGrpSpPr>
            <p:grpSpPr>
              <a:xfrm>
                <a:off x="1136511" y="1248901"/>
                <a:ext cx="144000" cy="2721532"/>
                <a:chOff x="1136512" y="1248901"/>
                <a:chExt cx="95689" cy="2721532"/>
              </a:xfrm>
            </p:grpSpPr>
            <p:cxnSp>
              <p:nvCxnSpPr>
                <p:cNvPr id="246" name="直接连接符 245"/>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组合 214"/>
              <p:cNvGrpSpPr/>
              <p:nvPr/>
            </p:nvGrpSpPr>
            <p:grpSpPr>
              <a:xfrm>
                <a:off x="1136512" y="1400098"/>
                <a:ext cx="72000" cy="2419145"/>
                <a:chOff x="1136512" y="1400098"/>
                <a:chExt cx="68496" cy="2419145"/>
              </a:xfrm>
            </p:grpSpPr>
            <p:cxnSp>
              <p:nvCxnSpPr>
                <p:cNvPr id="237" name="直接连接符 236"/>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组合 215"/>
              <p:cNvGrpSpPr/>
              <p:nvPr/>
            </p:nvGrpSpPr>
            <p:grpSpPr>
              <a:xfrm>
                <a:off x="553424" y="1248901"/>
                <a:ext cx="144000" cy="2721532"/>
                <a:chOff x="598231" y="1248901"/>
                <a:chExt cx="95689" cy="2721532"/>
              </a:xfrm>
            </p:grpSpPr>
            <p:cxnSp>
              <p:nvCxnSpPr>
                <p:cNvPr id="227" name="直接连接符 226"/>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组合 216"/>
              <p:cNvGrpSpPr/>
              <p:nvPr/>
            </p:nvGrpSpPr>
            <p:grpSpPr>
              <a:xfrm>
                <a:off x="625424" y="1400098"/>
                <a:ext cx="72000" cy="2419145"/>
                <a:chOff x="625424" y="1400098"/>
                <a:chExt cx="68496" cy="2419145"/>
              </a:xfrm>
            </p:grpSpPr>
            <p:cxnSp>
              <p:nvCxnSpPr>
                <p:cNvPr id="218" name="直接连接符 217"/>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256" name="矩形 255"/>
          <p:cNvSpPr/>
          <p:nvPr/>
        </p:nvSpPr>
        <p:spPr>
          <a:xfrm>
            <a:off x="5422904" y="1255778"/>
            <a:ext cx="828088" cy="630930"/>
          </a:xfrm>
          <a:prstGeom prst="rect">
            <a:avLst/>
          </a:prstGeom>
        </p:spPr>
        <p:txBody>
          <a:bodyPr wrap="none" lIns="121908" tIns="60954" rIns="121908" bIns="60954" anchor="ctr">
            <a:spAutoFit/>
          </a:bodyPr>
          <a:lstStyle/>
          <a:p>
            <a:pPr algn="ctr"/>
            <a:r>
              <a:rPr lang="en-US" altLang="zh-CN" sz="3300" dirty="0">
                <a:solidFill>
                  <a:schemeClr val="accent2"/>
                </a:solidFill>
                <a:latin typeface="Akzidenz-Grotesk BQ Condensed" pitchFamily="50" charset="0"/>
                <a:ea typeface="微软雅黑" panose="020B0503020204020204" pitchFamily="34" charset="-122"/>
              </a:rPr>
              <a:t>90%</a:t>
            </a:r>
            <a:endParaRPr lang="en-US" altLang="zh-CN" sz="3300" dirty="0">
              <a:solidFill>
                <a:schemeClr val="accent2"/>
              </a:solidFill>
              <a:latin typeface="Akzidenz-Grotesk BQ Condensed" pitchFamily="50" charset="0"/>
              <a:ea typeface="微软雅黑" panose="020B0503020204020204" pitchFamily="34" charset="-122"/>
            </a:endParaRPr>
          </a:p>
        </p:txBody>
      </p:sp>
      <p:grpSp>
        <p:nvGrpSpPr>
          <p:cNvPr id="257" name="组合 256"/>
          <p:cNvGrpSpPr/>
          <p:nvPr/>
        </p:nvGrpSpPr>
        <p:grpSpPr>
          <a:xfrm>
            <a:off x="801252" y="4763881"/>
            <a:ext cx="844013" cy="844120"/>
            <a:chOff x="600421" y="4512594"/>
            <a:chExt cx="633092" cy="633090"/>
          </a:xfrm>
        </p:grpSpPr>
        <p:grpSp>
          <p:nvGrpSpPr>
            <p:cNvPr id="258" name="组合 257"/>
            <p:cNvGrpSpPr/>
            <p:nvPr/>
          </p:nvGrpSpPr>
          <p:grpSpPr>
            <a:xfrm>
              <a:off x="600421" y="4512594"/>
              <a:ext cx="633092" cy="633090"/>
              <a:chOff x="911363" y="2123703"/>
              <a:chExt cx="756000" cy="756000"/>
            </a:xfrm>
            <a:effectLst>
              <a:outerShdw blurRad="63500" sx="102000" sy="102000" algn="ctr" rotWithShape="0">
                <a:prstClr val="black">
                  <a:alpha val="40000"/>
                </a:prstClr>
              </a:outerShdw>
            </a:effectLst>
          </p:grpSpPr>
          <p:sp>
            <p:nvSpPr>
              <p:cNvPr id="262" name="椭圆 261"/>
              <p:cNvSpPr/>
              <p:nvPr/>
            </p:nvSpPr>
            <p:spPr>
              <a:xfrm>
                <a:off x="911363" y="2123703"/>
                <a:ext cx="756000" cy="756000"/>
              </a:xfrm>
              <a:prstGeom prst="ellipse">
                <a:avLst/>
              </a:prstGeom>
              <a:solidFill>
                <a:schemeClr val="accent5">
                  <a:alpha val="50196"/>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63" name="组合 262"/>
              <p:cNvGrpSpPr/>
              <p:nvPr/>
            </p:nvGrpSpPr>
            <p:grpSpPr>
              <a:xfrm>
                <a:off x="1140043" y="2352383"/>
                <a:ext cx="298641" cy="298641"/>
                <a:chOff x="152400" y="414338"/>
                <a:chExt cx="1698625" cy="1698625"/>
              </a:xfrm>
            </p:grpSpPr>
            <p:sp>
              <p:nvSpPr>
                <p:cNvPr id="264"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sp>
              <p:nvSpPr>
                <p:cNvPr id="265"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grpSp>
        </p:grpSp>
        <p:grpSp>
          <p:nvGrpSpPr>
            <p:cNvPr id="259" name="组合 258"/>
            <p:cNvGrpSpPr/>
            <p:nvPr/>
          </p:nvGrpSpPr>
          <p:grpSpPr>
            <a:xfrm>
              <a:off x="604105" y="4793139"/>
              <a:ext cx="625725" cy="72000"/>
              <a:chOff x="598670" y="4793139"/>
              <a:chExt cx="625725" cy="72000"/>
            </a:xfrm>
          </p:grpSpPr>
          <p:sp>
            <p:nvSpPr>
              <p:cNvPr id="260" name="等腰三角形 259"/>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等腰三角形 260"/>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66" name="组合 265"/>
          <p:cNvGrpSpPr/>
          <p:nvPr/>
        </p:nvGrpSpPr>
        <p:grpSpPr>
          <a:xfrm>
            <a:off x="2339149" y="4763881"/>
            <a:ext cx="844013" cy="844120"/>
            <a:chOff x="1753994" y="4512594"/>
            <a:chExt cx="633092" cy="633090"/>
          </a:xfrm>
        </p:grpSpPr>
        <p:grpSp>
          <p:nvGrpSpPr>
            <p:cNvPr id="267" name="组合 266"/>
            <p:cNvGrpSpPr/>
            <p:nvPr/>
          </p:nvGrpSpPr>
          <p:grpSpPr>
            <a:xfrm>
              <a:off x="1753994" y="4512594"/>
              <a:ext cx="633092" cy="633090"/>
              <a:chOff x="2552681" y="2123703"/>
              <a:chExt cx="756000" cy="756000"/>
            </a:xfrm>
            <a:effectLst>
              <a:outerShdw blurRad="63500" sx="102000" sy="102000" algn="ctr" rotWithShape="0">
                <a:prstClr val="black">
                  <a:alpha val="40000"/>
                </a:prstClr>
              </a:outerShdw>
            </a:effectLst>
          </p:grpSpPr>
          <p:sp>
            <p:nvSpPr>
              <p:cNvPr id="271" name="椭圆 270"/>
              <p:cNvSpPr/>
              <p:nvPr/>
            </p:nvSpPr>
            <p:spPr>
              <a:xfrm>
                <a:off x="2552681" y="2123703"/>
                <a:ext cx="756000" cy="756000"/>
              </a:xfrm>
              <a:prstGeom prst="ellipse">
                <a:avLst/>
              </a:prstGeom>
              <a:solidFill>
                <a:schemeClr val="accent4">
                  <a:alpha val="50196"/>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72" name="组合 271"/>
              <p:cNvGrpSpPr/>
              <p:nvPr/>
            </p:nvGrpSpPr>
            <p:grpSpPr>
              <a:xfrm>
                <a:off x="2780523" y="2352383"/>
                <a:ext cx="300316" cy="298641"/>
                <a:chOff x="2616200" y="414338"/>
                <a:chExt cx="1708150" cy="1698625"/>
              </a:xfrm>
            </p:grpSpPr>
            <p:sp>
              <p:nvSpPr>
                <p:cNvPr id="273"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sp>
              <p:nvSpPr>
                <p:cNvPr id="274"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sp>
              <p:nvSpPr>
                <p:cNvPr id="275" name="Line 27"/>
                <p:cNvSpPr>
                  <a:spLocks noChangeShapeType="1"/>
                </p:cNvSpPr>
                <p:nvPr/>
              </p:nvSpPr>
              <p:spPr bwMode="auto">
                <a:xfrm flipH="1">
                  <a:off x="3409950" y="614363"/>
                  <a:ext cx="606425" cy="54610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endParaRPr lang="zh-CN" altLang="en-US"/>
                </a:p>
              </p:txBody>
            </p:sp>
          </p:grpSp>
        </p:grpSp>
        <p:grpSp>
          <p:nvGrpSpPr>
            <p:cNvPr id="268" name="组合 267"/>
            <p:cNvGrpSpPr/>
            <p:nvPr/>
          </p:nvGrpSpPr>
          <p:grpSpPr>
            <a:xfrm>
              <a:off x="1757678" y="4793139"/>
              <a:ext cx="625725" cy="72000"/>
              <a:chOff x="598670" y="4793139"/>
              <a:chExt cx="625725" cy="72000"/>
            </a:xfrm>
          </p:grpSpPr>
          <p:sp>
            <p:nvSpPr>
              <p:cNvPr id="269" name="等腰三角形 268"/>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等腰三角形 269"/>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76" name="组合 275"/>
          <p:cNvGrpSpPr/>
          <p:nvPr/>
        </p:nvGrpSpPr>
        <p:grpSpPr>
          <a:xfrm>
            <a:off x="3877046" y="4763881"/>
            <a:ext cx="844013" cy="844120"/>
            <a:chOff x="2907567" y="4512594"/>
            <a:chExt cx="633092" cy="633090"/>
          </a:xfrm>
        </p:grpSpPr>
        <p:grpSp>
          <p:nvGrpSpPr>
            <p:cNvPr id="277" name="组合 276"/>
            <p:cNvGrpSpPr/>
            <p:nvPr/>
          </p:nvGrpSpPr>
          <p:grpSpPr>
            <a:xfrm>
              <a:off x="2907567" y="4512594"/>
              <a:ext cx="633092" cy="633090"/>
              <a:chOff x="4193999" y="2123703"/>
              <a:chExt cx="756000" cy="756000"/>
            </a:xfrm>
            <a:effectLst>
              <a:outerShdw blurRad="63500" sx="102000" sy="102000" algn="ctr" rotWithShape="0">
                <a:prstClr val="black">
                  <a:alpha val="40000"/>
                </a:prstClr>
              </a:outerShdw>
            </a:effectLst>
          </p:grpSpPr>
          <p:sp>
            <p:nvSpPr>
              <p:cNvPr id="281" name="椭圆 280"/>
              <p:cNvSpPr/>
              <p:nvPr/>
            </p:nvSpPr>
            <p:spPr>
              <a:xfrm>
                <a:off x="4193999" y="2123703"/>
                <a:ext cx="756000" cy="756000"/>
              </a:xfrm>
              <a:prstGeom prst="ellipse">
                <a:avLst/>
              </a:prstGeom>
              <a:solidFill>
                <a:schemeClr val="accent3">
                  <a:alpha val="50196"/>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2" name="组合 281"/>
              <p:cNvGrpSpPr/>
              <p:nvPr/>
            </p:nvGrpSpPr>
            <p:grpSpPr>
              <a:xfrm>
                <a:off x="4420167" y="2352383"/>
                <a:ext cx="303665" cy="298641"/>
                <a:chOff x="5032375" y="3027363"/>
                <a:chExt cx="1727200" cy="1698625"/>
              </a:xfrm>
            </p:grpSpPr>
            <p:sp>
              <p:nvSpPr>
                <p:cNvPr id="283"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sp>
              <p:nvSpPr>
                <p:cNvPr id="284"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sp>
              <p:nvSpPr>
                <p:cNvPr id="285" name="Line 30"/>
                <p:cNvSpPr>
                  <a:spLocks noChangeShapeType="1"/>
                </p:cNvSpPr>
                <p:nvPr/>
              </p:nvSpPr>
              <p:spPr bwMode="auto">
                <a:xfrm>
                  <a:off x="5435600" y="3027363"/>
                  <a:ext cx="923925" cy="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endParaRPr lang="zh-CN" altLang="en-US"/>
                </a:p>
              </p:txBody>
            </p:sp>
            <p:sp>
              <p:nvSpPr>
                <p:cNvPr id="286" name="Line 31"/>
                <p:cNvSpPr>
                  <a:spLocks noChangeShapeType="1"/>
                </p:cNvSpPr>
                <p:nvPr/>
              </p:nvSpPr>
              <p:spPr bwMode="auto">
                <a:xfrm>
                  <a:off x="5895975" y="4240213"/>
                  <a:ext cx="0" cy="18415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endParaRPr lang="zh-CN" altLang="en-US"/>
                </a:p>
              </p:txBody>
            </p:sp>
            <p:sp>
              <p:nvSpPr>
                <p:cNvPr id="287"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grpSp>
        </p:grpSp>
        <p:grpSp>
          <p:nvGrpSpPr>
            <p:cNvPr id="278" name="组合 277"/>
            <p:cNvGrpSpPr/>
            <p:nvPr/>
          </p:nvGrpSpPr>
          <p:grpSpPr>
            <a:xfrm>
              <a:off x="2914426" y="4793139"/>
              <a:ext cx="625725" cy="72000"/>
              <a:chOff x="598670" y="4793139"/>
              <a:chExt cx="625725" cy="72000"/>
            </a:xfrm>
          </p:grpSpPr>
          <p:sp>
            <p:nvSpPr>
              <p:cNvPr id="279" name="等腰三角形 278"/>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等腰三角形 279"/>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8" name="组合 287"/>
          <p:cNvGrpSpPr/>
          <p:nvPr/>
        </p:nvGrpSpPr>
        <p:grpSpPr>
          <a:xfrm>
            <a:off x="5414942" y="4763881"/>
            <a:ext cx="844013" cy="844120"/>
            <a:chOff x="4061139" y="4512594"/>
            <a:chExt cx="633092" cy="633090"/>
          </a:xfrm>
        </p:grpSpPr>
        <p:grpSp>
          <p:nvGrpSpPr>
            <p:cNvPr id="289" name="组合 288"/>
            <p:cNvGrpSpPr/>
            <p:nvPr/>
          </p:nvGrpSpPr>
          <p:grpSpPr>
            <a:xfrm>
              <a:off x="4061139" y="4512594"/>
              <a:ext cx="633092" cy="633090"/>
              <a:chOff x="5835317" y="2123703"/>
              <a:chExt cx="756000" cy="756000"/>
            </a:xfrm>
            <a:effectLst>
              <a:outerShdw blurRad="63500" sx="102000" sy="102000" algn="ctr" rotWithShape="0">
                <a:prstClr val="black">
                  <a:alpha val="40000"/>
                </a:prstClr>
              </a:outerShdw>
            </a:effectLst>
          </p:grpSpPr>
          <p:sp>
            <p:nvSpPr>
              <p:cNvPr id="293" name="椭圆 292"/>
              <p:cNvSpPr/>
              <p:nvPr/>
            </p:nvSpPr>
            <p:spPr>
              <a:xfrm>
                <a:off x="5835317" y="2123703"/>
                <a:ext cx="756000" cy="756000"/>
              </a:xfrm>
              <a:prstGeom prst="ellipse">
                <a:avLst/>
              </a:prstGeom>
              <a:solidFill>
                <a:schemeClr val="accent2">
                  <a:alpha val="50196"/>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94" name="组合 293"/>
              <p:cNvGrpSpPr/>
              <p:nvPr/>
            </p:nvGrpSpPr>
            <p:grpSpPr>
              <a:xfrm>
                <a:off x="6046413" y="2333066"/>
                <a:ext cx="333808" cy="298641"/>
                <a:chOff x="4987925" y="414338"/>
                <a:chExt cx="1898650" cy="1698625"/>
              </a:xfrm>
            </p:grpSpPr>
            <p:sp>
              <p:nvSpPr>
                <p:cNvPr id="295"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sp>
              <p:nvSpPr>
                <p:cNvPr id="296" name="Line 23"/>
                <p:cNvSpPr>
                  <a:spLocks noChangeShapeType="1"/>
                </p:cNvSpPr>
                <p:nvPr/>
              </p:nvSpPr>
              <p:spPr bwMode="auto">
                <a:xfrm>
                  <a:off x="5937250" y="893763"/>
                  <a:ext cx="0" cy="56832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endParaRPr lang="zh-CN" altLang="en-US"/>
                </a:p>
              </p:txBody>
            </p:sp>
            <p:sp>
              <p:nvSpPr>
                <p:cNvPr id="297"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grpSp>
        </p:grpSp>
        <p:grpSp>
          <p:nvGrpSpPr>
            <p:cNvPr id="290" name="组合 289"/>
            <p:cNvGrpSpPr/>
            <p:nvPr/>
          </p:nvGrpSpPr>
          <p:grpSpPr>
            <a:xfrm>
              <a:off x="4064823" y="4793139"/>
              <a:ext cx="625725" cy="72000"/>
              <a:chOff x="598670" y="4793139"/>
              <a:chExt cx="625725" cy="72000"/>
            </a:xfrm>
          </p:grpSpPr>
          <p:sp>
            <p:nvSpPr>
              <p:cNvPr id="291" name="等腰三角形 290"/>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等腰三角形 291"/>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7"/>
                                        </p:tgtEl>
                                        <p:attrNameLst>
                                          <p:attrName>style.visibility</p:attrName>
                                        </p:attrNameLst>
                                      </p:cBhvr>
                                      <p:to>
                                        <p:strVal val="visible"/>
                                      </p:to>
                                    </p:set>
                                    <p:anim calcmode="lin" valueType="num">
                                      <p:cBhvr>
                                        <p:cTn id="13" dur="300" fill="hold"/>
                                        <p:tgtEl>
                                          <p:spTgt spid="257"/>
                                        </p:tgtEl>
                                        <p:attrNameLst>
                                          <p:attrName>ppt_w</p:attrName>
                                        </p:attrNameLst>
                                      </p:cBhvr>
                                      <p:tavLst>
                                        <p:tav tm="0">
                                          <p:val>
                                            <p:fltVal val="0"/>
                                          </p:val>
                                        </p:tav>
                                        <p:tav tm="100000">
                                          <p:val>
                                            <p:strVal val="#ppt_w"/>
                                          </p:val>
                                        </p:tav>
                                      </p:tavLst>
                                    </p:anim>
                                    <p:anim calcmode="lin" valueType="num">
                                      <p:cBhvr>
                                        <p:cTn id="14" dur="300" fill="hold"/>
                                        <p:tgtEl>
                                          <p:spTgt spid="257"/>
                                        </p:tgtEl>
                                        <p:attrNameLst>
                                          <p:attrName>ppt_h</p:attrName>
                                        </p:attrNameLst>
                                      </p:cBhvr>
                                      <p:tavLst>
                                        <p:tav tm="0">
                                          <p:val>
                                            <p:fltVal val="0"/>
                                          </p:val>
                                        </p:tav>
                                        <p:tav tm="100000">
                                          <p:val>
                                            <p:strVal val="#ppt_h"/>
                                          </p:val>
                                        </p:tav>
                                      </p:tavLst>
                                    </p:anim>
                                    <p:animEffect transition="in" filter="fade">
                                      <p:cBhvr>
                                        <p:cTn id="15" dur="300"/>
                                        <p:tgtEl>
                                          <p:spTgt spid="257"/>
                                        </p:tgtEl>
                                      </p:cBhvr>
                                    </p:animEffect>
                                  </p:childTnLst>
                                </p:cTn>
                              </p:par>
                            </p:childTnLst>
                          </p:cTn>
                        </p:par>
                        <p:par>
                          <p:cTn id="16" fill="hold">
                            <p:stCondLst>
                              <p:cond delay="1000"/>
                            </p:stCondLst>
                            <p:childTnLst>
                              <p:par>
                                <p:cTn id="17" presetID="64" presetClass="path" presetSubtype="0" accel="50000" decel="50000" fill="hold" nodeType="afterEffect">
                                  <p:stCondLst>
                                    <p:cond delay="0"/>
                                  </p:stCondLst>
                                  <p:childTnLst>
                                    <p:animMotion origin="layout" path="M -3.61111E-6 -6.17284E-7 L -3.61111E-6 -0.10309 " pathEditMode="relative" rAng="0" ptsTypes="AA">
                                      <p:cBhvr>
                                        <p:cTn id="18" dur="300" fill="hold"/>
                                        <p:tgtEl>
                                          <p:spTgt spid="257"/>
                                        </p:tgtEl>
                                        <p:attrNameLst>
                                          <p:attrName>ppt_x</p:attrName>
                                          <p:attrName>ppt_y</p:attrName>
                                        </p:attrNameLst>
                                      </p:cBhvr>
                                      <p:rCtr x="0" y="-5154"/>
                                    </p:animMotion>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300" fill="hold"/>
                                        <p:tgtEl>
                                          <p:spTgt spid="53"/>
                                        </p:tgtEl>
                                        <p:attrNameLst>
                                          <p:attrName>ppt_w</p:attrName>
                                        </p:attrNameLst>
                                      </p:cBhvr>
                                      <p:tavLst>
                                        <p:tav tm="0">
                                          <p:val>
                                            <p:fltVal val="0"/>
                                          </p:val>
                                        </p:tav>
                                        <p:tav tm="100000">
                                          <p:val>
                                            <p:strVal val="#ppt_w"/>
                                          </p:val>
                                        </p:tav>
                                      </p:tavLst>
                                    </p:anim>
                                    <p:anim calcmode="lin" valueType="num">
                                      <p:cBhvr>
                                        <p:cTn id="23" dur="300" fill="hold"/>
                                        <p:tgtEl>
                                          <p:spTgt spid="53"/>
                                        </p:tgtEl>
                                        <p:attrNameLst>
                                          <p:attrName>ppt_h</p:attrName>
                                        </p:attrNameLst>
                                      </p:cBhvr>
                                      <p:tavLst>
                                        <p:tav tm="0">
                                          <p:val>
                                            <p:fltVal val="0"/>
                                          </p:val>
                                        </p:tav>
                                        <p:tav tm="100000">
                                          <p:val>
                                            <p:strVal val="#ppt_h"/>
                                          </p:val>
                                        </p:tav>
                                      </p:tavLst>
                                    </p:anim>
                                    <p:animEffect transition="in" filter="fade">
                                      <p:cBhvr>
                                        <p:cTn id="24" dur="300"/>
                                        <p:tgtEl>
                                          <p:spTgt spid="53"/>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anim calcmode="lin" valueType="num">
                                      <p:cBhvr>
                                        <p:cTn id="29" dur="500" fill="hold"/>
                                        <p:tgtEl>
                                          <p:spTgt spid="118"/>
                                        </p:tgtEl>
                                        <p:attrNameLst>
                                          <p:attrName>ppt_x</p:attrName>
                                        </p:attrNameLst>
                                      </p:cBhvr>
                                      <p:tavLst>
                                        <p:tav tm="0">
                                          <p:val>
                                            <p:strVal val="#ppt_x"/>
                                          </p:val>
                                        </p:tav>
                                        <p:tav tm="100000">
                                          <p:val>
                                            <p:strVal val="#ppt_x"/>
                                          </p:val>
                                        </p:tav>
                                      </p:tavLst>
                                    </p:anim>
                                    <p:anim calcmode="lin" valueType="num">
                                      <p:cBhvr>
                                        <p:cTn id="30" dur="500" fill="hold"/>
                                        <p:tgtEl>
                                          <p:spTgt spid="118"/>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66"/>
                                        </p:tgtEl>
                                        <p:attrNameLst>
                                          <p:attrName>style.visibility</p:attrName>
                                        </p:attrNameLst>
                                      </p:cBhvr>
                                      <p:to>
                                        <p:strVal val="visible"/>
                                      </p:to>
                                    </p:set>
                                    <p:anim calcmode="lin" valueType="num">
                                      <p:cBhvr>
                                        <p:cTn id="34" dur="300" fill="hold"/>
                                        <p:tgtEl>
                                          <p:spTgt spid="266"/>
                                        </p:tgtEl>
                                        <p:attrNameLst>
                                          <p:attrName>ppt_w</p:attrName>
                                        </p:attrNameLst>
                                      </p:cBhvr>
                                      <p:tavLst>
                                        <p:tav tm="0">
                                          <p:val>
                                            <p:fltVal val="0"/>
                                          </p:val>
                                        </p:tav>
                                        <p:tav tm="100000">
                                          <p:val>
                                            <p:strVal val="#ppt_w"/>
                                          </p:val>
                                        </p:tav>
                                      </p:tavLst>
                                    </p:anim>
                                    <p:anim calcmode="lin" valueType="num">
                                      <p:cBhvr>
                                        <p:cTn id="35" dur="300" fill="hold"/>
                                        <p:tgtEl>
                                          <p:spTgt spid="266"/>
                                        </p:tgtEl>
                                        <p:attrNameLst>
                                          <p:attrName>ppt_h</p:attrName>
                                        </p:attrNameLst>
                                      </p:cBhvr>
                                      <p:tavLst>
                                        <p:tav tm="0">
                                          <p:val>
                                            <p:fltVal val="0"/>
                                          </p:val>
                                        </p:tav>
                                        <p:tav tm="100000">
                                          <p:val>
                                            <p:strVal val="#ppt_h"/>
                                          </p:val>
                                        </p:tav>
                                      </p:tavLst>
                                    </p:anim>
                                    <p:animEffect transition="in" filter="fade">
                                      <p:cBhvr>
                                        <p:cTn id="36" dur="300"/>
                                        <p:tgtEl>
                                          <p:spTgt spid="266"/>
                                        </p:tgtEl>
                                      </p:cBhvr>
                                    </p:animEffect>
                                  </p:childTnLst>
                                </p:cTn>
                              </p:par>
                            </p:childTnLst>
                          </p:cTn>
                        </p:par>
                        <p:par>
                          <p:cTn id="37" fill="hold">
                            <p:stCondLst>
                              <p:cond delay="3000"/>
                            </p:stCondLst>
                            <p:childTnLst>
                              <p:par>
                                <p:cTn id="38" presetID="64" presetClass="path" presetSubtype="0" accel="50000" decel="50000" fill="hold" nodeType="afterEffect">
                                  <p:stCondLst>
                                    <p:cond delay="0"/>
                                  </p:stCondLst>
                                  <p:childTnLst>
                                    <p:animMotion origin="layout" path="M 1.11111E-6 -6.17284E-7 L 1.11111E-6 -0.15463 " pathEditMode="relative" rAng="0" ptsTypes="AA">
                                      <p:cBhvr>
                                        <p:cTn id="39" dur="400" fill="hold"/>
                                        <p:tgtEl>
                                          <p:spTgt spid="266"/>
                                        </p:tgtEl>
                                        <p:attrNameLst>
                                          <p:attrName>ppt_x</p:attrName>
                                          <p:attrName>ppt_y</p:attrName>
                                        </p:attrNameLst>
                                      </p:cBhvr>
                                      <p:rCtr x="0" y="-7747"/>
                                    </p:animMotion>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17"/>
                                        </p:tgtEl>
                                        <p:attrNameLst>
                                          <p:attrName>style.visibility</p:attrName>
                                        </p:attrNameLst>
                                      </p:cBhvr>
                                      <p:to>
                                        <p:strVal val="visible"/>
                                      </p:to>
                                    </p:set>
                                    <p:anim calcmode="lin" valueType="num">
                                      <p:cBhvr>
                                        <p:cTn id="43" dur="300" fill="hold"/>
                                        <p:tgtEl>
                                          <p:spTgt spid="117"/>
                                        </p:tgtEl>
                                        <p:attrNameLst>
                                          <p:attrName>ppt_w</p:attrName>
                                        </p:attrNameLst>
                                      </p:cBhvr>
                                      <p:tavLst>
                                        <p:tav tm="0">
                                          <p:val>
                                            <p:fltVal val="0"/>
                                          </p:val>
                                        </p:tav>
                                        <p:tav tm="100000">
                                          <p:val>
                                            <p:strVal val="#ppt_w"/>
                                          </p:val>
                                        </p:tav>
                                      </p:tavLst>
                                    </p:anim>
                                    <p:anim calcmode="lin" valueType="num">
                                      <p:cBhvr>
                                        <p:cTn id="44" dur="300" fill="hold"/>
                                        <p:tgtEl>
                                          <p:spTgt spid="117"/>
                                        </p:tgtEl>
                                        <p:attrNameLst>
                                          <p:attrName>ppt_h</p:attrName>
                                        </p:attrNameLst>
                                      </p:cBhvr>
                                      <p:tavLst>
                                        <p:tav tm="0">
                                          <p:val>
                                            <p:fltVal val="0"/>
                                          </p:val>
                                        </p:tav>
                                        <p:tav tm="100000">
                                          <p:val>
                                            <p:strVal val="#ppt_h"/>
                                          </p:val>
                                        </p:tav>
                                      </p:tavLst>
                                    </p:anim>
                                    <p:animEffect transition="in" filter="fade">
                                      <p:cBhvr>
                                        <p:cTn id="45" dur="300"/>
                                        <p:tgtEl>
                                          <p:spTgt spid="117"/>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166"/>
                                        </p:tgtEl>
                                        <p:attrNameLst>
                                          <p:attrName>style.visibility</p:attrName>
                                        </p:attrNameLst>
                                      </p:cBhvr>
                                      <p:to>
                                        <p:strVal val="visible"/>
                                      </p:to>
                                    </p:set>
                                    <p:animEffect transition="in" filter="fade">
                                      <p:cBhvr>
                                        <p:cTn id="49" dur="500"/>
                                        <p:tgtEl>
                                          <p:spTgt spid="166"/>
                                        </p:tgtEl>
                                      </p:cBhvr>
                                    </p:animEffect>
                                    <p:anim calcmode="lin" valueType="num">
                                      <p:cBhvr>
                                        <p:cTn id="50" dur="500" fill="hold"/>
                                        <p:tgtEl>
                                          <p:spTgt spid="166"/>
                                        </p:tgtEl>
                                        <p:attrNameLst>
                                          <p:attrName>ppt_x</p:attrName>
                                        </p:attrNameLst>
                                      </p:cBhvr>
                                      <p:tavLst>
                                        <p:tav tm="0">
                                          <p:val>
                                            <p:strVal val="#ppt_x"/>
                                          </p:val>
                                        </p:tav>
                                        <p:tav tm="100000">
                                          <p:val>
                                            <p:strVal val="#ppt_x"/>
                                          </p:val>
                                        </p:tav>
                                      </p:tavLst>
                                    </p:anim>
                                    <p:anim calcmode="lin" valueType="num">
                                      <p:cBhvr>
                                        <p:cTn id="51" dur="500" fill="hold"/>
                                        <p:tgtEl>
                                          <p:spTgt spid="166"/>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276"/>
                                        </p:tgtEl>
                                        <p:attrNameLst>
                                          <p:attrName>style.visibility</p:attrName>
                                        </p:attrNameLst>
                                      </p:cBhvr>
                                      <p:to>
                                        <p:strVal val="visible"/>
                                      </p:to>
                                    </p:set>
                                    <p:anim calcmode="lin" valueType="num">
                                      <p:cBhvr>
                                        <p:cTn id="55" dur="300" fill="hold"/>
                                        <p:tgtEl>
                                          <p:spTgt spid="276"/>
                                        </p:tgtEl>
                                        <p:attrNameLst>
                                          <p:attrName>ppt_w</p:attrName>
                                        </p:attrNameLst>
                                      </p:cBhvr>
                                      <p:tavLst>
                                        <p:tav tm="0">
                                          <p:val>
                                            <p:fltVal val="0"/>
                                          </p:val>
                                        </p:tav>
                                        <p:tav tm="100000">
                                          <p:val>
                                            <p:strVal val="#ppt_w"/>
                                          </p:val>
                                        </p:tav>
                                      </p:tavLst>
                                    </p:anim>
                                    <p:anim calcmode="lin" valueType="num">
                                      <p:cBhvr>
                                        <p:cTn id="56" dur="300" fill="hold"/>
                                        <p:tgtEl>
                                          <p:spTgt spid="276"/>
                                        </p:tgtEl>
                                        <p:attrNameLst>
                                          <p:attrName>ppt_h</p:attrName>
                                        </p:attrNameLst>
                                      </p:cBhvr>
                                      <p:tavLst>
                                        <p:tav tm="0">
                                          <p:val>
                                            <p:fltVal val="0"/>
                                          </p:val>
                                        </p:tav>
                                        <p:tav tm="100000">
                                          <p:val>
                                            <p:strVal val="#ppt_h"/>
                                          </p:val>
                                        </p:tav>
                                      </p:tavLst>
                                    </p:anim>
                                    <p:animEffect transition="in" filter="fade">
                                      <p:cBhvr>
                                        <p:cTn id="57" dur="300"/>
                                        <p:tgtEl>
                                          <p:spTgt spid="276"/>
                                        </p:tgtEl>
                                      </p:cBhvr>
                                    </p:animEffect>
                                  </p:childTnLst>
                                </p:cTn>
                              </p:par>
                            </p:childTnLst>
                          </p:cTn>
                        </p:par>
                        <p:par>
                          <p:cTn id="58" fill="hold">
                            <p:stCondLst>
                              <p:cond delay="5000"/>
                            </p:stCondLst>
                            <p:childTnLst>
                              <p:par>
                                <p:cTn id="59" presetID="64" presetClass="path" presetSubtype="0" accel="50000" decel="50000" fill="hold" nodeType="afterEffect">
                                  <p:stCondLst>
                                    <p:cond delay="0"/>
                                  </p:stCondLst>
                                  <p:childTnLst>
                                    <p:animMotion origin="layout" path="M -4.16667E-6 -6.17284E-7 L -4.16667E-6 -0.25802 " pathEditMode="relative" rAng="0" ptsTypes="AA">
                                      <p:cBhvr>
                                        <p:cTn id="60" dur="600" fill="hold"/>
                                        <p:tgtEl>
                                          <p:spTgt spid="276"/>
                                        </p:tgtEl>
                                        <p:attrNameLst>
                                          <p:attrName>ppt_x</p:attrName>
                                          <p:attrName>ppt_y</p:attrName>
                                        </p:attrNameLst>
                                      </p:cBhvr>
                                      <p:rCtr x="0" y="-12901"/>
                                    </p:animMotion>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p:cTn id="64" dur="300" fill="hold"/>
                                        <p:tgtEl>
                                          <p:spTgt spid="165"/>
                                        </p:tgtEl>
                                        <p:attrNameLst>
                                          <p:attrName>ppt_w</p:attrName>
                                        </p:attrNameLst>
                                      </p:cBhvr>
                                      <p:tavLst>
                                        <p:tav tm="0">
                                          <p:val>
                                            <p:fltVal val="0"/>
                                          </p:val>
                                        </p:tav>
                                        <p:tav tm="100000">
                                          <p:val>
                                            <p:strVal val="#ppt_w"/>
                                          </p:val>
                                        </p:tav>
                                      </p:tavLst>
                                    </p:anim>
                                    <p:anim calcmode="lin" valueType="num">
                                      <p:cBhvr>
                                        <p:cTn id="65" dur="300" fill="hold"/>
                                        <p:tgtEl>
                                          <p:spTgt spid="165"/>
                                        </p:tgtEl>
                                        <p:attrNameLst>
                                          <p:attrName>ppt_h</p:attrName>
                                        </p:attrNameLst>
                                      </p:cBhvr>
                                      <p:tavLst>
                                        <p:tav tm="0">
                                          <p:val>
                                            <p:fltVal val="0"/>
                                          </p:val>
                                        </p:tav>
                                        <p:tav tm="100000">
                                          <p:val>
                                            <p:strVal val="#ppt_h"/>
                                          </p:val>
                                        </p:tav>
                                      </p:tavLst>
                                    </p:anim>
                                    <p:animEffect transition="in" filter="fade">
                                      <p:cBhvr>
                                        <p:cTn id="66" dur="300"/>
                                        <p:tgtEl>
                                          <p:spTgt spid="165"/>
                                        </p:tgtEl>
                                      </p:cBhvr>
                                    </p:animEffect>
                                  </p:childTnLst>
                                </p:cTn>
                              </p:par>
                            </p:childTnLst>
                          </p:cTn>
                        </p:par>
                        <p:par>
                          <p:cTn id="67" fill="hold">
                            <p:stCondLst>
                              <p:cond delay="6500"/>
                            </p:stCondLst>
                            <p:childTnLst>
                              <p:par>
                                <p:cTn id="68" presetID="42" presetClass="entr" presetSubtype="0" fill="hold" nodeType="afterEffect">
                                  <p:stCondLst>
                                    <p:cond delay="0"/>
                                  </p:stCondLst>
                                  <p:childTnLst>
                                    <p:set>
                                      <p:cBhvr>
                                        <p:cTn id="69" dur="1" fill="hold">
                                          <p:stCondLst>
                                            <p:cond delay="0"/>
                                          </p:stCondLst>
                                        </p:cTn>
                                        <p:tgtEl>
                                          <p:spTgt spid="211"/>
                                        </p:tgtEl>
                                        <p:attrNameLst>
                                          <p:attrName>style.visibility</p:attrName>
                                        </p:attrNameLst>
                                      </p:cBhvr>
                                      <p:to>
                                        <p:strVal val="visible"/>
                                      </p:to>
                                    </p:set>
                                    <p:animEffect transition="in" filter="fade">
                                      <p:cBhvr>
                                        <p:cTn id="70" dur="500"/>
                                        <p:tgtEl>
                                          <p:spTgt spid="211"/>
                                        </p:tgtEl>
                                      </p:cBhvr>
                                    </p:animEffect>
                                    <p:anim calcmode="lin" valueType="num">
                                      <p:cBhvr>
                                        <p:cTn id="71" dur="500" fill="hold"/>
                                        <p:tgtEl>
                                          <p:spTgt spid="211"/>
                                        </p:tgtEl>
                                        <p:attrNameLst>
                                          <p:attrName>ppt_x</p:attrName>
                                        </p:attrNameLst>
                                      </p:cBhvr>
                                      <p:tavLst>
                                        <p:tav tm="0">
                                          <p:val>
                                            <p:strVal val="#ppt_x"/>
                                          </p:val>
                                        </p:tav>
                                        <p:tav tm="100000">
                                          <p:val>
                                            <p:strVal val="#ppt_x"/>
                                          </p:val>
                                        </p:tav>
                                      </p:tavLst>
                                    </p:anim>
                                    <p:anim calcmode="lin" valueType="num">
                                      <p:cBhvr>
                                        <p:cTn id="72" dur="500" fill="hold"/>
                                        <p:tgtEl>
                                          <p:spTgt spid="211"/>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288"/>
                                        </p:tgtEl>
                                        <p:attrNameLst>
                                          <p:attrName>style.visibility</p:attrName>
                                        </p:attrNameLst>
                                      </p:cBhvr>
                                      <p:to>
                                        <p:strVal val="visible"/>
                                      </p:to>
                                    </p:set>
                                    <p:anim calcmode="lin" valueType="num">
                                      <p:cBhvr>
                                        <p:cTn id="76" dur="300" fill="hold"/>
                                        <p:tgtEl>
                                          <p:spTgt spid="288"/>
                                        </p:tgtEl>
                                        <p:attrNameLst>
                                          <p:attrName>ppt_w</p:attrName>
                                        </p:attrNameLst>
                                      </p:cBhvr>
                                      <p:tavLst>
                                        <p:tav tm="0">
                                          <p:val>
                                            <p:fltVal val="0"/>
                                          </p:val>
                                        </p:tav>
                                        <p:tav tm="100000">
                                          <p:val>
                                            <p:strVal val="#ppt_w"/>
                                          </p:val>
                                        </p:tav>
                                      </p:tavLst>
                                    </p:anim>
                                    <p:anim calcmode="lin" valueType="num">
                                      <p:cBhvr>
                                        <p:cTn id="77" dur="300" fill="hold"/>
                                        <p:tgtEl>
                                          <p:spTgt spid="288"/>
                                        </p:tgtEl>
                                        <p:attrNameLst>
                                          <p:attrName>ppt_h</p:attrName>
                                        </p:attrNameLst>
                                      </p:cBhvr>
                                      <p:tavLst>
                                        <p:tav tm="0">
                                          <p:val>
                                            <p:fltVal val="0"/>
                                          </p:val>
                                        </p:tav>
                                        <p:tav tm="100000">
                                          <p:val>
                                            <p:strVal val="#ppt_h"/>
                                          </p:val>
                                        </p:tav>
                                      </p:tavLst>
                                    </p:anim>
                                    <p:animEffect transition="in" filter="fade">
                                      <p:cBhvr>
                                        <p:cTn id="78" dur="300"/>
                                        <p:tgtEl>
                                          <p:spTgt spid="288"/>
                                        </p:tgtEl>
                                      </p:cBhvr>
                                    </p:animEffect>
                                  </p:childTnLst>
                                </p:cTn>
                              </p:par>
                            </p:childTnLst>
                          </p:cTn>
                        </p:par>
                        <p:par>
                          <p:cTn id="79" fill="hold">
                            <p:stCondLst>
                              <p:cond delay="7500"/>
                            </p:stCondLst>
                            <p:childTnLst>
                              <p:par>
                                <p:cTn id="80" presetID="64" presetClass="path" presetSubtype="0" accel="50000" decel="50000" fill="hold" nodeType="afterEffect">
                                  <p:stCondLst>
                                    <p:cond delay="0"/>
                                  </p:stCondLst>
                                  <p:childTnLst>
                                    <p:animMotion origin="layout" path="M 4.16667E-6 -6.17284E-7 L 4.16667E-6 -0.41296 " pathEditMode="relative" rAng="0" ptsTypes="AA">
                                      <p:cBhvr>
                                        <p:cTn id="81" dur="900" fill="hold"/>
                                        <p:tgtEl>
                                          <p:spTgt spid="288"/>
                                        </p:tgtEl>
                                        <p:attrNameLst>
                                          <p:attrName>ppt_x</p:attrName>
                                          <p:attrName>ppt_y</p:attrName>
                                        </p:attrNameLst>
                                      </p:cBhvr>
                                      <p:rCtr x="0" y="-20648"/>
                                    </p:animMotion>
                                  </p:childTnLst>
                                </p:cTn>
                              </p:par>
                            </p:childTnLst>
                          </p:cTn>
                        </p:par>
                        <p:par>
                          <p:cTn id="82" fill="hold">
                            <p:stCondLst>
                              <p:cond delay="8500"/>
                            </p:stCondLst>
                            <p:childTnLst>
                              <p:par>
                                <p:cTn id="83" presetID="53" presetClass="entr" presetSubtype="16" fill="hold" grpId="0" nodeType="afterEffect">
                                  <p:stCondLst>
                                    <p:cond delay="0"/>
                                  </p:stCondLst>
                                  <p:childTnLst>
                                    <p:set>
                                      <p:cBhvr>
                                        <p:cTn id="84" dur="1" fill="hold">
                                          <p:stCondLst>
                                            <p:cond delay="0"/>
                                          </p:stCondLst>
                                        </p:cTn>
                                        <p:tgtEl>
                                          <p:spTgt spid="256"/>
                                        </p:tgtEl>
                                        <p:attrNameLst>
                                          <p:attrName>style.visibility</p:attrName>
                                        </p:attrNameLst>
                                      </p:cBhvr>
                                      <p:to>
                                        <p:strVal val="visible"/>
                                      </p:to>
                                    </p:set>
                                    <p:anim calcmode="lin" valueType="num">
                                      <p:cBhvr>
                                        <p:cTn id="85" dur="300" fill="hold"/>
                                        <p:tgtEl>
                                          <p:spTgt spid="256"/>
                                        </p:tgtEl>
                                        <p:attrNameLst>
                                          <p:attrName>ppt_w</p:attrName>
                                        </p:attrNameLst>
                                      </p:cBhvr>
                                      <p:tavLst>
                                        <p:tav tm="0">
                                          <p:val>
                                            <p:fltVal val="0"/>
                                          </p:val>
                                        </p:tav>
                                        <p:tav tm="100000">
                                          <p:val>
                                            <p:strVal val="#ppt_w"/>
                                          </p:val>
                                        </p:tav>
                                      </p:tavLst>
                                    </p:anim>
                                    <p:anim calcmode="lin" valueType="num">
                                      <p:cBhvr>
                                        <p:cTn id="86" dur="300" fill="hold"/>
                                        <p:tgtEl>
                                          <p:spTgt spid="256"/>
                                        </p:tgtEl>
                                        <p:attrNameLst>
                                          <p:attrName>ppt_h</p:attrName>
                                        </p:attrNameLst>
                                      </p:cBhvr>
                                      <p:tavLst>
                                        <p:tav tm="0">
                                          <p:val>
                                            <p:fltVal val="0"/>
                                          </p:val>
                                        </p:tav>
                                        <p:tav tm="100000">
                                          <p:val>
                                            <p:strVal val="#ppt_h"/>
                                          </p:val>
                                        </p:tav>
                                      </p:tavLst>
                                    </p:anim>
                                    <p:animEffect transition="in" filter="fade">
                                      <p:cBhvr>
                                        <p:cTn id="87" dur="300"/>
                                        <p:tgtEl>
                                          <p:spTgt spid="256"/>
                                        </p:tgtEl>
                                      </p:cBhvr>
                                    </p:animEffect>
                                  </p:childTnLst>
                                </p:cTn>
                              </p:par>
                            </p:childTnLst>
                          </p:cTn>
                        </p:par>
                        <p:par>
                          <p:cTn id="88" fill="hold">
                            <p:stCondLst>
                              <p:cond delay="9000"/>
                            </p:stCondLst>
                            <p:childTnLst>
                              <p:par>
                                <p:cTn id="89" presetID="53" presetClass="entr" presetSubtype="16"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p:cTn id="91" dur="300" fill="hold"/>
                                        <p:tgtEl>
                                          <p:spTgt spid="48"/>
                                        </p:tgtEl>
                                        <p:attrNameLst>
                                          <p:attrName>ppt_w</p:attrName>
                                        </p:attrNameLst>
                                      </p:cBhvr>
                                      <p:tavLst>
                                        <p:tav tm="0">
                                          <p:val>
                                            <p:fltVal val="0"/>
                                          </p:val>
                                        </p:tav>
                                        <p:tav tm="100000">
                                          <p:val>
                                            <p:strVal val="#ppt_w"/>
                                          </p:val>
                                        </p:tav>
                                      </p:tavLst>
                                    </p:anim>
                                    <p:anim calcmode="lin" valueType="num">
                                      <p:cBhvr>
                                        <p:cTn id="92" dur="300" fill="hold"/>
                                        <p:tgtEl>
                                          <p:spTgt spid="48"/>
                                        </p:tgtEl>
                                        <p:attrNameLst>
                                          <p:attrName>ppt_h</p:attrName>
                                        </p:attrNameLst>
                                      </p:cBhvr>
                                      <p:tavLst>
                                        <p:tav tm="0">
                                          <p:val>
                                            <p:fltVal val="0"/>
                                          </p:val>
                                        </p:tav>
                                        <p:tav tm="100000">
                                          <p:val>
                                            <p:strVal val="#ppt_h"/>
                                          </p:val>
                                        </p:tav>
                                      </p:tavLst>
                                    </p:anim>
                                    <p:animEffect transition="in" filter="fade">
                                      <p:cBhvr>
                                        <p:cTn id="93" dur="300"/>
                                        <p:tgtEl>
                                          <p:spTgt spid="48"/>
                                        </p:tgtEl>
                                      </p:cBhvr>
                                    </p:animEffect>
                                  </p:childTnLst>
                                </p:cTn>
                              </p:par>
                            </p:childTnLst>
                          </p:cTn>
                        </p:par>
                        <p:par>
                          <p:cTn id="94" fill="hold">
                            <p:stCondLst>
                              <p:cond delay="9500"/>
                            </p:stCondLst>
                            <p:childTnLst>
                              <p:par>
                                <p:cTn id="95" presetID="2" presetClass="entr" presetSubtype="2"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300" fill="hold"/>
                                        <p:tgtEl>
                                          <p:spTgt spid="24"/>
                                        </p:tgtEl>
                                        <p:attrNameLst>
                                          <p:attrName>ppt_x</p:attrName>
                                        </p:attrNameLst>
                                      </p:cBhvr>
                                      <p:tavLst>
                                        <p:tav tm="0">
                                          <p:val>
                                            <p:strVal val="1+#ppt_w/2"/>
                                          </p:val>
                                        </p:tav>
                                        <p:tav tm="100000">
                                          <p:val>
                                            <p:strVal val="#ppt_x"/>
                                          </p:val>
                                        </p:tav>
                                      </p:tavLst>
                                    </p:anim>
                                    <p:anim calcmode="lin" valueType="num">
                                      <p:cBhvr additive="base">
                                        <p:cTn id="98" dur="300" fill="hold"/>
                                        <p:tgtEl>
                                          <p:spTgt spid="24"/>
                                        </p:tgtEl>
                                        <p:attrNameLst>
                                          <p:attrName>ppt_y</p:attrName>
                                        </p:attrNameLst>
                                      </p:cBhvr>
                                      <p:tavLst>
                                        <p:tav tm="0">
                                          <p:val>
                                            <p:strVal val="#ppt_y"/>
                                          </p:val>
                                        </p:tav>
                                        <p:tav tm="100000">
                                          <p:val>
                                            <p:strVal val="#ppt_y"/>
                                          </p:val>
                                        </p:tav>
                                      </p:tavLst>
                                    </p:anim>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300" fill="hold"/>
                                        <p:tgtEl>
                                          <p:spTgt spid="34"/>
                                        </p:tgtEl>
                                        <p:attrNameLst>
                                          <p:attrName>ppt_w</p:attrName>
                                        </p:attrNameLst>
                                      </p:cBhvr>
                                      <p:tavLst>
                                        <p:tav tm="0">
                                          <p:val>
                                            <p:fltVal val="0"/>
                                          </p:val>
                                        </p:tav>
                                        <p:tav tm="100000">
                                          <p:val>
                                            <p:strVal val="#ppt_w"/>
                                          </p:val>
                                        </p:tav>
                                      </p:tavLst>
                                    </p:anim>
                                    <p:anim calcmode="lin" valueType="num">
                                      <p:cBhvr>
                                        <p:cTn id="103" dur="300" fill="hold"/>
                                        <p:tgtEl>
                                          <p:spTgt spid="34"/>
                                        </p:tgtEl>
                                        <p:attrNameLst>
                                          <p:attrName>ppt_h</p:attrName>
                                        </p:attrNameLst>
                                      </p:cBhvr>
                                      <p:tavLst>
                                        <p:tav tm="0">
                                          <p:val>
                                            <p:fltVal val="0"/>
                                          </p:val>
                                        </p:tav>
                                        <p:tav tm="100000">
                                          <p:val>
                                            <p:strVal val="#ppt_h"/>
                                          </p:val>
                                        </p:tav>
                                      </p:tavLst>
                                    </p:anim>
                                    <p:animEffect transition="in" filter="fade">
                                      <p:cBhvr>
                                        <p:cTn id="104" dur="300"/>
                                        <p:tgtEl>
                                          <p:spTgt spid="34"/>
                                        </p:tgtEl>
                                      </p:cBhvr>
                                    </p:animEffect>
                                  </p:childTnLst>
                                </p:cTn>
                              </p:par>
                            </p:childTnLst>
                          </p:cTn>
                        </p:par>
                        <p:par>
                          <p:cTn id="105" fill="hold">
                            <p:stCondLst>
                              <p:cond delay="10500"/>
                            </p:stCondLst>
                            <p:childTnLst>
                              <p:par>
                                <p:cTn id="106" presetID="2" presetClass="entr" presetSubtype="2"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additive="base">
                                        <p:cTn id="108" dur="300" fill="hold"/>
                                        <p:tgtEl>
                                          <p:spTgt spid="25"/>
                                        </p:tgtEl>
                                        <p:attrNameLst>
                                          <p:attrName>ppt_x</p:attrName>
                                        </p:attrNameLst>
                                      </p:cBhvr>
                                      <p:tavLst>
                                        <p:tav tm="0">
                                          <p:val>
                                            <p:strVal val="1+#ppt_w/2"/>
                                          </p:val>
                                        </p:tav>
                                        <p:tav tm="100000">
                                          <p:val>
                                            <p:strVal val="#ppt_x"/>
                                          </p:val>
                                        </p:tav>
                                      </p:tavLst>
                                    </p:anim>
                                    <p:anim calcmode="lin" valueType="num">
                                      <p:cBhvr additive="base">
                                        <p:cTn id="109" dur="300" fill="hold"/>
                                        <p:tgtEl>
                                          <p:spTgt spid="25"/>
                                        </p:tgtEl>
                                        <p:attrNameLst>
                                          <p:attrName>ppt_y</p:attrName>
                                        </p:attrNameLst>
                                      </p:cBhvr>
                                      <p:tavLst>
                                        <p:tav tm="0">
                                          <p:val>
                                            <p:strVal val="#ppt_y"/>
                                          </p:val>
                                        </p:tav>
                                        <p:tav tm="100000">
                                          <p:val>
                                            <p:strVal val="#ppt_y"/>
                                          </p:val>
                                        </p:tav>
                                      </p:tavLst>
                                    </p:anim>
                                  </p:childTnLst>
                                </p:cTn>
                              </p:par>
                            </p:childTnLst>
                          </p:cTn>
                        </p:par>
                        <p:par>
                          <p:cTn id="110" fill="hold">
                            <p:stCondLst>
                              <p:cond delay="11000"/>
                            </p:stCondLst>
                            <p:childTnLst>
                              <p:par>
                                <p:cTn id="111" presetID="53" presetClass="entr" presetSubtype="16" fill="hold" nodeType="after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p:cTn id="113" dur="300" fill="hold"/>
                                        <p:tgtEl>
                                          <p:spTgt spid="40"/>
                                        </p:tgtEl>
                                        <p:attrNameLst>
                                          <p:attrName>ppt_w</p:attrName>
                                        </p:attrNameLst>
                                      </p:cBhvr>
                                      <p:tavLst>
                                        <p:tav tm="0">
                                          <p:val>
                                            <p:fltVal val="0"/>
                                          </p:val>
                                        </p:tav>
                                        <p:tav tm="100000">
                                          <p:val>
                                            <p:strVal val="#ppt_w"/>
                                          </p:val>
                                        </p:tav>
                                      </p:tavLst>
                                    </p:anim>
                                    <p:anim calcmode="lin" valueType="num">
                                      <p:cBhvr>
                                        <p:cTn id="114" dur="300" fill="hold"/>
                                        <p:tgtEl>
                                          <p:spTgt spid="40"/>
                                        </p:tgtEl>
                                        <p:attrNameLst>
                                          <p:attrName>ppt_h</p:attrName>
                                        </p:attrNameLst>
                                      </p:cBhvr>
                                      <p:tavLst>
                                        <p:tav tm="0">
                                          <p:val>
                                            <p:fltVal val="0"/>
                                          </p:val>
                                        </p:tav>
                                        <p:tav tm="100000">
                                          <p:val>
                                            <p:strVal val="#ppt_h"/>
                                          </p:val>
                                        </p:tav>
                                      </p:tavLst>
                                    </p:anim>
                                    <p:animEffect transition="in" filter="fade">
                                      <p:cBhvr>
                                        <p:cTn id="115" dur="300"/>
                                        <p:tgtEl>
                                          <p:spTgt spid="40"/>
                                        </p:tgtEl>
                                      </p:cBhvr>
                                    </p:animEffect>
                                  </p:childTnLst>
                                </p:cTn>
                              </p:par>
                            </p:childTnLst>
                          </p:cTn>
                        </p:par>
                        <p:par>
                          <p:cTn id="116" fill="hold">
                            <p:stCondLst>
                              <p:cond delay="11500"/>
                            </p:stCondLst>
                            <p:childTnLst>
                              <p:par>
                                <p:cTn id="117" presetID="2" presetClass="entr" presetSubtype="2"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additive="base">
                                        <p:cTn id="119" dur="300" fill="hold"/>
                                        <p:tgtEl>
                                          <p:spTgt spid="26"/>
                                        </p:tgtEl>
                                        <p:attrNameLst>
                                          <p:attrName>ppt_x</p:attrName>
                                        </p:attrNameLst>
                                      </p:cBhvr>
                                      <p:tavLst>
                                        <p:tav tm="0">
                                          <p:val>
                                            <p:strVal val="1+#ppt_w/2"/>
                                          </p:val>
                                        </p:tav>
                                        <p:tav tm="100000">
                                          <p:val>
                                            <p:strVal val="#ppt_x"/>
                                          </p:val>
                                        </p:tav>
                                      </p:tavLst>
                                    </p:anim>
                                    <p:anim calcmode="lin" valueType="num">
                                      <p:cBhvr additive="base">
                                        <p:cTn id="120" dur="300" fill="hold"/>
                                        <p:tgtEl>
                                          <p:spTgt spid="26"/>
                                        </p:tgtEl>
                                        <p:attrNameLst>
                                          <p:attrName>ppt_y</p:attrName>
                                        </p:attrNameLst>
                                      </p:cBhvr>
                                      <p:tavLst>
                                        <p:tav tm="0">
                                          <p:val>
                                            <p:strVal val="#ppt_y"/>
                                          </p:val>
                                        </p:tav>
                                        <p:tav tm="100000">
                                          <p:val>
                                            <p:strVal val="#ppt_y"/>
                                          </p:val>
                                        </p:tav>
                                      </p:tavLst>
                                    </p:anim>
                                  </p:childTnLst>
                                </p:cTn>
                              </p:par>
                            </p:childTnLst>
                          </p:cTn>
                        </p:par>
                        <p:par>
                          <p:cTn id="121" fill="hold">
                            <p:stCondLst>
                              <p:cond delay="12000"/>
                            </p:stCondLst>
                            <p:childTnLst>
                              <p:par>
                                <p:cTn id="122" presetID="53" presetClass="entr" presetSubtype="16" fill="hold" nodeType="afterEffect">
                                  <p:stCondLst>
                                    <p:cond delay="0"/>
                                  </p:stCondLst>
                                  <p:childTnLst>
                                    <p:set>
                                      <p:cBhvr>
                                        <p:cTn id="123" dur="1" fill="hold">
                                          <p:stCondLst>
                                            <p:cond delay="0"/>
                                          </p:stCondLst>
                                        </p:cTn>
                                        <p:tgtEl>
                                          <p:spTgt spid="28"/>
                                        </p:tgtEl>
                                        <p:attrNameLst>
                                          <p:attrName>style.visibility</p:attrName>
                                        </p:attrNameLst>
                                      </p:cBhvr>
                                      <p:to>
                                        <p:strVal val="visible"/>
                                      </p:to>
                                    </p:set>
                                    <p:anim calcmode="lin" valueType="num">
                                      <p:cBhvr>
                                        <p:cTn id="124" dur="300" fill="hold"/>
                                        <p:tgtEl>
                                          <p:spTgt spid="28"/>
                                        </p:tgtEl>
                                        <p:attrNameLst>
                                          <p:attrName>ppt_w</p:attrName>
                                        </p:attrNameLst>
                                      </p:cBhvr>
                                      <p:tavLst>
                                        <p:tav tm="0">
                                          <p:val>
                                            <p:fltVal val="0"/>
                                          </p:val>
                                        </p:tav>
                                        <p:tav tm="100000">
                                          <p:val>
                                            <p:strVal val="#ppt_w"/>
                                          </p:val>
                                        </p:tav>
                                      </p:tavLst>
                                    </p:anim>
                                    <p:anim calcmode="lin" valueType="num">
                                      <p:cBhvr>
                                        <p:cTn id="125" dur="300" fill="hold"/>
                                        <p:tgtEl>
                                          <p:spTgt spid="28"/>
                                        </p:tgtEl>
                                        <p:attrNameLst>
                                          <p:attrName>ppt_h</p:attrName>
                                        </p:attrNameLst>
                                      </p:cBhvr>
                                      <p:tavLst>
                                        <p:tav tm="0">
                                          <p:val>
                                            <p:fltVal val="0"/>
                                          </p:val>
                                        </p:tav>
                                        <p:tav tm="100000">
                                          <p:val>
                                            <p:strVal val="#ppt_h"/>
                                          </p:val>
                                        </p:tav>
                                      </p:tavLst>
                                    </p:anim>
                                    <p:animEffect transition="in" filter="fade">
                                      <p:cBhvr>
                                        <p:cTn id="126" dur="300"/>
                                        <p:tgtEl>
                                          <p:spTgt spid="28"/>
                                        </p:tgtEl>
                                      </p:cBhvr>
                                    </p:animEffect>
                                  </p:childTnLst>
                                </p:cTn>
                              </p:par>
                            </p:childTnLst>
                          </p:cTn>
                        </p:par>
                        <p:par>
                          <p:cTn id="127" fill="hold">
                            <p:stCondLst>
                              <p:cond delay="12500"/>
                            </p:stCondLst>
                            <p:childTnLst>
                              <p:par>
                                <p:cTn id="128" presetID="2" presetClass="entr" presetSubtype="2" fill="hold" grpId="0" nodeType="after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additive="base">
                                        <p:cTn id="130" dur="300" fill="hold"/>
                                        <p:tgtEl>
                                          <p:spTgt spid="27"/>
                                        </p:tgtEl>
                                        <p:attrNameLst>
                                          <p:attrName>ppt_x</p:attrName>
                                        </p:attrNameLst>
                                      </p:cBhvr>
                                      <p:tavLst>
                                        <p:tav tm="0">
                                          <p:val>
                                            <p:strVal val="1+#ppt_w/2"/>
                                          </p:val>
                                        </p:tav>
                                        <p:tav tm="100000">
                                          <p:val>
                                            <p:strVal val="#ppt_x"/>
                                          </p:val>
                                        </p:tav>
                                      </p:tavLst>
                                    </p:anim>
                                    <p:anim calcmode="lin" valueType="num">
                                      <p:cBhvr additive="base">
                                        <p:cTn id="131" dur="3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53" grpId="0"/>
      <p:bldP spid="117" grpId="0"/>
      <p:bldP spid="165" grpId="0"/>
      <p:bldP spid="2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平行四边形 297"/>
          <p:cNvSpPr/>
          <p:nvPr/>
        </p:nvSpPr>
        <p:spPr>
          <a:xfrm>
            <a:off x="8042404" y="3207797"/>
            <a:ext cx="912932"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99" name="平行四边形 298"/>
          <p:cNvSpPr/>
          <p:nvPr/>
        </p:nvSpPr>
        <p:spPr>
          <a:xfrm>
            <a:off x="9385179" y="4347664"/>
            <a:ext cx="912932"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0" name="平行四边形 299"/>
          <p:cNvSpPr/>
          <p:nvPr/>
        </p:nvSpPr>
        <p:spPr>
          <a:xfrm flipH="1">
            <a:off x="4590567" y="2068480"/>
            <a:ext cx="962535"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1" name="平行四边形 300"/>
          <p:cNvSpPr/>
          <p:nvPr/>
        </p:nvSpPr>
        <p:spPr>
          <a:xfrm flipH="1">
            <a:off x="3297394" y="3207797"/>
            <a:ext cx="912932"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2" name="平行四边形 301"/>
          <p:cNvSpPr/>
          <p:nvPr/>
        </p:nvSpPr>
        <p:spPr>
          <a:xfrm flipH="1">
            <a:off x="1954620" y="4347664"/>
            <a:ext cx="912932"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3" name="平行四边形 302"/>
          <p:cNvSpPr/>
          <p:nvPr/>
        </p:nvSpPr>
        <p:spPr>
          <a:xfrm>
            <a:off x="6699631" y="2068480"/>
            <a:ext cx="962535"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4" name="圆角矩形 303"/>
          <p:cNvSpPr/>
          <p:nvPr/>
        </p:nvSpPr>
        <p:spPr>
          <a:xfrm>
            <a:off x="4590565" y="1414032"/>
            <a:ext cx="3071600" cy="768000"/>
          </a:xfrm>
          <a:prstGeom prst="roundRect">
            <a:avLst/>
          </a:prstGeom>
          <a:solidFill>
            <a:schemeClr val="accent5"/>
          </a:solidFill>
          <a:ln w="19050">
            <a:solidFill>
              <a:schemeClr val="accent5">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微软雅黑" panose="020B0503020204020204" pitchFamily="34" charset="-122"/>
                <a:ea typeface="微软雅黑" panose="020B0503020204020204" pitchFamily="34" charset="-122"/>
              </a:rPr>
              <a:t>在此输入您的标题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05" name="圆角矩形 304"/>
          <p:cNvSpPr/>
          <p:nvPr/>
        </p:nvSpPr>
        <p:spPr>
          <a:xfrm>
            <a:off x="3297394" y="2553900"/>
            <a:ext cx="2255706" cy="768000"/>
          </a:xfrm>
          <a:prstGeom prst="roundRect">
            <a:avLst/>
          </a:prstGeom>
          <a:solidFill>
            <a:schemeClr val="accent4"/>
          </a:solidFill>
          <a:ln w="19050">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微软雅黑" panose="020B0503020204020204" pitchFamily="34" charset="-122"/>
                <a:ea typeface="微软雅黑" panose="020B0503020204020204" pitchFamily="34" charset="-122"/>
              </a:rPr>
              <a:t>在此输入您的标题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06" name="圆角矩形 305"/>
          <p:cNvSpPr/>
          <p:nvPr/>
        </p:nvSpPr>
        <p:spPr>
          <a:xfrm>
            <a:off x="1954620" y="3693768"/>
            <a:ext cx="2255706" cy="768000"/>
          </a:xfrm>
          <a:prstGeom prst="roundRect">
            <a:avLst/>
          </a:prstGeom>
          <a:solidFill>
            <a:schemeClr val="accent3"/>
          </a:solidFill>
          <a:ln w="19050">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a:solidFill>
                  <a:schemeClr val="bg1"/>
                </a:solidFill>
                <a:latin typeface="微软雅黑" panose="020B0503020204020204" pitchFamily="34" charset="-122"/>
                <a:ea typeface="微软雅黑" panose="020B0503020204020204" pitchFamily="34" charset="-122"/>
              </a:rPr>
              <a:t>在此输入您的标题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07" name="圆角矩形 306"/>
          <p:cNvSpPr/>
          <p:nvPr/>
        </p:nvSpPr>
        <p:spPr>
          <a:xfrm>
            <a:off x="611845" y="4833637"/>
            <a:ext cx="2255706" cy="768000"/>
          </a:xfrm>
          <a:prstGeom prst="roundRect">
            <a:avLst/>
          </a:prstGeom>
          <a:solidFill>
            <a:schemeClr val="accent2"/>
          </a:solidFill>
          <a:ln w="1905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a:solidFill>
                  <a:schemeClr val="bg1"/>
                </a:solidFill>
                <a:latin typeface="微软雅黑" panose="020B0503020204020204" pitchFamily="34" charset="-122"/>
                <a:ea typeface="微软雅黑" panose="020B0503020204020204" pitchFamily="34" charset="-122"/>
              </a:rPr>
              <a:t>在此输入您的标题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08" name="圆角矩形 307"/>
          <p:cNvSpPr/>
          <p:nvPr/>
        </p:nvSpPr>
        <p:spPr>
          <a:xfrm flipH="1">
            <a:off x="6699630" y="2553900"/>
            <a:ext cx="2255706" cy="768000"/>
          </a:xfrm>
          <a:prstGeom prst="roundRect">
            <a:avLst/>
          </a:prstGeom>
          <a:solidFill>
            <a:schemeClr val="accent4"/>
          </a:solidFill>
          <a:ln w="19050">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a:solidFill>
                  <a:schemeClr val="bg1"/>
                </a:solidFill>
                <a:latin typeface="微软雅黑" panose="020B0503020204020204" pitchFamily="34" charset="-122"/>
                <a:ea typeface="微软雅黑" panose="020B0503020204020204" pitchFamily="34" charset="-122"/>
              </a:rPr>
              <a:t>在此输入您的标题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09" name="圆角矩形 308"/>
          <p:cNvSpPr/>
          <p:nvPr/>
        </p:nvSpPr>
        <p:spPr>
          <a:xfrm flipH="1">
            <a:off x="8042405" y="3693768"/>
            <a:ext cx="2255706" cy="768000"/>
          </a:xfrm>
          <a:prstGeom prst="roundRect">
            <a:avLst/>
          </a:prstGeom>
          <a:solidFill>
            <a:schemeClr val="accent3"/>
          </a:solidFill>
          <a:ln w="19050">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a:solidFill>
                  <a:schemeClr val="bg1"/>
                </a:solidFill>
                <a:latin typeface="微软雅黑" panose="020B0503020204020204" pitchFamily="34" charset="-122"/>
                <a:ea typeface="微软雅黑" panose="020B0503020204020204" pitchFamily="34" charset="-122"/>
              </a:rPr>
              <a:t>在此输入您的标题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10" name="圆角矩形 309"/>
          <p:cNvSpPr/>
          <p:nvPr/>
        </p:nvSpPr>
        <p:spPr>
          <a:xfrm flipH="1">
            <a:off x="9385179" y="4833637"/>
            <a:ext cx="2255706" cy="768000"/>
          </a:xfrm>
          <a:prstGeom prst="roundRect">
            <a:avLst/>
          </a:prstGeom>
          <a:solidFill>
            <a:schemeClr val="accent2"/>
          </a:solidFill>
          <a:ln w="1905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微软雅黑" panose="020B0503020204020204" pitchFamily="34" charset="-122"/>
                <a:ea typeface="微软雅黑" panose="020B0503020204020204" pitchFamily="34" charset="-122"/>
              </a:rPr>
              <a:t>在此输入您的标题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11" name="弧形 16"/>
          <p:cNvSpPr/>
          <p:nvPr/>
        </p:nvSpPr>
        <p:spPr>
          <a:xfrm>
            <a:off x="7838498" y="1800300"/>
            <a:ext cx="594056" cy="594131"/>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sp>
        <p:nvSpPr>
          <p:cNvPr id="312" name="弧形 16"/>
          <p:cNvSpPr/>
          <p:nvPr/>
        </p:nvSpPr>
        <p:spPr>
          <a:xfrm flipH="1">
            <a:off x="3820175" y="1800300"/>
            <a:ext cx="594056" cy="594131"/>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sp>
        <p:nvSpPr>
          <p:cNvPr id="313" name="弧形 16"/>
          <p:cNvSpPr/>
          <p:nvPr/>
        </p:nvSpPr>
        <p:spPr>
          <a:xfrm>
            <a:off x="9110776" y="2995929"/>
            <a:ext cx="549228" cy="549297"/>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sp>
        <p:nvSpPr>
          <p:cNvPr id="314" name="弧形 16"/>
          <p:cNvSpPr/>
          <p:nvPr/>
        </p:nvSpPr>
        <p:spPr>
          <a:xfrm flipH="1">
            <a:off x="2592937" y="2995929"/>
            <a:ext cx="549228" cy="549297"/>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sp>
        <p:nvSpPr>
          <p:cNvPr id="315" name="弧形 16"/>
          <p:cNvSpPr/>
          <p:nvPr/>
        </p:nvSpPr>
        <p:spPr>
          <a:xfrm>
            <a:off x="10449541" y="4125517"/>
            <a:ext cx="549228" cy="549297"/>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sp>
        <p:nvSpPr>
          <p:cNvPr id="316" name="弧形 16"/>
          <p:cNvSpPr/>
          <p:nvPr/>
        </p:nvSpPr>
        <p:spPr>
          <a:xfrm flipH="1">
            <a:off x="1253962" y="4125517"/>
            <a:ext cx="549228" cy="549297"/>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cxnSp>
        <p:nvCxnSpPr>
          <p:cNvPr id="317" name="直接连接符 316"/>
          <p:cNvCxnSpPr/>
          <p:nvPr/>
        </p:nvCxnSpPr>
        <p:spPr>
          <a:xfrm>
            <a:off x="4425504" y="4077768"/>
            <a:ext cx="3413252"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a:off x="3117981" y="5217637"/>
            <a:ext cx="6028302"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a:off x="5800743" y="2929589"/>
            <a:ext cx="662779"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0" name="矩形 319"/>
          <p:cNvSpPr/>
          <p:nvPr/>
        </p:nvSpPr>
        <p:spPr>
          <a:xfrm>
            <a:off x="966288" y="1305961"/>
            <a:ext cx="2889596" cy="919227"/>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gn="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21" name="矩形 320"/>
          <p:cNvSpPr/>
          <p:nvPr/>
        </p:nvSpPr>
        <p:spPr>
          <a:xfrm>
            <a:off x="8404418" y="1305961"/>
            <a:ext cx="2889596" cy="919227"/>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22" name="矩形 321"/>
          <p:cNvSpPr/>
          <p:nvPr/>
        </p:nvSpPr>
        <p:spPr>
          <a:xfrm>
            <a:off x="3172619" y="4859173"/>
            <a:ext cx="5907495" cy="705835"/>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23" name="矩形 322"/>
          <p:cNvSpPr/>
          <p:nvPr/>
        </p:nvSpPr>
        <p:spPr>
          <a:xfrm>
            <a:off x="4681568" y="3714982"/>
            <a:ext cx="2889596" cy="919227"/>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p:cTn id="7" dur="300" fill="hold"/>
                                        <p:tgtEl>
                                          <p:spTgt spid="304"/>
                                        </p:tgtEl>
                                        <p:attrNameLst>
                                          <p:attrName>ppt_w</p:attrName>
                                        </p:attrNameLst>
                                      </p:cBhvr>
                                      <p:tavLst>
                                        <p:tav tm="0">
                                          <p:val>
                                            <p:fltVal val="0"/>
                                          </p:val>
                                        </p:tav>
                                        <p:tav tm="100000">
                                          <p:val>
                                            <p:strVal val="#ppt_w"/>
                                          </p:val>
                                        </p:tav>
                                      </p:tavLst>
                                    </p:anim>
                                    <p:anim calcmode="lin" valueType="num">
                                      <p:cBhvr>
                                        <p:cTn id="8" dur="300" fill="hold"/>
                                        <p:tgtEl>
                                          <p:spTgt spid="304"/>
                                        </p:tgtEl>
                                        <p:attrNameLst>
                                          <p:attrName>ppt_h</p:attrName>
                                        </p:attrNameLst>
                                      </p:cBhvr>
                                      <p:tavLst>
                                        <p:tav tm="0">
                                          <p:val>
                                            <p:fltVal val="0"/>
                                          </p:val>
                                        </p:tav>
                                        <p:tav tm="100000">
                                          <p:val>
                                            <p:strVal val="#ppt_h"/>
                                          </p:val>
                                        </p:tav>
                                      </p:tavLst>
                                    </p:anim>
                                    <p:animEffect transition="in" filter="fade">
                                      <p:cBhvr>
                                        <p:cTn id="9" dur="300"/>
                                        <p:tgtEl>
                                          <p:spTgt spid="30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03"/>
                                        </p:tgtEl>
                                        <p:attrNameLst>
                                          <p:attrName>style.visibility</p:attrName>
                                        </p:attrNameLst>
                                      </p:cBhvr>
                                      <p:to>
                                        <p:strVal val="visible"/>
                                      </p:to>
                                    </p:set>
                                    <p:animEffect transition="in" filter="wipe(up)">
                                      <p:cBhvr>
                                        <p:cTn id="13" dur="300"/>
                                        <p:tgtEl>
                                          <p:spTgt spid="30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00"/>
                                        </p:tgtEl>
                                        <p:attrNameLst>
                                          <p:attrName>style.visibility</p:attrName>
                                        </p:attrNameLst>
                                      </p:cBhvr>
                                      <p:to>
                                        <p:strVal val="visible"/>
                                      </p:to>
                                    </p:set>
                                    <p:animEffect transition="in" filter="wipe(up)">
                                      <p:cBhvr>
                                        <p:cTn id="16" dur="300"/>
                                        <p:tgtEl>
                                          <p:spTgt spid="30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08"/>
                                        </p:tgtEl>
                                        <p:attrNameLst>
                                          <p:attrName>style.visibility</p:attrName>
                                        </p:attrNameLst>
                                      </p:cBhvr>
                                      <p:to>
                                        <p:strVal val="visible"/>
                                      </p:to>
                                    </p:set>
                                    <p:animEffect transition="in" filter="wipe(left)">
                                      <p:cBhvr>
                                        <p:cTn id="20" dur="300"/>
                                        <p:tgtEl>
                                          <p:spTgt spid="30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05"/>
                                        </p:tgtEl>
                                        <p:attrNameLst>
                                          <p:attrName>style.visibility</p:attrName>
                                        </p:attrNameLst>
                                      </p:cBhvr>
                                      <p:to>
                                        <p:strVal val="visible"/>
                                      </p:to>
                                    </p:set>
                                    <p:animEffect transition="in" filter="wipe(right)">
                                      <p:cBhvr>
                                        <p:cTn id="23" dur="300"/>
                                        <p:tgtEl>
                                          <p:spTgt spid="305"/>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01"/>
                                        </p:tgtEl>
                                        <p:attrNameLst>
                                          <p:attrName>style.visibility</p:attrName>
                                        </p:attrNameLst>
                                      </p:cBhvr>
                                      <p:to>
                                        <p:strVal val="visible"/>
                                      </p:to>
                                    </p:set>
                                    <p:animEffect transition="in" filter="wipe(up)">
                                      <p:cBhvr>
                                        <p:cTn id="27" dur="300"/>
                                        <p:tgtEl>
                                          <p:spTgt spid="30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98"/>
                                        </p:tgtEl>
                                        <p:attrNameLst>
                                          <p:attrName>style.visibility</p:attrName>
                                        </p:attrNameLst>
                                      </p:cBhvr>
                                      <p:to>
                                        <p:strVal val="visible"/>
                                      </p:to>
                                    </p:set>
                                    <p:animEffect transition="in" filter="wipe(up)">
                                      <p:cBhvr>
                                        <p:cTn id="30" dur="300"/>
                                        <p:tgtEl>
                                          <p:spTgt spid="298"/>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06"/>
                                        </p:tgtEl>
                                        <p:attrNameLst>
                                          <p:attrName>style.visibility</p:attrName>
                                        </p:attrNameLst>
                                      </p:cBhvr>
                                      <p:to>
                                        <p:strVal val="visible"/>
                                      </p:to>
                                    </p:set>
                                    <p:animEffect transition="in" filter="wipe(right)">
                                      <p:cBhvr>
                                        <p:cTn id="34" dur="300"/>
                                        <p:tgtEl>
                                          <p:spTgt spid="3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9"/>
                                        </p:tgtEl>
                                        <p:attrNameLst>
                                          <p:attrName>style.visibility</p:attrName>
                                        </p:attrNameLst>
                                      </p:cBhvr>
                                      <p:to>
                                        <p:strVal val="visible"/>
                                      </p:to>
                                    </p:set>
                                    <p:animEffect transition="in" filter="wipe(left)">
                                      <p:cBhvr>
                                        <p:cTn id="37" dur="300"/>
                                        <p:tgtEl>
                                          <p:spTgt spid="309"/>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302"/>
                                        </p:tgtEl>
                                        <p:attrNameLst>
                                          <p:attrName>style.visibility</p:attrName>
                                        </p:attrNameLst>
                                      </p:cBhvr>
                                      <p:to>
                                        <p:strVal val="visible"/>
                                      </p:to>
                                    </p:set>
                                    <p:animEffect transition="in" filter="wipe(up)">
                                      <p:cBhvr>
                                        <p:cTn id="41" dur="300"/>
                                        <p:tgtEl>
                                          <p:spTgt spid="30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99"/>
                                        </p:tgtEl>
                                        <p:attrNameLst>
                                          <p:attrName>style.visibility</p:attrName>
                                        </p:attrNameLst>
                                      </p:cBhvr>
                                      <p:to>
                                        <p:strVal val="visible"/>
                                      </p:to>
                                    </p:set>
                                    <p:animEffect transition="in" filter="wipe(up)">
                                      <p:cBhvr>
                                        <p:cTn id="44" dur="300"/>
                                        <p:tgtEl>
                                          <p:spTgt spid="299"/>
                                        </p:tgtEl>
                                      </p:cBhvr>
                                    </p:animEffect>
                                  </p:childTnLst>
                                </p:cTn>
                              </p:par>
                            </p:childTnLst>
                          </p:cTn>
                        </p:par>
                        <p:par>
                          <p:cTn id="45" fill="hold">
                            <p:stCondLst>
                              <p:cond delay="3000"/>
                            </p:stCondLst>
                            <p:childTnLst>
                              <p:par>
                                <p:cTn id="46" presetID="22" presetClass="entr" presetSubtype="2" fill="hold" grpId="0" nodeType="afterEffect">
                                  <p:stCondLst>
                                    <p:cond delay="0"/>
                                  </p:stCondLst>
                                  <p:childTnLst>
                                    <p:set>
                                      <p:cBhvr>
                                        <p:cTn id="47" dur="1" fill="hold">
                                          <p:stCondLst>
                                            <p:cond delay="0"/>
                                          </p:stCondLst>
                                        </p:cTn>
                                        <p:tgtEl>
                                          <p:spTgt spid="307"/>
                                        </p:tgtEl>
                                        <p:attrNameLst>
                                          <p:attrName>style.visibility</p:attrName>
                                        </p:attrNameLst>
                                      </p:cBhvr>
                                      <p:to>
                                        <p:strVal val="visible"/>
                                      </p:to>
                                    </p:set>
                                    <p:animEffect transition="in" filter="wipe(right)">
                                      <p:cBhvr>
                                        <p:cTn id="48" dur="300"/>
                                        <p:tgtEl>
                                          <p:spTgt spid="30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10"/>
                                        </p:tgtEl>
                                        <p:attrNameLst>
                                          <p:attrName>style.visibility</p:attrName>
                                        </p:attrNameLst>
                                      </p:cBhvr>
                                      <p:to>
                                        <p:strVal val="visible"/>
                                      </p:to>
                                    </p:set>
                                    <p:animEffect transition="in" filter="wipe(left)">
                                      <p:cBhvr>
                                        <p:cTn id="51" dur="300"/>
                                        <p:tgtEl>
                                          <p:spTgt spid="310"/>
                                        </p:tgtEl>
                                      </p:cBhvr>
                                    </p:animEffect>
                                  </p:childTnLst>
                                </p:cTn>
                              </p:par>
                            </p:childTnLst>
                          </p:cTn>
                        </p:par>
                        <p:par>
                          <p:cTn id="52" fill="hold">
                            <p:stCondLst>
                              <p:cond delay="3500"/>
                            </p:stCondLst>
                            <p:childTnLst>
                              <p:par>
                                <p:cTn id="53" presetID="22" presetClass="entr" presetSubtype="1" fill="hold" grpId="0" nodeType="afterEffect">
                                  <p:stCondLst>
                                    <p:cond delay="0"/>
                                  </p:stCondLst>
                                  <p:childTnLst>
                                    <p:set>
                                      <p:cBhvr>
                                        <p:cTn id="54" dur="1" fill="hold">
                                          <p:stCondLst>
                                            <p:cond delay="0"/>
                                          </p:stCondLst>
                                        </p:cTn>
                                        <p:tgtEl>
                                          <p:spTgt spid="312"/>
                                        </p:tgtEl>
                                        <p:attrNameLst>
                                          <p:attrName>style.visibility</p:attrName>
                                        </p:attrNameLst>
                                      </p:cBhvr>
                                      <p:to>
                                        <p:strVal val="visible"/>
                                      </p:to>
                                    </p:set>
                                    <p:animEffect transition="in" filter="wipe(up)">
                                      <p:cBhvr>
                                        <p:cTn id="55" dur="300"/>
                                        <p:tgtEl>
                                          <p:spTgt spid="312"/>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20"/>
                                        </p:tgtEl>
                                        <p:attrNameLst>
                                          <p:attrName>style.visibility</p:attrName>
                                        </p:attrNameLst>
                                      </p:cBhvr>
                                      <p:to>
                                        <p:strVal val="visible"/>
                                      </p:to>
                                    </p:set>
                                    <p:animEffect transition="in" filter="fade">
                                      <p:cBhvr>
                                        <p:cTn id="59" dur="300"/>
                                        <p:tgtEl>
                                          <p:spTgt spid="320"/>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311"/>
                                        </p:tgtEl>
                                        <p:attrNameLst>
                                          <p:attrName>style.visibility</p:attrName>
                                        </p:attrNameLst>
                                      </p:cBhvr>
                                      <p:to>
                                        <p:strVal val="visible"/>
                                      </p:to>
                                    </p:set>
                                    <p:animEffect transition="in" filter="wipe(up)">
                                      <p:cBhvr>
                                        <p:cTn id="63" dur="300"/>
                                        <p:tgtEl>
                                          <p:spTgt spid="311"/>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321"/>
                                        </p:tgtEl>
                                        <p:attrNameLst>
                                          <p:attrName>style.visibility</p:attrName>
                                        </p:attrNameLst>
                                      </p:cBhvr>
                                      <p:to>
                                        <p:strVal val="visible"/>
                                      </p:to>
                                    </p:set>
                                    <p:animEffect transition="in" filter="fade">
                                      <p:cBhvr>
                                        <p:cTn id="67" dur="300"/>
                                        <p:tgtEl>
                                          <p:spTgt spid="321"/>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314"/>
                                        </p:tgtEl>
                                        <p:attrNameLst>
                                          <p:attrName>style.visibility</p:attrName>
                                        </p:attrNameLst>
                                      </p:cBhvr>
                                      <p:to>
                                        <p:strVal val="visible"/>
                                      </p:to>
                                    </p:set>
                                    <p:animEffect transition="in" filter="wipe(up)">
                                      <p:cBhvr>
                                        <p:cTn id="71" dur="300"/>
                                        <p:tgtEl>
                                          <p:spTgt spid="314"/>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13"/>
                                        </p:tgtEl>
                                        <p:attrNameLst>
                                          <p:attrName>style.visibility</p:attrName>
                                        </p:attrNameLst>
                                      </p:cBhvr>
                                      <p:to>
                                        <p:strVal val="visible"/>
                                      </p:to>
                                    </p:set>
                                    <p:animEffect transition="in" filter="wipe(up)">
                                      <p:cBhvr>
                                        <p:cTn id="74" dur="300"/>
                                        <p:tgtEl>
                                          <p:spTgt spid="313"/>
                                        </p:tgtEl>
                                      </p:cBhvr>
                                    </p:animEffect>
                                  </p:childTnLst>
                                </p:cTn>
                              </p:par>
                            </p:childTnLst>
                          </p:cTn>
                        </p:par>
                        <p:par>
                          <p:cTn id="75" fill="hold">
                            <p:stCondLst>
                              <p:cond delay="6000"/>
                            </p:stCondLst>
                            <p:childTnLst>
                              <p:par>
                                <p:cTn id="76" presetID="22" presetClass="entr" presetSubtype="1" fill="hold" grpId="0" nodeType="afterEffect">
                                  <p:stCondLst>
                                    <p:cond delay="0"/>
                                  </p:stCondLst>
                                  <p:childTnLst>
                                    <p:set>
                                      <p:cBhvr>
                                        <p:cTn id="77" dur="1" fill="hold">
                                          <p:stCondLst>
                                            <p:cond delay="0"/>
                                          </p:stCondLst>
                                        </p:cTn>
                                        <p:tgtEl>
                                          <p:spTgt spid="315"/>
                                        </p:tgtEl>
                                        <p:attrNameLst>
                                          <p:attrName>style.visibility</p:attrName>
                                        </p:attrNameLst>
                                      </p:cBhvr>
                                      <p:to>
                                        <p:strVal val="visible"/>
                                      </p:to>
                                    </p:set>
                                    <p:animEffect transition="in" filter="wipe(up)">
                                      <p:cBhvr>
                                        <p:cTn id="78" dur="300"/>
                                        <p:tgtEl>
                                          <p:spTgt spid="315"/>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16"/>
                                        </p:tgtEl>
                                        <p:attrNameLst>
                                          <p:attrName>style.visibility</p:attrName>
                                        </p:attrNameLst>
                                      </p:cBhvr>
                                      <p:to>
                                        <p:strVal val="visible"/>
                                      </p:to>
                                    </p:set>
                                    <p:animEffect transition="in" filter="wipe(up)">
                                      <p:cBhvr>
                                        <p:cTn id="81" dur="300"/>
                                        <p:tgtEl>
                                          <p:spTgt spid="316"/>
                                        </p:tgtEl>
                                      </p:cBhvr>
                                    </p:animEffect>
                                  </p:childTnLst>
                                </p:cTn>
                              </p:par>
                            </p:childTnLst>
                          </p:cTn>
                        </p:par>
                        <p:par>
                          <p:cTn id="82" fill="hold">
                            <p:stCondLst>
                              <p:cond delay="6500"/>
                            </p:stCondLst>
                            <p:childTnLst>
                              <p:par>
                                <p:cTn id="83" presetID="16" presetClass="entr" presetSubtype="37" fill="hold" nodeType="afterEffect">
                                  <p:stCondLst>
                                    <p:cond delay="0"/>
                                  </p:stCondLst>
                                  <p:childTnLst>
                                    <p:set>
                                      <p:cBhvr>
                                        <p:cTn id="84" dur="1" fill="hold">
                                          <p:stCondLst>
                                            <p:cond delay="0"/>
                                          </p:stCondLst>
                                        </p:cTn>
                                        <p:tgtEl>
                                          <p:spTgt spid="319"/>
                                        </p:tgtEl>
                                        <p:attrNameLst>
                                          <p:attrName>style.visibility</p:attrName>
                                        </p:attrNameLst>
                                      </p:cBhvr>
                                      <p:to>
                                        <p:strVal val="visible"/>
                                      </p:to>
                                    </p:set>
                                    <p:animEffect transition="in" filter="barn(outVertical)">
                                      <p:cBhvr>
                                        <p:cTn id="85" dur="300"/>
                                        <p:tgtEl>
                                          <p:spTgt spid="319"/>
                                        </p:tgtEl>
                                      </p:cBhvr>
                                    </p:animEffect>
                                  </p:childTnLst>
                                </p:cTn>
                              </p:par>
                            </p:childTnLst>
                          </p:cTn>
                        </p:par>
                        <p:par>
                          <p:cTn id="86" fill="hold">
                            <p:stCondLst>
                              <p:cond delay="7000"/>
                            </p:stCondLst>
                            <p:childTnLst>
                              <p:par>
                                <p:cTn id="87" presetID="16" presetClass="entr" presetSubtype="37" fill="hold" nodeType="afterEffect">
                                  <p:stCondLst>
                                    <p:cond delay="0"/>
                                  </p:stCondLst>
                                  <p:childTnLst>
                                    <p:set>
                                      <p:cBhvr>
                                        <p:cTn id="88" dur="1" fill="hold">
                                          <p:stCondLst>
                                            <p:cond delay="0"/>
                                          </p:stCondLst>
                                        </p:cTn>
                                        <p:tgtEl>
                                          <p:spTgt spid="317"/>
                                        </p:tgtEl>
                                        <p:attrNameLst>
                                          <p:attrName>style.visibility</p:attrName>
                                        </p:attrNameLst>
                                      </p:cBhvr>
                                      <p:to>
                                        <p:strVal val="visible"/>
                                      </p:to>
                                    </p:set>
                                    <p:animEffect transition="in" filter="barn(outVertical)">
                                      <p:cBhvr>
                                        <p:cTn id="89" dur="300"/>
                                        <p:tgtEl>
                                          <p:spTgt spid="317"/>
                                        </p:tgtEl>
                                      </p:cBhvr>
                                    </p:animEffect>
                                  </p:childTnLst>
                                </p:cTn>
                              </p:par>
                            </p:childTnLst>
                          </p:cTn>
                        </p:par>
                        <p:par>
                          <p:cTn id="90" fill="hold">
                            <p:stCondLst>
                              <p:cond delay="7500"/>
                            </p:stCondLst>
                            <p:childTnLst>
                              <p:par>
                                <p:cTn id="91" presetID="10" presetClass="entr" presetSubtype="0" fill="hold" grpId="0" nodeType="afterEffect">
                                  <p:stCondLst>
                                    <p:cond delay="0"/>
                                  </p:stCondLst>
                                  <p:childTnLst>
                                    <p:set>
                                      <p:cBhvr>
                                        <p:cTn id="92" dur="1" fill="hold">
                                          <p:stCondLst>
                                            <p:cond delay="0"/>
                                          </p:stCondLst>
                                        </p:cTn>
                                        <p:tgtEl>
                                          <p:spTgt spid="323"/>
                                        </p:tgtEl>
                                        <p:attrNameLst>
                                          <p:attrName>style.visibility</p:attrName>
                                        </p:attrNameLst>
                                      </p:cBhvr>
                                      <p:to>
                                        <p:strVal val="visible"/>
                                      </p:to>
                                    </p:set>
                                    <p:animEffect transition="in" filter="fade">
                                      <p:cBhvr>
                                        <p:cTn id="93" dur="300"/>
                                        <p:tgtEl>
                                          <p:spTgt spid="323"/>
                                        </p:tgtEl>
                                      </p:cBhvr>
                                    </p:animEffect>
                                  </p:childTnLst>
                                </p:cTn>
                              </p:par>
                            </p:childTnLst>
                          </p:cTn>
                        </p:par>
                        <p:par>
                          <p:cTn id="94" fill="hold">
                            <p:stCondLst>
                              <p:cond delay="8000"/>
                            </p:stCondLst>
                            <p:childTnLst>
                              <p:par>
                                <p:cTn id="95" presetID="16" presetClass="entr" presetSubtype="37" fill="hold" nodeType="afterEffect">
                                  <p:stCondLst>
                                    <p:cond delay="0"/>
                                  </p:stCondLst>
                                  <p:childTnLst>
                                    <p:set>
                                      <p:cBhvr>
                                        <p:cTn id="96" dur="1" fill="hold">
                                          <p:stCondLst>
                                            <p:cond delay="0"/>
                                          </p:stCondLst>
                                        </p:cTn>
                                        <p:tgtEl>
                                          <p:spTgt spid="318"/>
                                        </p:tgtEl>
                                        <p:attrNameLst>
                                          <p:attrName>style.visibility</p:attrName>
                                        </p:attrNameLst>
                                      </p:cBhvr>
                                      <p:to>
                                        <p:strVal val="visible"/>
                                      </p:to>
                                    </p:set>
                                    <p:animEffect transition="in" filter="barn(outVertical)">
                                      <p:cBhvr>
                                        <p:cTn id="97" dur="300"/>
                                        <p:tgtEl>
                                          <p:spTgt spid="318"/>
                                        </p:tgtEl>
                                      </p:cBhvr>
                                    </p:animEffect>
                                  </p:childTnLst>
                                </p:cTn>
                              </p:par>
                            </p:childTnLst>
                          </p:cTn>
                        </p:par>
                        <p:par>
                          <p:cTn id="98" fill="hold">
                            <p:stCondLst>
                              <p:cond delay="8500"/>
                            </p:stCondLst>
                            <p:childTnLst>
                              <p:par>
                                <p:cTn id="99" presetID="10" presetClass="entr" presetSubtype="0" fill="hold" grpId="0" nodeType="afterEffect">
                                  <p:stCondLst>
                                    <p:cond delay="0"/>
                                  </p:stCondLst>
                                  <p:childTnLst>
                                    <p:set>
                                      <p:cBhvr>
                                        <p:cTn id="100" dur="1" fill="hold">
                                          <p:stCondLst>
                                            <p:cond delay="0"/>
                                          </p:stCondLst>
                                        </p:cTn>
                                        <p:tgtEl>
                                          <p:spTgt spid="322"/>
                                        </p:tgtEl>
                                        <p:attrNameLst>
                                          <p:attrName>style.visibility</p:attrName>
                                        </p:attrNameLst>
                                      </p:cBhvr>
                                      <p:to>
                                        <p:strVal val="visible"/>
                                      </p:to>
                                    </p:set>
                                    <p:animEffect transition="in" filter="fade">
                                      <p:cBhvr>
                                        <p:cTn id="101" dur="3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20" grpId="0"/>
      <p:bldP spid="321" grpId="0"/>
      <p:bldP spid="322" grpId="0"/>
      <p:bldP spid="3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7"/>
          <p:cNvSpPr/>
          <p:nvPr/>
        </p:nvSpPr>
        <p:spPr bwMode="auto">
          <a:xfrm>
            <a:off x="3085847" y="1306349"/>
            <a:ext cx="2501457" cy="2136433"/>
          </a:xfrm>
          <a:custGeom>
            <a:avLst/>
            <a:gdLst>
              <a:gd name="T0" fmla="*/ 1992 w 2157"/>
              <a:gd name="T1" fmla="*/ 165 h 1842"/>
              <a:gd name="T2" fmla="*/ 1909 w 2157"/>
              <a:gd name="T3" fmla="*/ 177 h 1842"/>
              <a:gd name="T4" fmla="*/ 1839 w 2157"/>
              <a:gd name="T5" fmla="*/ 87 h 1842"/>
              <a:gd name="T6" fmla="*/ 1766 w 2157"/>
              <a:gd name="T7" fmla="*/ 90 h 1842"/>
              <a:gd name="T8" fmla="*/ 1763 w 2157"/>
              <a:gd name="T9" fmla="*/ 24 h 1842"/>
              <a:gd name="T10" fmla="*/ 1704 w 2157"/>
              <a:gd name="T11" fmla="*/ 33 h 1842"/>
              <a:gd name="T12" fmla="*/ 1729 w 2157"/>
              <a:gd name="T13" fmla="*/ 98 h 1842"/>
              <a:gd name="T14" fmla="*/ 1683 w 2157"/>
              <a:gd name="T15" fmla="*/ 292 h 1842"/>
              <a:gd name="T16" fmla="*/ 1660 w 2157"/>
              <a:gd name="T17" fmla="*/ 378 h 1842"/>
              <a:gd name="T18" fmla="*/ 1533 w 2157"/>
              <a:gd name="T19" fmla="*/ 424 h 1842"/>
              <a:gd name="T20" fmla="*/ 1463 w 2157"/>
              <a:gd name="T21" fmla="*/ 666 h 1842"/>
              <a:gd name="T22" fmla="*/ 1672 w 2157"/>
              <a:gd name="T23" fmla="*/ 606 h 1842"/>
              <a:gd name="T24" fmla="*/ 1782 w 2157"/>
              <a:gd name="T25" fmla="*/ 692 h 1842"/>
              <a:gd name="T26" fmla="*/ 1782 w 2157"/>
              <a:gd name="T27" fmla="*/ 753 h 1842"/>
              <a:gd name="T28" fmla="*/ 1584 w 2157"/>
              <a:gd name="T29" fmla="*/ 809 h 1842"/>
              <a:gd name="T30" fmla="*/ 1497 w 2157"/>
              <a:gd name="T31" fmla="*/ 924 h 1842"/>
              <a:gd name="T32" fmla="*/ 1376 w 2157"/>
              <a:gd name="T33" fmla="*/ 1005 h 1842"/>
              <a:gd name="T34" fmla="*/ 1206 w 2157"/>
              <a:gd name="T35" fmla="*/ 998 h 1842"/>
              <a:gd name="T36" fmla="*/ 1174 w 2157"/>
              <a:gd name="T37" fmla="*/ 1085 h 1842"/>
              <a:gd name="T38" fmla="*/ 1186 w 2157"/>
              <a:gd name="T39" fmla="*/ 1163 h 1842"/>
              <a:gd name="T40" fmla="*/ 1069 w 2157"/>
              <a:gd name="T41" fmla="*/ 1278 h 1842"/>
              <a:gd name="T42" fmla="*/ 1026 w 2157"/>
              <a:gd name="T43" fmla="*/ 1314 h 1842"/>
              <a:gd name="T44" fmla="*/ 737 w 2157"/>
              <a:gd name="T45" fmla="*/ 1345 h 1842"/>
              <a:gd name="T46" fmla="*/ 603 w 2157"/>
              <a:gd name="T47" fmla="*/ 1413 h 1842"/>
              <a:gd name="T48" fmla="*/ 460 w 2157"/>
              <a:gd name="T49" fmla="*/ 1374 h 1842"/>
              <a:gd name="T50" fmla="*/ 223 w 2157"/>
              <a:gd name="T51" fmla="*/ 1294 h 1842"/>
              <a:gd name="T52" fmla="*/ 2 w 2157"/>
              <a:gd name="T53" fmla="*/ 1275 h 1842"/>
              <a:gd name="T54" fmla="*/ 38 w 2157"/>
              <a:gd name="T55" fmla="*/ 1407 h 1842"/>
              <a:gd name="T56" fmla="*/ 90 w 2157"/>
              <a:gd name="T57" fmla="*/ 1497 h 1842"/>
              <a:gd name="T58" fmla="*/ 229 w 2157"/>
              <a:gd name="T59" fmla="*/ 1488 h 1842"/>
              <a:gd name="T60" fmla="*/ 230 w 2157"/>
              <a:gd name="T61" fmla="*/ 1596 h 1842"/>
              <a:gd name="T62" fmla="*/ 287 w 2157"/>
              <a:gd name="T63" fmla="*/ 1638 h 1842"/>
              <a:gd name="T64" fmla="*/ 382 w 2157"/>
              <a:gd name="T65" fmla="*/ 1710 h 1842"/>
              <a:gd name="T66" fmla="*/ 506 w 2157"/>
              <a:gd name="T67" fmla="*/ 1634 h 1842"/>
              <a:gd name="T68" fmla="*/ 567 w 2157"/>
              <a:gd name="T69" fmla="*/ 1628 h 1842"/>
              <a:gd name="T70" fmla="*/ 576 w 2157"/>
              <a:gd name="T71" fmla="*/ 1702 h 1842"/>
              <a:gd name="T72" fmla="*/ 626 w 2157"/>
              <a:gd name="T73" fmla="*/ 1836 h 1842"/>
              <a:gd name="T74" fmla="*/ 679 w 2157"/>
              <a:gd name="T75" fmla="*/ 1803 h 1842"/>
              <a:gd name="T76" fmla="*/ 790 w 2157"/>
              <a:gd name="T77" fmla="*/ 1651 h 1842"/>
              <a:gd name="T78" fmla="*/ 813 w 2157"/>
              <a:gd name="T79" fmla="*/ 1784 h 1842"/>
              <a:gd name="T80" fmla="*/ 909 w 2157"/>
              <a:gd name="T81" fmla="*/ 1834 h 1842"/>
              <a:gd name="T82" fmla="*/ 1044 w 2157"/>
              <a:gd name="T83" fmla="*/ 1675 h 1842"/>
              <a:gd name="T84" fmla="*/ 1136 w 2157"/>
              <a:gd name="T85" fmla="*/ 1610 h 1842"/>
              <a:gd name="T86" fmla="*/ 1248 w 2157"/>
              <a:gd name="T87" fmla="*/ 1536 h 1842"/>
              <a:gd name="T88" fmla="*/ 1324 w 2157"/>
              <a:gd name="T89" fmla="*/ 1492 h 1842"/>
              <a:gd name="T90" fmla="*/ 1382 w 2157"/>
              <a:gd name="T91" fmla="*/ 1421 h 1842"/>
              <a:gd name="T92" fmla="*/ 1429 w 2157"/>
              <a:gd name="T93" fmla="*/ 1308 h 1842"/>
              <a:gd name="T94" fmla="*/ 1498 w 2157"/>
              <a:gd name="T95" fmla="*/ 1357 h 1842"/>
              <a:gd name="T96" fmla="*/ 1613 w 2157"/>
              <a:gd name="T97" fmla="*/ 1258 h 1842"/>
              <a:gd name="T98" fmla="*/ 1713 w 2157"/>
              <a:gd name="T99" fmla="*/ 1223 h 1842"/>
              <a:gd name="T100" fmla="*/ 1758 w 2157"/>
              <a:gd name="T101" fmla="*/ 1271 h 1842"/>
              <a:gd name="T102" fmla="*/ 1840 w 2157"/>
              <a:gd name="T103" fmla="*/ 1330 h 1842"/>
              <a:gd name="T104" fmla="*/ 1964 w 2157"/>
              <a:gd name="T105" fmla="*/ 1203 h 1842"/>
              <a:gd name="T106" fmla="*/ 2099 w 2157"/>
              <a:gd name="T107" fmla="*/ 1123 h 1842"/>
              <a:gd name="T108" fmla="*/ 2114 w 2157"/>
              <a:gd name="T109" fmla="*/ 980 h 1842"/>
              <a:gd name="T110" fmla="*/ 2007 w 2157"/>
              <a:gd name="T111" fmla="*/ 952 h 1842"/>
              <a:gd name="T112" fmla="*/ 1925 w 2157"/>
              <a:gd name="T113" fmla="*/ 795 h 1842"/>
              <a:gd name="T114" fmla="*/ 1983 w 2157"/>
              <a:gd name="T115" fmla="*/ 773 h 1842"/>
              <a:gd name="T116" fmla="*/ 1963 w 2157"/>
              <a:gd name="T117" fmla="*/ 614 h 1842"/>
              <a:gd name="T118" fmla="*/ 2031 w 2157"/>
              <a:gd name="T119" fmla="*/ 510 h 1842"/>
              <a:gd name="T120" fmla="*/ 2093 w 2157"/>
              <a:gd name="T121" fmla="*/ 430 h 1842"/>
              <a:gd name="T122" fmla="*/ 2112 w 2157"/>
              <a:gd name="T123" fmla="*/ 310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57" h="1842">
                <a:moveTo>
                  <a:pt x="2114" y="196"/>
                </a:moveTo>
                <a:lnTo>
                  <a:pt x="2106" y="168"/>
                </a:lnTo>
                <a:lnTo>
                  <a:pt x="2084" y="132"/>
                </a:lnTo>
                <a:lnTo>
                  <a:pt x="2066" y="121"/>
                </a:lnTo>
                <a:lnTo>
                  <a:pt x="2047" y="132"/>
                </a:lnTo>
                <a:lnTo>
                  <a:pt x="2036" y="153"/>
                </a:lnTo>
                <a:lnTo>
                  <a:pt x="2035" y="156"/>
                </a:lnTo>
                <a:lnTo>
                  <a:pt x="2032" y="156"/>
                </a:lnTo>
                <a:lnTo>
                  <a:pt x="2031" y="156"/>
                </a:lnTo>
                <a:lnTo>
                  <a:pt x="1998" y="161"/>
                </a:lnTo>
                <a:lnTo>
                  <a:pt x="1998" y="161"/>
                </a:lnTo>
                <a:lnTo>
                  <a:pt x="1992" y="165"/>
                </a:lnTo>
                <a:lnTo>
                  <a:pt x="1990" y="166"/>
                </a:lnTo>
                <a:lnTo>
                  <a:pt x="1988" y="168"/>
                </a:lnTo>
                <a:lnTo>
                  <a:pt x="1981" y="177"/>
                </a:lnTo>
                <a:lnTo>
                  <a:pt x="1963" y="191"/>
                </a:lnTo>
                <a:lnTo>
                  <a:pt x="1958" y="195"/>
                </a:lnTo>
                <a:lnTo>
                  <a:pt x="1942" y="197"/>
                </a:lnTo>
                <a:lnTo>
                  <a:pt x="1942" y="197"/>
                </a:lnTo>
                <a:lnTo>
                  <a:pt x="1936" y="195"/>
                </a:lnTo>
                <a:lnTo>
                  <a:pt x="1928" y="191"/>
                </a:lnTo>
                <a:lnTo>
                  <a:pt x="1919" y="186"/>
                </a:lnTo>
                <a:lnTo>
                  <a:pt x="1910" y="179"/>
                </a:lnTo>
                <a:lnTo>
                  <a:pt x="1909" y="177"/>
                </a:lnTo>
                <a:lnTo>
                  <a:pt x="1909" y="177"/>
                </a:lnTo>
                <a:lnTo>
                  <a:pt x="1893" y="160"/>
                </a:lnTo>
                <a:lnTo>
                  <a:pt x="1881" y="147"/>
                </a:lnTo>
                <a:lnTo>
                  <a:pt x="1874" y="135"/>
                </a:lnTo>
                <a:lnTo>
                  <a:pt x="1872" y="131"/>
                </a:lnTo>
                <a:lnTo>
                  <a:pt x="1872" y="126"/>
                </a:lnTo>
                <a:lnTo>
                  <a:pt x="1872" y="95"/>
                </a:lnTo>
                <a:lnTo>
                  <a:pt x="1872" y="94"/>
                </a:lnTo>
                <a:lnTo>
                  <a:pt x="1872" y="93"/>
                </a:lnTo>
                <a:lnTo>
                  <a:pt x="1876" y="87"/>
                </a:lnTo>
                <a:lnTo>
                  <a:pt x="1840" y="74"/>
                </a:lnTo>
                <a:lnTo>
                  <a:pt x="1839" y="87"/>
                </a:lnTo>
                <a:lnTo>
                  <a:pt x="1839" y="87"/>
                </a:lnTo>
                <a:lnTo>
                  <a:pt x="1839" y="89"/>
                </a:lnTo>
                <a:lnTo>
                  <a:pt x="1837" y="93"/>
                </a:lnTo>
                <a:lnTo>
                  <a:pt x="1833" y="96"/>
                </a:lnTo>
                <a:lnTo>
                  <a:pt x="1830" y="98"/>
                </a:lnTo>
                <a:lnTo>
                  <a:pt x="1817" y="103"/>
                </a:lnTo>
                <a:lnTo>
                  <a:pt x="1813" y="102"/>
                </a:lnTo>
                <a:lnTo>
                  <a:pt x="1813" y="101"/>
                </a:lnTo>
                <a:lnTo>
                  <a:pt x="1794" y="97"/>
                </a:lnTo>
                <a:lnTo>
                  <a:pt x="1798" y="111"/>
                </a:lnTo>
                <a:lnTo>
                  <a:pt x="1767" y="90"/>
                </a:lnTo>
                <a:lnTo>
                  <a:pt x="1766" y="90"/>
                </a:lnTo>
                <a:lnTo>
                  <a:pt x="1765" y="89"/>
                </a:lnTo>
                <a:lnTo>
                  <a:pt x="1765" y="89"/>
                </a:lnTo>
                <a:lnTo>
                  <a:pt x="1765" y="89"/>
                </a:lnTo>
                <a:lnTo>
                  <a:pt x="1761" y="79"/>
                </a:lnTo>
                <a:lnTo>
                  <a:pt x="1759" y="69"/>
                </a:lnTo>
                <a:lnTo>
                  <a:pt x="1758" y="58"/>
                </a:lnTo>
                <a:lnTo>
                  <a:pt x="1758" y="48"/>
                </a:lnTo>
                <a:lnTo>
                  <a:pt x="1758" y="48"/>
                </a:lnTo>
                <a:lnTo>
                  <a:pt x="1758" y="40"/>
                </a:lnTo>
                <a:lnTo>
                  <a:pt x="1759" y="33"/>
                </a:lnTo>
                <a:lnTo>
                  <a:pt x="1760" y="27"/>
                </a:lnTo>
                <a:lnTo>
                  <a:pt x="1763" y="24"/>
                </a:lnTo>
                <a:lnTo>
                  <a:pt x="1770" y="10"/>
                </a:lnTo>
                <a:lnTo>
                  <a:pt x="1768" y="0"/>
                </a:lnTo>
                <a:lnTo>
                  <a:pt x="1737" y="4"/>
                </a:lnTo>
                <a:lnTo>
                  <a:pt x="1737" y="4"/>
                </a:lnTo>
                <a:lnTo>
                  <a:pt x="1731" y="6"/>
                </a:lnTo>
                <a:lnTo>
                  <a:pt x="1726" y="7"/>
                </a:lnTo>
                <a:lnTo>
                  <a:pt x="1721" y="9"/>
                </a:lnTo>
                <a:lnTo>
                  <a:pt x="1716" y="12"/>
                </a:lnTo>
                <a:lnTo>
                  <a:pt x="1713" y="17"/>
                </a:lnTo>
                <a:lnTo>
                  <a:pt x="1710" y="22"/>
                </a:lnTo>
                <a:lnTo>
                  <a:pt x="1706" y="27"/>
                </a:lnTo>
                <a:lnTo>
                  <a:pt x="1704" y="33"/>
                </a:lnTo>
                <a:lnTo>
                  <a:pt x="1704" y="34"/>
                </a:lnTo>
                <a:lnTo>
                  <a:pt x="1704" y="34"/>
                </a:lnTo>
                <a:lnTo>
                  <a:pt x="1686" y="63"/>
                </a:lnTo>
                <a:lnTo>
                  <a:pt x="1704" y="61"/>
                </a:lnTo>
                <a:lnTo>
                  <a:pt x="1705" y="61"/>
                </a:lnTo>
                <a:lnTo>
                  <a:pt x="1706" y="59"/>
                </a:lnTo>
                <a:lnTo>
                  <a:pt x="1707" y="63"/>
                </a:lnTo>
                <a:lnTo>
                  <a:pt x="1722" y="69"/>
                </a:lnTo>
                <a:lnTo>
                  <a:pt x="1724" y="69"/>
                </a:lnTo>
                <a:lnTo>
                  <a:pt x="1727" y="70"/>
                </a:lnTo>
                <a:lnTo>
                  <a:pt x="1727" y="73"/>
                </a:lnTo>
                <a:lnTo>
                  <a:pt x="1729" y="98"/>
                </a:lnTo>
                <a:lnTo>
                  <a:pt x="1737" y="122"/>
                </a:lnTo>
                <a:lnTo>
                  <a:pt x="1737" y="124"/>
                </a:lnTo>
                <a:lnTo>
                  <a:pt x="1737" y="125"/>
                </a:lnTo>
                <a:lnTo>
                  <a:pt x="1737" y="126"/>
                </a:lnTo>
                <a:lnTo>
                  <a:pt x="1697" y="205"/>
                </a:lnTo>
                <a:lnTo>
                  <a:pt x="1697" y="205"/>
                </a:lnTo>
                <a:lnTo>
                  <a:pt x="1695" y="210"/>
                </a:lnTo>
                <a:lnTo>
                  <a:pt x="1692" y="216"/>
                </a:lnTo>
                <a:lnTo>
                  <a:pt x="1688" y="235"/>
                </a:lnTo>
                <a:lnTo>
                  <a:pt x="1686" y="259"/>
                </a:lnTo>
                <a:lnTo>
                  <a:pt x="1683" y="289"/>
                </a:lnTo>
                <a:lnTo>
                  <a:pt x="1683" y="292"/>
                </a:lnTo>
                <a:lnTo>
                  <a:pt x="1668" y="322"/>
                </a:lnTo>
                <a:lnTo>
                  <a:pt x="1679" y="335"/>
                </a:lnTo>
                <a:lnTo>
                  <a:pt x="1679" y="337"/>
                </a:lnTo>
                <a:lnTo>
                  <a:pt x="1679" y="337"/>
                </a:lnTo>
                <a:lnTo>
                  <a:pt x="1679" y="349"/>
                </a:lnTo>
                <a:lnTo>
                  <a:pt x="1679" y="359"/>
                </a:lnTo>
                <a:lnTo>
                  <a:pt x="1676" y="365"/>
                </a:lnTo>
                <a:lnTo>
                  <a:pt x="1675" y="367"/>
                </a:lnTo>
                <a:lnTo>
                  <a:pt x="1674" y="369"/>
                </a:lnTo>
                <a:lnTo>
                  <a:pt x="1671" y="370"/>
                </a:lnTo>
                <a:lnTo>
                  <a:pt x="1671" y="370"/>
                </a:lnTo>
                <a:lnTo>
                  <a:pt x="1660" y="378"/>
                </a:lnTo>
                <a:lnTo>
                  <a:pt x="1643" y="395"/>
                </a:lnTo>
                <a:lnTo>
                  <a:pt x="1619" y="422"/>
                </a:lnTo>
                <a:lnTo>
                  <a:pt x="1589" y="458"/>
                </a:lnTo>
                <a:lnTo>
                  <a:pt x="1586" y="462"/>
                </a:lnTo>
                <a:lnTo>
                  <a:pt x="1584" y="461"/>
                </a:lnTo>
                <a:lnTo>
                  <a:pt x="1579" y="458"/>
                </a:lnTo>
                <a:lnTo>
                  <a:pt x="1579" y="458"/>
                </a:lnTo>
                <a:lnTo>
                  <a:pt x="1557" y="442"/>
                </a:lnTo>
                <a:lnTo>
                  <a:pt x="1548" y="435"/>
                </a:lnTo>
                <a:lnTo>
                  <a:pt x="1541" y="427"/>
                </a:lnTo>
                <a:lnTo>
                  <a:pt x="1541" y="427"/>
                </a:lnTo>
                <a:lnTo>
                  <a:pt x="1533" y="424"/>
                </a:lnTo>
                <a:lnTo>
                  <a:pt x="1522" y="422"/>
                </a:lnTo>
                <a:lnTo>
                  <a:pt x="1506" y="419"/>
                </a:lnTo>
                <a:lnTo>
                  <a:pt x="1485" y="419"/>
                </a:lnTo>
                <a:lnTo>
                  <a:pt x="1484" y="474"/>
                </a:lnTo>
                <a:lnTo>
                  <a:pt x="1483" y="475"/>
                </a:lnTo>
                <a:lnTo>
                  <a:pt x="1461" y="581"/>
                </a:lnTo>
                <a:lnTo>
                  <a:pt x="1461" y="581"/>
                </a:lnTo>
                <a:lnTo>
                  <a:pt x="1458" y="594"/>
                </a:lnTo>
                <a:lnTo>
                  <a:pt x="1456" y="610"/>
                </a:lnTo>
                <a:lnTo>
                  <a:pt x="1455" y="630"/>
                </a:lnTo>
                <a:lnTo>
                  <a:pt x="1455" y="655"/>
                </a:lnTo>
                <a:lnTo>
                  <a:pt x="1463" y="666"/>
                </a:lnTo>
                <a:lnTo>
                  <a:pt x="1470" y="652"/>
                </a:lnTo>
                <a:lnTo>
                  <a:pt x="1473" y="652"/>
                </a:lnTo>
                <a:lnTo>
                  <a:pt x="1474" y="649"/>
                </a:lnTo>
                <a:lnTo>
                  <a:pt x="1501" y="635"/>
                </a:lnTo>
                <a:lnTo>
                  <a:pt x="1578" y="646"/>
                </a:lnTo>
                <a:lnTo>
                  <a:pt x="1587" y="637"/>
                </a:lnTo>
                <a:lnTo>
                  <a:pt x="1597" y="618"/>
                </a:lnTo>
                <a:lnTo>
                  <a:pt x="1600" y="616"/>
                </a:lnTo>
                <a:lnTo>
                  <a:pt x="1600" y="616"/>
                </a:lnTo>
                <a:lnTo>
                  <a:pt x="1601" y="615"/>
                </a:lnTo>
                <a:lnTo>
                  <a:pt x="1632" y="610"/>
                </a:lnTo>
                <a:lnTo>
                  <a:pt x="1672" y="606"/>
                </a:lnTo>
                <a:lnTo>
                  <a:pt x="1672" y="606"/>
                </a:lnTo>
                <a:lnTo>
                  <a:pt x="1676" y="608"/>
                </a:lnTo>
                <a:lnTo>
                  <a:pt x="1681" y="611"/>
                </a:lnTo>
                <a:lnTo>
                  <a:pt x="1691" y="620"/>
                </a:lnTo>
                <a:lnTo>
                  <a:pt x="1703" y="633"/>
                </a:lnTo>
                <a:lnTo>
                  <a:pt x="1716" y="649"/>
                </a:lnTo>
                <a:lnTo>
                  <a:pt x="1716" y="649"/>
                </a:lnTo>
                <a:lnTo>
                  <a:pt x="1734" y="658"/>
                </a:lnTo>
                <a:lnTo>
                  <a:pt x="1748" y="667"/>
                </a:lnTo>
                <a:lnTo>
                  <a:pt x="1761" y="675"/>
                </a:lnTo>
                <a:lnTo>
                  <a:pt x="1773" y="683"/>
                </a:lnTo>
                <a:lnTo>
                  <a:pt x="1782" y="692"/>
                </a:lnTo>
                <a:lnTo>
                  <a:pt x="1789" y="699"/>
                </a:lnTo>
                <a:lnTo>
                  <a:pt x="1794" y="707"/>
                </a:lnTo>
                <a:lnTo>
                  <a:pt x="1797" y="714"/>
                </a:lnTo>
                <a:lnTo>
                  <a:pt x="1797" y="714"/>
                </a:lnTo>
                <a:lnTo>
                  <a:pt x="1799" y="721"/>
                </a:lnTo>
                <a:lnTo>
                  <a:pt x="1800" y="728"/>
                </a:lnTo>
                <a:lnTo>
                  <a:pt x="1799" y="733"/>
                </a:lnTo>
                <a:lnTo>
                  <a:pt x="1797" y="740"/>
                </a:lnTo>
                <a:lnTo>
                  <a:pt x="1797" y="740"/>
                </a:lnTo>
                <a:lnTo>
                  <a:pt x="1793" y="746"/>
                </a:lnTo>
                <a:lnTo>
                  <a:pt x="1789" y="749"/>
                </a:lnTo>
                <a:lnTo>
                  <a:pt x="1782" y="753"/>
                </a:lnTo>
                <a:lnTo>
                  <a:pt x="1773" y="754"/>
                </a:lnTo>
                <a:lnTo>
                  <a:pt x="1771" y="754"/>
                </a:lnTo>
                <a:lnTo>
                  <a:pt x="1771" y="754"/>
                </a:lnTo>
                <a:lnTo>
                  <a:pt x="1732" y="753"/>
                </a:lnTo>
                <a:lnTo>
                  <a:pt x="1702" y="753"/>
                </a:lnTo>
                <a:lnTo>
                  <a:pt x="1680" y="753"/>
                </a:lnTo>
                <a:lnTo>
                  <a:pt x="1666" y="755"/>
                </a:lnTo>
                <a:lnTo>
                  <a:pt x="1637" y="775"/>
                </a:lnTo>
                <a:lnTo>
                  <a:pt x="1637" y="775"/>
                </a:lnTo>
                <a:lnTo>
                  <a:pt x="1612" y="792"/>
                </a:lnTo>
                <a:lnTo>
                  <a:pt x="1592" y="804"/>
                </a:lnTo>
                <a:lnTo>
                  <a:pt x="1584" y="809"/>
                </a:lnTo>
                <a:lnTo>
                  <a:pt x="1576" y="812"/>
                </a:lnTo>
                <a:lnTo>
                  <a:pt x="1570" y="814"/>
                </a:lnTo>
                <a:lnTo>
                  <a:pt x="1564" y="815"/>
                </a:lnTo>
                <a:lnTo>
                  <a:pt x="1540" y="818"/>
                </a:lnTo>
                <a:lnTo>
                  <a:pt x="1525" y="879"/>
                </a:lnTo>
                <a:lnTo>
                  <a:pt x="1525" y="879"/>
                </a:lnTo>
                <a:lnTo>
                  <a:pt x="1522" y="892"/>
                </a:lnTo>
                <a:lnTo>
                  <a:pt x="1517" y="902"/>
                </a:lnTo>
                <a:lnTo>
                  <a:pt x="1511" y="911"/>
                </a:lnTo>
                <a:lnTo>
                  <a:pt x="1505" y="918"/>
                </a:lnTo>
                <a:lnTo>
                  <a:pt x="1505" y="918"/>
                </a:lnTo>
                <a:lnTo>
                  <a:pt x="1497" y="924"/>
                </a:lnTo>
                <a:lnTo>
                  <a:pt x="1486" y="929"/>
                </a:lnTo>
                <a:lnTo>
                  <a:pt x="1475" y="934"/>
                </a:lnTo>
                <a:lnTo>
                  <a:pt x="1461" y="937"/>
                </a:lnTo>
                <a:lnTo>
                  <a:pt x="1461" y="937"/>
                </a:lnTo>
                <a:lnTo>
                  <a:pt x="1445" y="941"/>
                </a:lnTo>
                <a:lnTo>
                  <a:pt x="1429" y="945"/>
                </a:lnTo>
                <a:lnTo>
                  <a:pt x="1414" y="952"/>
                </a:lnTo>
                <a:lnTo>
                  <a:pt x="1400" y="960"/>
                </a:lnTo>
                <a:lnTo>
                  <a:pt x="1380" y="1004"/>
                </a:lnTo>
                <a:lnTo>
                  <a:pt x="1379" y="1005"/>
                </a:lnTo>
                <a:lnTo>
                  <a:pt x="1377" y="1005"/>
                </a:lnTo>
                <a:lnTo>
                  <a:pt x="1376" y="1005"/>
                </a:lnTo>
                <a:lnTo>
                  <a:pt x="1321" y="1028"/>
                </a:lnTo>
                <a:lnTo>
                  <a:pt x="1317" y="1028"/>
                </a:lnTo>
                <a:lnTo>
                  <a:pt x="1289" y="1021"/>
                </a:lnTo>
                <a:lnTo>
                  <a:pt x="1289" y="1021"/>
                </a:lnTo>
                <a:lnTo>
                  <a:pt x="1274" y="1019"/>
                </a:lnTo>
                <a:lnTo>
                  <a:pt x="1261" y="1014"/>
                </a:lnTo>
                <a:lnTo>
                  <a:pt x="1249" y="1010"/>
                </a:lnTo>
                <a:lnTo>
                  <a:pt x="1240" y="1005"/>
                </a:lnTo>
                <a:lnTo>
                  <a:pt x="1240" y="1005"/>
                </a:lnTo>
                <a:lnTo>
                  <a:pt x="1229" y="1000"/>
                </a:lnTo>
                <a:lnTo>
                  <a:pt x="1217" y="998"/>
                </a:lnTo>
                <a:lnTo>
                  <a:pt x="1206" y="998"/>
                </a:lnTo>
                <a:lnTo>
                  <a:pt x="1193" y="1002"/>
                </a:lnTo>
                <a:lnTo>
                  <a:pt x="1193" y="1002"/>
                </a:lnTo>
                <a:lnTo>
                  <a:pt x="1187" y="1008"/>
                </a:lnTo>
                <a:lnTo>
                  <a:pt x="1183" y="1018"/>
                </a:lnTo>
                <a:lnTo>
                  <a:pt x="1179" y="1026"/>
                </a:lnTo>
                <a:lnTo>
                  <a:pt x="1177" y="1035"/>
                </a:lnTo>
                <a:lnTo>
                  <a:pt x="1175" y="1045"/>
                </a:lnTo>
                <a:lnTo>
                  <a:pt x="1172" y="1054"/>
                </a:lnTo>
                <a:lnTo>
                  <a:pt x="1172" y="1065"/>
                </a:lnTo>
                <a:lnTo>
                  <a:pt x="1172" y="1075"/>
                </a:lnTo>
                <a:lnTo>
                  <a:pt x="1172" y="1075"/>
                </a:lnTo>
                <a:lnTo>
                  <a:pt x="1174" y="1085"/>
                </a:lnTo>
                <a:lnTo>
                  <a:pt x="1176" y="1092"/>
                </a:lnTo>
                <a:lnTo>
                  <a:pt x="1178" y="1098"/>
                </a:lnTo>
                <a:lnTo>
                  <a:pt x="1181" y="1101"/>
                </a:lnTo>
                <a:lnTo>
                  <a:pt x="1190" y="1100"/>
                </a:lnTo>
                <a:lnTo>
                  <a:pt x="1199" y="1094"/>
                </a:lnTo>
                <a:lnTo>
                  <a:pt x="1201" y="1133"/>
                </a:lnTo>
                <a:lnTo>
                  <a:pt x="1201" y="1133"/>
                </a:lnTo>
                <a:lnTo>
                  <a:pt x="1200" y="1143"/>
                </a:lnTo>
                <a:lnTo>
                  <a:pt x="1198" y="1151"/>
                </a:lnTo>
                <a:lnTo>
                  <a:pt x="1193" y="1157"/>
                </a:lnTo>
                <a:lnTo>
                  <a:pt x="1186" y="1163"/>
                </a:lnTo>
                <a:lnTo>
                  <a:pt x="1186" y="1163"/>
                </a:lnTo>
                <a:lnTo>
                  <a:pt x="1182" y="1167"/>
                </a:lnTo>
                <a:lnTo>
                  <a:pt x="1174" y="1170"/>
                </a:lnTo>
                <a:lnTo>
                  <a:pt x="1154" y="1178"/>
                </a:lnTo>
                <a:lnTo>
                  <a:pt x="1145" y="1180"/>
                </a:lnTo>
                <a:lnTo>
                  <a:pt x="1145" y="1180"/>
                </a:lnTo>
                <a:lnTo>
                  <a:pt x="1139" y="1183"/>
                </a:lnTo>
                <a:lnTo>
                  <a:pt x="1132" y="1188"/>
                </a:lnTo>
                <a:lnTo>
                  <a:pt x="1126" y="1198"/>
                </a:lnTo>
                <a:lnTo>
                  <a:pt x="1116" y="1208"/>
                </a:lnTo>
                <a:lnTo>
                  <a:pt x="1096" y="1238"/>
                </a:lnTo>
                <a:lnTo>
                  <a:pt x="1069" y="1277"/>
                </a:lnTo>
                <a:lnTo>
                  <a:pt x="1069" y="1278"/>
                </a:lnTo>
                <a:lnTo>
                  <a:pt x="1068" y="1278"/>
                </a:lnTo>
                <a:lnTo>
                  <a:pt x="1032" y="1300"/>
                </a:lnTo>
                <a:lnTo>
                  <a:pt x="1032" y="1300"/>
                </a:lnTo>
                <a:lnTo>
                  <a:pt x="1036" y="1301"/>
                </a:lnTo>
                <a:lnTo>
                  <a:pt x="1039" y="1302"/>
                </a:lnTo>
                <a:lnTo>
                  <a:pt x="1041" y="1304"/>
                </a:lnTo>
                <a:lnTo>
                  <a:pt x="1041" y="1308"/>
                </a:lnTo>
                <a:lnTo>
                  <a:pt x="1041" y="1308"/>
                </a:lnTo>
                <a:lnTo>
                  <a:pt x="1040" y="1310"/>
                </a:lnTo>
                <a:lnTo>
                  <a:pt x="1036" y="1312"/>
                </a:lnTo>
                <a:lnTo>
                  <a:pt x="1032" y="1313"/>
                </a:lnTo>
                <a:lnTo>
                  <a:pt x="1026" y="1314"/>
                </a:lnTo>
                <a:lnTo>
                  <a:pt x="923" y="1312"/>
                </a:lnTo>
                <a:lnTo>
                  <a:pt x="923" y="1312"/>
                </a:lnTo>
                <a:lnTo>
                  <a:pt x="902" y="1312"/>
                </a:lnTo>
                <a:lnTo>
                  <a:pt x="882" y="1312"/>
                </a:lnTo>
                <a:lnTo>
                  <a:pt x="861" y="1313"/>
                </a:lnTo>
                <a:lnTo>
                  <a:pt x="842" y="1316"/>
                </a:lnTo>
                <a:lnTo>
                  <a:pt x="823" y="1319"/>
                </a:lnTo>
                <a:lnTo>
                  <a:pt x="805" y="1322"/>
                </a:lnTo>
                <a:lnTo>
                  <a:pt x="788" y="1327"/>
                </a:lnTo>
                <a:lnTo>
                  <a:pt x="771" y="1333"/>
                </a:lnTo>
                <a:lnTo>
                  <a:pt x="753" y="1339"/>
                </a:lnTo>
                <a:lnTo>
                  <a:pt x="737" y="1345"/>
                </a:lnTo>
                <a:lnTo>
                  <a:pt x="722" y="1353"/>
                </a:lnTo>
                <a:lnTo>
                  <a:pt x="708" y="1363"/>
                </a:lnTo>
                <a:lnTo>
                  <a:pt x="694" y="1372"/>
                </a:lnTo>
                <a:lnTo>
                  <a:pt x="680" y="1382"/>
                </a:lnTo>
                <a:lnTo>
                  <a:pt x="667" y="1394"/>
                </a:lnTo>
                <a:lnTo>
                  <a:pt x="655" y="1405"/>
                </a:lnTo>
                <a:lnTo>
                  <a:pt x="654" y="1406"/>
                </a:lnTo>
                <a:lnTo>
                  <a:pt x="651" y="1407"/>
                </a:lnTo>
                <a:lnTo>
                  <a:pt x="650" y="1407"/>
                </a:lnTo>
                <a:lnTo>
                  <a:pt x="608" y="1412"/>
                </a:lnTo>
                <a:lnTo>
                  <a:pt x="606" y="1413"/>
                </a:lnTo>
                <a:lnTo>
                  <a:pt x="603" y="1413"/>
                </a:lnTo>
                <a:lnTo>
                  <a:pt x="591" y="1384"/>
                </a:lnTo>
                <a:lnTo>
                  <a:pt x="547" y="1396"/>
                </a:lnTo>
                <a:lnTo>
                  <a:pt x="547" y="1396"/>
                </a:lnTo>
                <a:lnTo>
                  <a:pt x="538" y="1396"/>
                </a:lnTo>
                <a:lnTo>
                  <a:pt x="529" y="1395"/>
                </a:lnTo>
                <a:lnTo>
                  <a:pt x="519" y="1394"/>
                </a:lnTo>
                <a:lnTo>
                  <a:pt x="508" y="1391"/>
                </a:lnTo>
                <a:lnTo>
                  <a:pt x="497" y="1388"/>
                </a:lnTo>
                <a:lnTo>
                  <a:pt x="485" y="1384"/>
                </a:lnTo>
                <a:lnTo>
                  <a:pt x="473" y="1380"/>
                </a:lnTo>
                <a:lnTo>
                  <a:pt x="460" y="1374"/>
                </a:lnTo>
                <a:lnTo>
                  <a:pt x="460" y="1374"/>
                </a:lnTo>
                <a:lnTo>
                  <a:pt x="437" y="1363"/>
                </a:lnTo>
                <a:lnTo>
                  <a:pt x="416" y="1350"/>
                </a:lnTo>
                <a:lnTo>
                  <a:pt x="394" y="1336"/>
                </a:lnTo>
                <a:lnTo>
                  <a:pt x="373" y="1320"/>
                </a:lnTo>
                <a:lnTo>
                  <a:pt x="373" y="1320"/>
                </a:lnTo>
                <a:lnTo>
                  <a:pt x="359" y="1310"/>
                </a:lnTo>
                <a:lnTo>
                  <a:pt x="342" y="1302"/>
                </a:lnTo>
                <a:lnTo>
                  <a:pt x="325" y="1296"/>
                </a:lnTo>
                <a:lnTo>
                  <a:pt x="306" y="1292"/>
                </a:lnTo>
                <a:lnTo>
                  <a:pt x="267" y="1288"/>
                </a:lnTo>
                <a:lnTo>
                  <a:pt x="223" y="1294"/>
                </a:lnTo>
                <a:lnTo>
                  <a:pt x="223" y="1294"/>
                </a:lnTo>
                <a:lnTo>
                  <a:pt x="200" y="1296"/>
                </a:lnTo>
                <a:lnTo>
                  <a:pt x="176" y="1297"/>
                </a:lnTo>
                <a:lnTo>
                  <a:pt x="153" y="1297"/>
                </a:lnTo>
                <a:lnTo>
                  <a:pt x="132" y="1296"/>
                </a:lnTo>
                <a:lnTo>
                  <a:pt x="132" y="1296"/>
                </a:lnTo>
                <a:lnTo>
                  <a:pt x="104" y="1293"/>
                </a:lnTo>
                <a:lnTo>
                  <a:pt x="73" y="1287"/>
                </a:lnTo>
                <a:lnTo>
                  <a:pt x="40" y="1279"/>
                </a:lnTo>
                <a:lnTo>
                  <a:pt x="3" y="1269"/>
                </a:lnTo>
                <a:lnTo>
                  <a:pt x="0" y="1275"/>
                </a:lnTo>
                <a:lnTo>
                  <a:pt x="1" y="1275"/>
                </a:lnTo>
                <a:lnTo>
                  <a:pt x="2" y="1275"/>
                </a:lnTo>
                <a:lnTo>
                  <a:pt x="3" y="1277"/>
                </a:lnTo>
                <a:lnTo>
                  <a:pt x="3" y="1278"/>
                </a:lnTo>
                <a:lnTo>
                  <a:pt x="4" y="1290"/>
                </a:lnTo>
                <a:lnTo>
                  <a:pt x="16" y="1313"/>
                </a:lnTo>
                <a:lnTo>
                  <a:pt x="41" y="1344"/>
                </a:lnTo>
                <a:lnTo>
                  <a:pt x="42" y="1348"/>
                </a:lnTo>
                <a:lnTo>
                  <a:pt x="38" y="1371"/>
                </a:lnTo>
                <a:lnTo>
                  <a:pt x="38" y="1373"/>
                </a:lnTo>
                <a:lnTo>
                  <a:pt x="36" y="1373"/>
                </a:lnTo>
                <a:lnTo>
                  <a:pt x="22" y="1391"/>
                </a:lnTo>
                <a:lnTo>
                  <a:pt x="38" y="1407"/>
                </a:lnTo>
                <a:lnTo>
                  <a:pt x="38" y="1407"/>
                </a:lnTo>
                <a:lnTo>
                  <a:pt x="45" y="1415"/>
                </a:lnTo>
                <a:lnTo>
                  <a:pt x="47" y="1420"/>
                </a:lnTo>
                <a:lnTo>
                  <a:pt x="47" y="1423"/>
                </a:lnTo>
                <a:lnTo>
                  <a:pt x="50" y="1446"/>
                </a:lnTo>
                <a:lnTo>
                  <a:pt x="69" y="1465"/>
                </a:lnTo>
                <a:lnTo>
                  <a:pt x="69" y="1467"/>
                </a:lnTo>
                <a:lnTo>
                  <a:pt x="71" y="1483"/>
                </a:lnTo>
                <a:lnTo>
                  <a:pt x="71" y="1494"/>
                </a:lnTo>
                <a:lnTo>
                  <a:pt x="82" y="1504"/>
                </a:lnTo>
                <a:lnTo>
                  <a:pt x="89" y="1500"/>
                </a:lnTo>
                <a:lnTo>
                  <a:pt x="90" y="1497"/>
                </a:lnTo>
                <a:lnTo>
                  <a:pt x="90" y="1497"/>
                </a:lnTo>
                <a:lnTo>
                  <a:pt x="94" y="1491"/>
                </a:lnTo>
                <a:lnTo>
                  <a:pt x="98" y="1486"/>
                </a:lnTo>
                <a:lnTo>
                  <a:pt x="103" y="1483"/>
                </a:lnTo>
                <a:lnTo>
                  <a:pt x="109" y="1482"/>
                </a:lnTo>
                <a:lnTo>
                  <a:pt x="118" y="1477"/>
                </a:lnTo>
                <a:lnTo>
                  <a:pt x="182" y="1471"/>
                </a:lnTo>
                <a:lnTo>
                  <a:pt x="208" y="1462"/>
                </a:lnTo>
                <a:lnTo>
                  <a:pt x="211" y="1461"/>
                </a:lnTo>
                <a:lnTo>
                  <a:pt x="214" y="1458"/>
                </a:lnTo>
                <a:lnTo>
                  <a:pt x="227" y="1488"/>
                </a:lnTo>
                <a:lnTo>
                  <a:pt x="229" y="1488"/>
                </a:lnTo>
                <a:lnTo>
                  <a:pt x="229" y="1488"/>
                </a:lnTo>
                <a:lnTo>
                  <a:pt x="229" y="1488"/>
                </a:lnTo>
                <a:lnTo>
                  <a:pt x="229" y="1492"/>
                </a:lnTo>
                <a:lnTo>
                  <a:pt x="229" y="1498"/>
                </a:lnTo>
                <a:lnTo>
                  <a:pt x="227" y="1502"/>
                </a:lnTo>
                <a:lnTo>
                  <a:pt x="224" y="1507"/>
                </a:lnTo>
                <a:lnTo>
                  <a:pt x="190" y="1556"/>
                </a:lnTo>
                <a:lnTo>
                  <a:pt x="192" y="1564"/>
                </a:lnTo>
                <a:lnTo>
                  <a:pt x="208" y="1580"/>
                </a:lnTo>
                <a:lnTo>
                  <a:pt x="223" y="1591"/>
                </a:lnTo>
                <a:lnTo>
                  <a:pt x="224" y="1591"/>
                </a:lnTo>
                <a:lnTo>
                  <a:pt x="224" y="1591"/>
                </a:lnTo>
                <a:lnTo>
                  <a:pt x="230" y="1596"/>
                </a:lnTo>
                <a:lnTo>
                  <a:pt x="235" y="1602"/>
                </a:lnTo>
                <a:lnTo>
                  <a:pt x="240" y="1606"/>
                </a:lnTo>
                <a:lnTo>
                  <a:pt x="245" y="1608"/>
                </a:lnTo>
                <a:lnTo>
                  <a:pt x="245" y="1608"/>
                </a:lnTo>
                <a:lnTo>
                  <a:pt x="252" y="1611"/>
                </a:lnTo>
                <a:lnTo>
                  <a:pt x="258" y="1615"/>
                </a:lnTo>
                <a:lnTo>
                  <a:pt x="263" y="1620"/>
                </a:lnTo>
                <a:lnTo>
                  <a:pt x="269" y="1627"/>
                </a:lnTo>
                <a:lnTo>
                  <a:pt x="270" y="1631"/>
                </a:lnTo>
                <a:lnTo>
                  <a:pt x="283" y="1636"/>
                </a:lnTo>
                <a:lnTo>
                  <a:pt x="286" y="1638"/>
                </a:lnTo>
                <a:lnTo>
                  <a:pt x="287" y="1638"/>
                </a:lnTo>
                <a:lnTo>
                  <a:pt x="291" y="1650"/>
                </a:lnTo>
                <a:lnTo>
                  <a:pt x="291" y="1650"/>
                </a:lnTo>
                <a:lnTo>
                  <a:pt x="292" y="1664"/>
                </a:lnTo>
                <a:lnTo>
                  <a:pt x="298" y="1683"/>
                </a:lnTo>
                <a:lnTo>
                  <a:pt x="327" y="1688"/>
                </a:lnTo>
                <a:lnTo>
                  <a:pt x="330" y="1688"/>
                </a:lnTo>
                <a:lnTo>
                  <a:pt x="331" y="1689"/>
                </a:lnTo>
                <a:lnTo>
                  <a:pt x="331" y="1690"/>
                </a:lnTo>
                <a:lnTo>
                  <a:pt x="332" y="1693"/>
                </a:lnTo>
                <a:lnTo>
                  <a:pt x="341" y="1710"/>
                </a:lnTo>
                <a:lnTo>
                  <a:pt x="365" y="1718"/>
                </a:lnTo>
                <a:lnTo>
                  <a:pt x="382" y="1710"/>
                </a:lnTo>
                <a:lnTo>
                  <a:pt x="379" y="1701"/>
                </a:lnTo>
                <a:lnTo>
                  <a:pt x="364" y="1686"/>
                </a:lnTo>
                <a:lnTo>
                  <a:pt x="366" y="1683"/>
                </a:lnTo>
                <a:lnTo>
                  <a:pt x="366" y="1681"/>
                </a:lnTo>
                <a:lnTo>
                  <a:pt x="379" y="1656"/>
                </a:lnTo>
                <a:lnTo>
                  <a:pt x="409" y="1656"/>
                </a:lnTo>
                <a:lnTo>
                  <a:pt x="410" y="1657"/>
                </a:lnTo>
                <a:lnTo>
                  <a:pt x="451" y="1671"/>
                </a:lnTo>
                <a:lnTo>
                  <a:pt x="474" y="1667"/>
                </a:lnTo>
                <a:lnTo>
                  <a:pt x="492" y="1650"/>
                </a:lnTo>
                <a:lnTo>
                  <a:pt x="492" y="1650"/>
                </a:lnTo>
                <a:lnTo>
                  <a:pt x="506" y="1634"/>
                </a:lnTo>
                <a:lnTo>
                  <a:pt x="517" y="1624"/>
                </a:lnTo>
                <a:lnTo>
                  <a:pt x="522" y="1620"/>
                </a:lnTo>
                <a:lnTo>
                  <a:pt x="527" y="1619"/>
                </a:lnTo>
                <a:lnTo>
                  <a:pt x="531" y="1619"/>
                </a:lnTo>
                <a:lnTo>
                  <a:pt x="535" y="1620"/>
                </a:lnTo>
                <a:lnTo>
                  <a:pt x="544" y="1619"/>
                </a:lnTo>
                <a:lnTo>
                  <a:pt x="544" y="1619"/>
                </a:lnTo>
                <a:lnTo>
                  <a:pt x="556" y="1620"/>
                </a:lnTo>
                <a:lnTo>
                  <a:pt x="564" y="1622"/>
                </a:lnTo>
                <a:lnTo>
                  <a:pt x="564" y="1622"/>
                </a:lnTo>
                <a:lnTo>
                  <a:pt x="566" y="1625"/>
                </a:lnTo>
                <a:lnTo>
                  <a:pt x="567" y="1628"/>
                </a:lnTo>
                <a:lnTo>
                  <a:pt x="567" y="1628"/>
                </a:lnTo>
                <a:lnTo>
                  <a:pt x="568" y="1633"/>
                </a:lnTo>
                <a:lnTo>
                  <a:pt x="570" y="1640"/>
                </a:lnTo>
                <a:lnTo>
                  <a:pt x="579" y="1657"/>
                </a:lnTo>
                <a:lnTo>
                  <a:pt x="579" y="1658"/>
                </a:lnTo>
                <a:lnTo>
                  <a:pt x="579" y="1659"/>
                </a:lnTo>
                <a:lnTo>
                  <a:pt x="583" y="1675"/>
                </a:lnTo>
                <a:lnTo>
                  <a:pt x="583" y="1680"/>
                </a:lnTo>
                <a:lnTo>
                  <a:pt x="578" y="1700"/>
                </a:lnTo>
                <a:lnTo>
                  <a:pt x="578" y="1700"/>
                </a:lnTo>
                <a:lnTo>
                  <a:pt x="578" y="1701"/>
                </a:lnTo>
                <a:lnTo>
                  <a:pt x="576" y="1702"/>
                </a:lnTo>
                <a:lnTo>
                  <a:pt x="556" y="1726"/>
                </a:lnTo>
                <a:lnTo>
                  <a:pt x="554" y="1727"/>
                </a:lnTo>
                <a:lnTo>
                  <a:pt x="554" y="1727"/>
                </a:lnTo>
                <a:lnTo>
                  <a:pt x="511" y="1747"/>
                </a:lnTo>
                <a:lnTo>
                  <a:pt x="505" y="1758"/>
                </a:lnTo>
                <a:lnTo>
                  <a:pt x="499" y="1794"/>
                </a:lnTo>
                <a:lnTo>
                  <a:pt x="503" y="1811"/>
                </a:lnTo>
                <a:lnTo>
                  <a:pt x="514" y="1828"/>
                </a:lnTo>
                <a:lnTo>
                  <a:pt x="519" y="1832"/>
                </a:lnTo>
                <a:lnTo>
                  <a:pt x="532" y="1842"/>
                </a:lnTo>
                <a:lnTo>
                  <a:pt x="584" y="1842"/>
                </a:lnTo>
                <a:lnTo>
                  <a:pt x="626" y="1836"/>
                </a:lnTo>
                <a:lnTo>
                  <a:pt x="632" y="1829"/>
                </a:lnTo>
                <a:lnTo>
                  <a:pt x="632" y="1829"/>
                </a:lnTo>
                <a:lnTo>
                  <a:pt x="637" y="1826"/>
                </a:lnTo>
                <a:lnTo>
                  <a:pt x="641" y="1822"/>
                </a:lnTo>
                <a:lnTo>
                  <a:pt x="645" y="1820"/>
                </a:lnTo>
                <a:lnTo>
                  <a:pt x="648" y="1820"/>
                </a:lnTo>
                <a:lnTo>
                  <a:pt x="677" y="1824"/>
                </a:lnTo>
                <a:lnTo>
                  <a:pt x="679" y="1820"/>
                </a:lnTo>
                <a:lnTo>
                  <a:pt x="679" y="1820"/>
                </a:lnTo>
                <a:lnTo>
                  <a:pt x="678" y="1814"/>
                </a:lnTo>
                <a:lnTo>
                  <a:pt x="678" y="1808"/>
                </a:lnTo>
                <a:lnTo>
                  <a:pt x="679" y="1803"/>
                </a:lnTo>
                <a:lnTo>
                  <a:pt x="681" y="1797"/>
                </a:lnTo>
                <a:lnTo>
                  <a:pt x="694" y="1776"/>
                </a:lnTo>
                <a:lnTo>
                  <a:pt x="694" y="1737"/>
                </a:lnTo>
                <a:lnTo>
                  <a:pt x="694" y="1736"/>
                </a:lnTo>
                <a:lnTo>
                  <a:pt x="716" y="1673"/>
                </a:lnTo>
                <a:lnTo>
                  <a:pt x="717" y="1672"/>
                </a:lnTo>
                <a:lnTo>
                  <a:pt x="717" y="1671"/>
                </a:lnTo>
                <a:lnTo>
                  <a:pt x="718" y="1671"/>
                </a:lnTo>
                <a:lnTo>
                  <a:pt x="718" y="1670"/>
                </a:lnTo>
                <a:lnTo>
                  <a:pt x="756" y="1640"/>
                </a:lnTo>
                <a:lnTo>
                  <a:pt x="758" y="1638"/>
                </a:lnTo>
                <a:lnTo>
                  <a:pt x="790" y="1651"/>
                </a:lnTo>
                <a:lnTo>
                  <a:pt x="790" y="1651"/>
                </a:lnTo>
                <a:lnTo>
                  <a:pt x="790" y="1651"/>
                </a:lnTo>
                <a:lnTo>
                  <a:pt x="801" y="1661"/>
                </a:lnTo>
                <a:lnTo>
                  <a:pt x="809" y="1667"/>
                </a:lnTo>
                <a:lnTo>
                  <a:pt x="814" y="1674"/>
                </a:lnTo>
                <a:lnTo>
                  <a:pt x="815" y="1680"/>
                </a:lnTo>
                <a:lnTo>
                  <a:pt x="813" y="1706"/>
                </a:lnTo>
                <a:lnTo>
                  <a:pt x="803" y="1724"/>
                </a:lnTo>
                <a:lnTo>
                  <a:pt x="793" y="1748"/>
                </a:lnTo>
                <a:lnTo>
                  <a:pt x="793" y="1774"/>
                </a:lnTo>
                <a:lnTo>
                  <a:pt x="803" y="1787"/>
                </a:lnTo>
                <a:lnTo>
                  <a:pt x="813" y="1784"/>
                </a:lnTo>
                <a:lnTo>
                  <a:pt x="815" y="1783"/>
                </a:lnTo>
                <a:lnTo>
                  <a:pt x="834" y="1784"/>
                </a:lnTo>
                <a:lnTo>
                  <a:pt x="834" y="1784"/>
                </a:lnTo>
                <a:lnTo>
                  <a:pt x="840" y="1789"/>
                </a:lnTo>
                <a:lnTo>
                  <a:pt x="846" y="1795"/>
                </a:lnTo>
                <a:lnTo>
                  <a:pt x="851" y="1802"/>
                </a:lnTo>
                <a:lnTo>
                  <a:pt x="854" y="1811"/>
                </a:lnTo>
                <a:lnTo>
                  <a:pt x="866" y="1814"/>
                </a:lnTo>
                <a:lnTo>
                  <a:pt x="867" y="1814"/>
                </a:lnTo>
                <a:lnTo>
                  <a:pt x="867" y="1814"/>
                </a:lnTo>
                <a:lnTo>
                  <a:pt x="868" y="1814"/>
                </a:lnTo>
                <a:lnTo>
                  <a:pt x="909" y="1834"/>
                </a:lnTo>
                <a:lnTo>
                  <a:pt x="927" y="1839"/>
                </a:lnTo>
                <a:lnTo>
                  <a:pt x="953" y="1836"/>
                </a:lnTo>
                <a:lnTo>
                  <a:pt x="963" y="1821"/>
                </a:lnTo>
                <a:lnTo>
                  <a:pt x="978" y="1761"/>
                </a:lnTo>
                <a:lnTo>
                  <a:pt x="979" y="1729"/>
                </a:lnTo>
                <a:lnTo>
                  <a:pt x="979" y="1727"/>
                </a:lnTo>
                <a:lnTo>
                  <a:pt x="981" y="1726"/>
                </a:lnTo>
                <a:lnTo>
                  <a:pt x="982" y="1725"/>
                </a:lnTo>
                <a:lnTo>
                  <a:pt x="1005" y="1705"/>
                </a:lnTo>
                <a:lnTo>
                  <a:pt x="1019" y="1688"/>
                </a:lnTo>
                <a:lnTo>
                  <a:pt x="1020" y="1687"/>
                </a:lnTo>
                <a:lnTo>
                  <a:pt x="1044" y="1675"/>
                </a:lnTo>
                <a:lnTo>
                  <a:pt x="1059" y="1667"/>
                </a:lnTo>
                <a:lnTo>
                  <a:pt x="1076" y="1661"/>
                </a:lnTo>
                <a:lnTo>
                  <a:pt x="1067" y="1624"/>
                </a:lnTo>
                <a:lnTo>
                  <a:pt x="1108" y="1628"/>
                </a:lnTo>
                <a:lnTo>
                  <a:pt x="1108" y="1628"/>
                </a:lnTo>
                <a:lnTo>
                  <a:pt x="1108" y="1630"/>
                </a:lnTo>
                <a:lnTo>
                  <a:pt x="1108" y="1630"/>
                </a:lnTo>
                <a:lnTo>
                  <a:pt x="1130" y="1639"/>
                </a:lnTo>
                <a:lnTo>
                  <a:pt x="1130" y="1639"/>
                </a:lnTo>
                <a:lnTo>
                  <a:pt x="1130" y="1638"/>
                </a:lnTo>
                <a:lnTo>
                  <a:pt x="1136" y="1615"/>
                </a:lnTo>
                <a:lnTo>
                  <a:pt x="1136" y="1610"/>
                </a:lnTo>
                <a:lnTo>
                  <a:pt x="1139" y="1612"/>
                </a:lnTo>
                <a:lnTo>
                  <a:pt x="1142" y="1612"/>
                </a:lnTo>
                <a:lnTo>
                  <a:pt x="1161" y="1617"/>
                </a:lnTo>
                <a:lnTo>
                  <a:pt x="1171" y="1617"/>
                </a:lnTo>
                <a:lnTo>
                  <a:pt x="1190" y="1596"/>
                </a:lnTo>
                <a:lnTo>
                  <a:pt x="1191" y="1596"/>
                </a:lnTo>
                <a:lnTo>
                  <a:pt x="1192" y="1595"/>
                </a:lnTo>
                <a:lnTo>
                  <a:pt x="1193" y="1595"/>
                </a:lnTo>
                <a:lnTo>
                  <a:pt x="1217" y="1591"/>
                </a:lnTo>
                <a:lnTo>
                  <a:pt x="1238" y="1571"/>
                </a:lnTo>
                <a:lnTo>
                  <a:pt x="1248" y="1555"/>
                </a:lnTo>
                <a:lnTo>
                  <a:pt x="1248" y="1536"/>
                </a:lnTo>
                <a:lnTo>
                  <a:pt x="1248" y="1536"/>
                </a:lnTo>
                <a:lnTo>
                  <a:pt x="1249" y="1531"/>
                </a:lnTo>
                <a:lnTo>
                  <a:pt x="1251" y="1526"/>
                </a:lnTo>
                <a:lnTo>
                  <a:pt x="1255" y="1523"/>
                </a:lnTo>
                <a:lnTo>
                  <a:pt x="1260" y="1520"/>
                </a:lnTo>
                <a:lnTo>
                  <a:pt x="1260" y="1520"/>
                </a:lnTo>
                <a:lnTo>
                  <a:pt x="1262" y="1520"/>
                </a:lnTo>
                <a:lnTo>
                  <a:pt x="1263" y="1520"/>
                </a:lnTo>
                <a:lnTo>
                  <a:pt x="1286" y="1522"/>
                </a:lnTo>
                <a:lnTo>
                  <a:pt x="1295" y="1516"/>
                </a:lnTo>
                <a:lnTo>
                  <a:pt x="1300" y="1499"/>
                </a:lnTo>
                <a:lnTo>
                  <a:pt x="1324" y="1492"/>
                </a:lnTo>
                <a:lnTo>
                  <a:pt x="1325" y="1492"/>
                </a:lnTo>
                <a:lnTo>
                  <a:pt x="1326" y="1492"/>
                </a:lnTo>
                <a:lnTo>
                  <a:pt x="1326" y="1492"/>
                </a:lnTo>
                <a:lnTo>
                  <a:pt x="1356" y="1496"/>
                </a:lnTo>
                <a:lnTo>
                  <a:pt x="1380" y="1490"/>
                </a:lnTo>
                <a:lnTo>
                  <a:pt x="1395" y="1475"/>
                </a:lnTo>
                <a:lnTo>
                  <a:pt x="1404" y="1455"/>
                </a:lnTo>
                <a:lnTo>
                  <a:pt x="1387" y="1436"/>
                </a:lnTo>
                <a:lnTo>
                  <a:pt x="1387" y="1435"/>
                </a:lnTo>
                <a:lnTo>
                  <a:pt x="1387" y="1435"/>
                </a:lnTo>
                <a:lnTo>
                  <a:pt x="1382" y="1421"/>
                </a:lnTo>
                <a:lnTo>
                  <a:pt x="1382" y="1421"/>
                </a:lnTo>
                <a:lnTo>
                  <a:pt x="1377" y="1399"/>
                </a:lnTo>
                <a:lnTo>
                  <a:pt x="1377" y="1398"/>
                </a:lnTo>
                <a:lnTo>
                  <a:pt x="1389" y="1379"/>
                </a:lnTo>
                <a:lnTo>
                  <a:pt x="1389" y="1379"/>
                </a:lnTo>
                <a:lnTo>
                  <a:pt x="1389" y="1373"/>
                </a:lnTo>
                <a:lnTo>
                  <a:pt x="1391" y="1367"/>
                </a:lnTo>
                <a:lnTo>
                  <a:pt x="1396" y="1361"/>
                </a:lnTo>
                <a:lnTo>
                  <a:pt x="1402" y="1355"/>
                </a:lnTo>
                <a:lnTo>
                  <a:pt x="1415" y="1328"/>
                </a:lnTo>
                <a:lnTo>
                  <a:pt x="1415" y="1326"/>
                </a:lnTo>
                <a:lnTo>
                  <a:pt x="1416" y="1326"/>
                </a:lnTo>
                <a:lnTo>
                  <a:pt x="1429" y="1308"/>
                </a:lnTo>
                <a:lnTo>
                  <a:pt x="1446" y="1271"/>
                </a:lnTo>
                <a:lnTo>
                  <a:pt x="1463" y="1295"/>
                </a:lnTo>
                <a:lnTo>
                  <a:pt x="1464" y="1296"/>
                </a:lnTo>
                <a:lnTo>
                  <a:pt x="1464" y="1297"/>
                </a:lnTo>
                <a:lnTo>
                  <a:pt x="1470" y="1321"/>
                </a:lnTo>
                <a:lnTo>
                  <a:pt x="1470" y="1322"/>
                </a:lnTo>
                <a:lnTo>
                  <a:pt x="1475" y="1347"/>
                </a:lnTo>
                <a:lnTo>
                  <a:pt x="1491" y="1355"/>
                </a:lnTo>
                <a:lnTo>
                  <a:pt x="1492" y="1355"/>
                </a:lnTo>
                <a:lnTo>
                  <a:pt x="1492" y="1355"/>
                </a:lnTo>
                <a:lnTo>
                  <a:pt x="1492" y="1355"/>
                </a:lnTo>
                <a:lnTo>
                  <a:pt x="1498" y="1357"/>
                </a:lnTo>
                <a:lnTo>
                  <a:pt x="1499" y="1356"/>
                </a:lnTo>
                <a:lnTo>
                  <a:pt x="1513" y="1330"/>
                </a:lnTo>
                <a:lnTo>
                  <a:pt x="1522" y="1306"/>
                </a:lnTo>
                <a:lnTo>
                  <a:pt x="1525" y="1308"/>
                </a:lnTo>
                <a:lnTo>
                  <a:pt x="1529" y="1309"/>
                </a:lnTo>
                <a:lnTo>
                  <a:pt x="1564" y="1320"/>
                </a:lnTo>
                <a:lnTo>
                  <a:pt x="1581" y="1308"/>
                </a:lnTo>
                <a:lnTo>
                  <a:pt x="1582" y="1306"/>
                </a:lnTo>
                <a:lnTo>
                  <a:pt x="1585" y="1306"/>
                </a:lnTo>
                <a:lnTo>
                  <a:pt x="1601" y="1304"/>
                </a:lnTo>
                <a:lnTo>
                  <a:pt x="1613" y="1285"/>
                </a:lnTo>
                <a:lnTo>
                  <a:pt x="1613" y="1258"/>
                </a:lnTo>
                <a:lnTo>
                  <a:pt x="1621" y="1220"/>
                </a:lnTo>
                <a:lnTo>
                  <a:pt x="1625" y="1222"/>
                </a:lnTo>
                <a:lnTo>
                  <a:pt x="1628" y="1222"/>
                </a:lnTo>
                <a:lnTo>
                  <a:pt x="1655" y="1227"/>
                </a:lnTo>
                <a:lnTo>
                  <a:pt x="1666" y="1206"/>
                </a:lnTo>
                <a:lnTo>
                  <a:pt x="1668" y="1206"/>
                </a:lnTo>
                <a:lnTo>
                  <a:pt x="1671" y="1206"/>
                </a:lnTo>
                <a:lnTo>
                  <a:pt x="1695" y="1203"/>
                </a:lnTo>
                <a:lnTo>
                  <a:pt x="1698" y="1203"/>
                </a:lnTo>
                <a:lnTo>
                  <a:pt x="1698" y="1204"/>
                </a:lnTo>
                <a:lnTo>
                  <a:pt x="1700" y="1206"/>
                </a:lnTo>
                <a:lnTo>
                  <a:pt x="1713" y="1223"/>
                </a:lnTo>
                <a:lnTo>
                  <a:pt x="1713" y="1224"/>
                </a:lnTo>
                <a:lnTo>
                  <a:pt x="1714" y="1225"/>
                </a:lnTo>
                <a:lnTo>
                  <a:pt x="1714" y="1227"/>
                </a:lnTo>
                <a:lnTo>
                  <a:pt x="1716" y="1251"/>
                </a:lnTo>
                <a:lnTo>
                  <a:pt x="1728" y="1263"/>
                </a:lnTo>
                <a:lnTo>
                  <a:pt x="1745" y="1247"/>
                </a:lnTo>
                <a:lnTo>
                  <a:pt x="1748" y="1251"/>
                </a:lnTo>
                <a:lnTo>
                  <a:pt x="1748" y="1251"/>
                </a:lnTo>
                <a:lnTo>
                  <a:pt x="1753" y="1256"/>
                </a:lnTo>
                <a:lnTo>
                  <a:pt x="1755" y="1261"/>
                </a:lnTo>
                <a:lnTo>
                  <a:pt x="1757" y="1265"/>
                </a:lnTo>
                <a:lnTo>
                  <a:pt x="1758" y="1271"/>
                </a:lnTo>
                <a:lnTo>
                  <a:pt x="1758" y="1293"/>
                </a:lnTo>
                <a:lnTo>
                  <a:pt x="1748" y="1314"/>
                </a:lnTo>
                <a:lnTo>
                  <a:pt x="1755" y="1324"/>
                </a:lnTo>
                <a:lnTo>
                  <a:pt x="1767" y="1337"/>
                </a:lnTo>
                <a:lnTo>
                  <a:pt x="1817" y="1344"/>
                </a:lnTo>
                <a:lnTo>
                  <a:pt x="1818" y="1345"/>
                </a:lnTo>
                <a:lnTo>
                  <a:pt x="1818" y="1345"/>
                </a:lnTo>
                <a:lnTo>
                  <a:pt x="1822" y="1347"/>
                </a:lnTo>
                <a:lnTo>
                  <a:pt x="1822" y="1347"/>
                </a:lnTo>
                <a:lnTo>
                  <a:pt x="1825" y="1351"/>
                </a:lnTo>
                <a:lnTo>
                  <a:pt x="1839" y="1330"/>
                </a:lnTo>
                <a:lnTo>
                  <a:pt x="1840" y="1330"/>
                </a:lnTo>
                <a:lnTo>
                  <a:pt x="1853" y="1318"/>
                </a:lnTo>
                <a:lnTo>
                  <a:pt x="1848" y="1300"/>
                </a:lnTo>
                <a:lnTo>
                  <a:pt x="1834" y="1223"/>
                </a:lnTo>
                <a:lnTo>
                  <a:pt x="1870" y="1239"/>
                </a:lnTo>
                <a:lnTo>
                  <a:pt x="1871" y="1239"/>
                </a:lnTo>
                <a:lnTo>
                  <a:pt x="1872" y="1239"/>
                </a:lnTo>
                <a:lnTo>
                  <a:pt x="1888" y="1258"/>
                </a:lnTo>
                <a:lnTo>
                  <a:pt x="1897" y="1269"/>
                </a:lnTo>
                <a:lnTo>
                  <a:pt x="1912" y="1258"/>
                </a:lnTo>
                <a:lnTo>
                  <a:pt x="1963" y="1203"/>
                </a:lnTo>
                <a:lnTo>
                  <a:pt x="1963" y="1203"/>
                </a:lnTo>
                <a:lnTo>
                  <a:pt x="1964" y="1203"/>
                </a:lnTo>
                <a:lnTo>
                  <a:pt x="1982" y="1190"/>
                </a:lnTo>
                <a:lnTo>
                  <a:pt x="2003" y="1161"/>
                </a:lnTo>
                <a:lnTo>
                  <a:pt x="2004" y="1159"/>
                </a:lnTo>
                <a:lnTo>
                  <a:pt x="2031" y="1165"/>
                </a:lnTo>
                <a:lnTo>
                  <a:pt x="2045" y="1165"/>
                </a:lnTo>
                <a:lnTo>
                  <a:pt x="2045" y="1165"/>
                </a:lnTo>
                <a:lnTo>
                  <a:pt x="2045" y="1159"/>
                </a:lnTo>
                <a:lnTo>
                  <a:pt x="2046" y="1152"/>
                </a:lnTo>
                <a:lnTo>
                  <a:pt x="2049" y="1143"/>
                </a:lnTo>
                <a:lnTo>
                  <a:pt x="2069" y="1118"/>
                </a:lnTo>
                <a:lnTo>
                  <a:pt x="2075" y="1115"/>
                </a:lnTo>
                <a:lnTo>
                  <a:pt x="2099" y="1123"/>
                </a:lnTo>
                <a:lnTo>
                  <a:pt x="2129" y="1120"/>
                </a:lnTo>
                <a:lnTo>
                  <a:pt x="2148" y="1099"/>
                </a:lnTo>
                <a:lnTo>
                  <a:pt x="2157" y="1081"/>
                </a:lnTo>
                <a:lnTo>
                  <a:pt x="2152" y="1071"/>
                </a:lnTo>
                <a:lnTo>
                  <a:pt x="2134" y="1079"/>
                </a:lnTo>
                <a:lnTo>
                  <a:pt x="2133" y="1078"/>
                </a:lnTo>
                <a:lnTo>
                  <a:pt x="2132" y="1077"/>
                </a:lnTo>
                <a:lnTo>
                  <a:pt x="2110" y="1058"/>
                </a:lnTo>
                <a:lnTo>
                  <a:pt x="2109" y="1057"/>
                </a:lnTo>
                <a:lnTo>
                  <a:pt x="2117" y="1024"/>
                </a:lnTo>
                <a:lnTo>
                  <a:pt x="2120" y="999"/>
                </a:lnTo>
                <a:lnTo>
                  <a:pt x="2114" y="980"/>
                </a:lnTo>
                <a:lnTo>
                  <a:pt x="2097" y="973"/>
                </a:lnTo>
                <a:lnTo>
                  <a:pt x="2097" y="972"/>
                </a:lnTo>
                <a:lnTo>
                  <a:pt x="2095" y="971"/>
                </a:lnTo>
                <a:lnTo>
                  <a:pt x="2094" y="969"/>
                </a:lnTo>
                <a:lnTo>
                  <a:pt x="2079" y="941"/>
                </a:lnTo>
                <a:lnTo>
                  <a:pt x="2077" y="937"/>
                </a:lnTo>
                <a:lnTo>
                  <a:pt x="2057" y="961"/>
                </a:lnTo>
                <a:lnTo>
                  <a:pt x="2036" y="974"/>
                </a:lnTo>
                <a:lnTo>
                  <a:pt x="2031" y="976"/>
                </a:lnTo>
                <a:lnTo>
                  <a:pt x="2030" y="975"/>
                </a:lnTo>
                <a:lnTo>
                  <a:pt x="2029" y="973"/>
                </a:lnTo>
                <a:lnTo>
                  <a:pt x="2007" y="952"/>
                </a:lnTo>
                <a:lnTo>
                  <a:pt x="2007" y="951"/>
                </a:lnTo>
                <a:lnTo>
                  <a:pt x="1991" y="918"/>
                </a:lnTo>
                <a:lnTo>
                  <a:pt x="1991" y="917"/>
                </a:lnTo>
                <a:lnTo>
                  <a:pt x="1984" y="893"/>
                </a:lnTo>
                <a:lnTo>
                  <a:pt x="1984" y="892"/>
                </a:lnTo>
                <a:lnTo>
                  <a:pt x="1984" y="892"/>
                </a:lnTo>
                <a:lnTo>
                  <a:pt x="1984" y="855"/>
                </a:lnTo>
                <a:lnTo>
                  <a:pt x="1982" y="833"/>
                </a:lnTo>
                <a:lnTo>
                  <a:pt x="1965" y="827"/>
                </a:lnTo>
                <a:lnTo>
                  <a:pt x="1964" y="827"/>
                </a:lnTo>
                <a:lnTo>
                  <a:pt x="1964" y="826"/>
                </a:lnTo>
                <a:lnTo>
                  <a:pt x="1925" y="795"/>
                </a:lnTo>
                <a:lnTo>
                  <a:pt x="1927" y="792"/>
                </a:lnTo>
                <a:lnTo>
                  <a:pt x="1945" y="772"/>
                </a:lnTo>
                <a:lnTo>
                  <a:pt x="1945" y="771"/>
                </a:lnTo>
                <a:lnTo>
                  <a:pt x="1945" y="770"/>
                </a:lnTo>
                <a:lnTo>
                  <a:pt x="1948" y="770"/>
                </a:lnTo>
                <a:lnTo>
                  <a:pt x="1948" y="770"/>
                </a:lnTo>
                <a:lnTo>
                  <a:pt x="1968" y="768"/>
                </a:lnTo>
                <a:lnTo>
                  <a:pt x="1970" y="768"/>
                </a:lnTo>
                <a:lnTo>
                  <a:pt x="1970" y="768"/>
                </a:lnTo>
                <a:lnTo>
                  <a:pt x="1974" y="768"/>
                </a:lnTo>
                <a:lnTo>
                  <a:pt x="1979" y="770"/>
                </a:lnTo>
                <a:lnTo>
                  <a:pt x="1983" y="773"/>
                </a:lnTo>
                <a:lnTo>
                  <a:pt x="1987" y="777"/>
                </a:lnTo>
                <a:lnTo>
                  <a:pt x="2004" y="791"/>
                </a:lnTo>
                <a:lnTo>
                  <a:pt x="2022" y="776"/>
                </a:lnTo>
                <a:lnTo>
                  <a:pt x="2035" y="757"/>
                </a:lnTo>
                <a:lnTo>
                  <a:pt x="2035" y="743"/>
                </a:lnTo>
                <a:lnTo>
                  <a:pt x="2030" y="704"/>
                </a:lnTo>
                <a:lnTo>
                  <a:pt x="2027" y="688"/>
                </a:lnTo>
                <a:lnTo>
                  <a:pt x="2000" y="683"/>
                </a:lnTo>
                <a:lnTo>
                  <a:pt x="2000" y="667"/>
                </a:lnTo>
                <a:lnTo>
                  <a:pt x="1976" y="637"/>
                </a:lnTo>
                <a:lnTo>
                  <a:pt x="1975" y="636"/>
                </a:lnTo>
                <a:lnTo>
                  <a:pt x="1963" y="614"/>
                </a:lnTo>
                <a:lnTo>
                  <a:pt x="1960" y="612"/>
                </a:lnTo>
                <a:lnTo>
                  <a:pt x="1960" y="610"/>
                </a:lnTo>
                <a:lnTo>
                  <a:pt x="1960" y="610"/>
                </a:lnTo>
                <a:lnTo>
                  <a:pt x="1987" y="574"/>
                </a:lnTo>
                <a:lnTo>
                  <a:pt x="1987" y="573"/>
                </a:lnTo>
                <a:lnTo>
                  <a:pt x="1988" y="572"/>
                </a:lnTo>
                <a:lnTo>
                  <a:pt x="1988" y="571"/>
                </a:lnTo>
                <a:lnTo>
                  <a:pt x="1990" y="571"/>
                </a:lnTo>
                <a:lnTo>
                  <a:pt x="2002" y="569"/>
                </a:lnTo>
                <a:lnTo>
                  <a:pt x="2014" y="558"/>
                </a:lnTo>
                <a:lnTo>
                  <a:pt x="2030" y="510"/>
                </a:lnTo>
                <a:lnTo>
                  <a:pt x="2031" y="510"/>
                </a:lnTo>
                <a:lnTo>
                  <a:pt x="2031" y="509"/>
                </a:lnTo>
                <a:lnTo>
                  <a:pt x="2051" y="487"/>
                </a:lnTo>
                <a:lnTo>
                  <a:pt x="2051" y="486"/>
                </a:lnTo>
                <a:lnTo>
                  <a:pt x="2052" y="486"/>
                </a:lnTo>
                <a:lnTo>
                  <a:pt x="2053" y="486"/>
                </a:lnTo>
                <a:lnTo>
                  <a:pt x="2075" y="480"/>
                </a:lnTo>
                <a:lnTo>
                  <a:pt x="2075" y="482"/>
                </a:lnTo>
                <a:lnTo>
                  <a:pt x="2090" y="494"/>
                </a:lnTo>
                <a:lnTo>
                  <a:pt x="2094" y="495"/>
                </a:lnTo>
                <a:lnTo>
                  <a:pt x="2102" y="458"/>
                </a:lnTo>
                <a:lnTo>
                  <a:pt x="2094" y="431"/>
                </a:lnTo>
                <a:lnTo>
                  <a:pt x="2093" y="430"/>
                </a:lnTo>
                <a:lnTo>
                  <a:pt x="2093" y="427"/>
                </a:lnTo>
                <a:lnTo>
                  <a:pt x="2097" y="398"/>
                </a:lnTo>
                <a:lnTo>
                  <a:pt x="2097" y="395"/>
                </a:lnTo>
                <a:lnTo>
                  <a:pt x="2112" y="379"/>
                </a:lnTo>
                <a:lnTo>
                  <a:pt x="2121" y="362"/>
                </a:lnTo>
                <a:lnTo>
                  <a:pt x="2122" y="348"/>
                </a:lnTo>
                <a:lnTo>
                  <a:pt x="2122" y="348"/>
                </a:lnTo>
                <a:lnTo>
                  <a:pt x="2122" y="341"/>
                </a:lnTo>
                <a:lnTo>
                  <a:pt x="2120" y="333"/>
                </a:lnTo>
                <a:lnTo>
                  <a:pt x="2112" y="310"/>
                </a:lnTo>
                <a:lnTo>
                  <a:pt x="2112" y="310"/>
                </a:lnTo>
                <a:lnTo>
                  <a:pt x="2112" y="310"/>
                </a:lnTo>
                <a:lnTo>
                  <a:pt x="2112" y="282"/>
                </a:lnTo>
                <a:lnTo>
                  <a:pt x="2112" y="281"/>
                </a:lnTo>
                <a:lnTo>
                  <a:pt x="2117" y="254"/>
                </a:lnTo>
                <a:lnTo>
                  <a:pt x="2117" y="254"/>
                </a:lnTo>
                <a:lnTo>
                  <a:pt x="2112" y="241"/>
                </a:lnTo>
                <a:lnTo>
                  <a:pt x="2109" y="235"/>
                </a:lnTo>
                <a:lnTo>
                  <a:pt x="2109" y="229"/>
                </a:lnTo>
                <a:lnTo>
                  <a:pt x="2114" y="196"/>
                </a:lnTo>
                <a:close/>
              </a:path>
            </a:pathLst>
          </a:custGeom>
          <a:solidFill>
            <a:schemeClr val="bg1">
              <a:lumMod val="7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32" name="Freeform 38"/>
          <p:cNvSpPr/>
          <p:nvPr/>
        </p:nvSpPr>
        <p:spPr bwMode="auto">
          <a:xfrm>
            <a:off x="2605734" y="2753834"/>
            <a:ext cx="1596896" cy="1353537"/>
          </a:xfrm>
          <a:custGeom>
            <a:avLst/>
            <a:gdLst>
              <a:gd name="T0" fmla="*/ 809 w 1377"/>
              <a:gd name="T1" fmla="*/ 465 h 1167"/>
              <a:gd name="T2" fmla="*/ 777 w 1377"/>
              <a:gd name="T3" fmla="*/ 485 h 1167"/>
              <a:gd name="T4" fmla="*/ 689 w 1377"/>
              <a:gd name="T5" fmla="*/ 400 h 1167"/>
              <a:gd name="T6" fmla="*/ 666 w 1377"/>
              <a:gd name="T7" fmla="*/ 383 h 1167"/>
              <a:gd name="T8" fmla="*/ 627 w 1377"/>
              <a:gd name="T9" fmla="*/ 352 h 1167"/>
              <a:gd name="T10" fmla="*/ 587 w 1377"/>
              <a:gd name="T11" fmla="*/ 306 h 1167"/>
              <a:gd name="T12" fmla="*/ 599 w 1377"/>
              <a:gd name="T13" fmla="*/ 237 h 1167"/>
              <a:gd name="T14" fmla="*/ 508 w 1377"/>
              <a:gd name="T15" fmla="*/ 265 h 1167"/>
              <a:gd name="T16" fmla="*/ 469 w 1377"/>
              <a:gd name="T17" fmla="*/ 223 h 1167"/>
              <a:gd name="T18" fmla="*/ 414 w 1377"/>
              <a:gd name="T19" fmla="*/ 148 h 1167"/>
              <a:gd name="T20" fmla="*/ 405 w 1377"/>
              <a:gd name="T21" fmla="*/ 47 h 1167"/>
              <a:gd name="T22" fmla="*/ 324 w 1377"/>
              <a:gd name="T23" fmla="*/ 7 h 1167"/>
              <a:gd name="T24" fmla="*/ 289 w 1377"/>
              <a:gd name="T25" fmla="*/ 94 h 1167"/>
              <a:gd name="T26" fmla="*/ 187 w 1377"/>
              <a:gd name="T27" fmla="*/ 104 h 1167"/>
              <a:gd name="T28" fmla="*/ 108 w 1377"/>
              <a:gd name="T29" fmla="*/ 175 h 1167"/>
              <a:gd name="T30" fmla="*/ 75 w 1377"/>
              <a:gd name="T31" fmla="*/ 220 h 1167"/>
              <a:gd name="T32" fmla="*/ 0 w 1377"/>
              <a:gd name="T33" fmla="*/ 259 h 1167"/>
              <a:gd name="T34" fmla="*/ 98 w 1377"/>
              <a:gd name="T35" fmla="*/ 360 h 1167"/>
              <a:gd name="T36" fmla="*/ 206 w 1377"/>
              <a:gd name="T37" fmla="*/ 396 h 1167"/>
              <a:gd name="T38" fmla="*/ 332 w 1377"/>
              <a:gd name="T39" fmla="*/ 419 h 1167"/>
              <a:gd name="T40" fmla="*/ 438 w 1377"/>
              <a:gd name="T41" fmla="*/ 438 h 1167"/>
              <a:gd name="T42" fmla="*/ 533 w 1377"/>
              <a:gd name="T43" fmla="*/ 449 h 1167"/>
              <a:gd name="T44" fmla="*/ 610 w 1377"/>
              <a:gd name="T45" fmla="*/ 511 h 1167"/>
              <a:gd name="T46" fmla="*/ 724 w 1377"/>
              <a:gd name="T47" fmla="*/ 573 h 1167"/>
              <a:gd name="T48" fmla="*/ 828 w 1377"/>
              <a:gd name="T49" fmla="*/ 661 h 1167"/>
              <a:gd name="T50" fmla="*/ 820 w 1377"/>
              <a:gd name="T51" fmla="*/ 870 h 1167"/>
              <a:gd name="T52" fmla="*/ 754 w 1377"/>
              <a:gd name="T53" fmla="*/ 941 h 1167"/>
              <a:gd name="T54" fmla="*/ 761 w 1377"/>
              <a:gd name="T55" fmla="*/ 971 h 1167"/>
              <a:gd name="T56" fmla="*/ 676 w 1377"/>
              <a:gd name="T57" fmla="*/ 1007 h 1167"/>
              <a:gd name="T58" fmla="*/ 754 w 1377"/>
              <a:gd name="T59" fmla="*/ 1068 h 1167"/>
              <a:gd name="T60" fmla="*/ 784 w 1377"/>
              <a:gd name="T61" fmla="*/ 1027 h 1167"/>
              <a:gd name="T62" fmla="*/ 797 w 1377"/>
              <a:gd name="T63" fmla="*/ 1008 h 1167"/>
              <a:gd name="T64" fmla="*/ 862 w 1377"/>
              <a:gd name="T65" fmla="*/ 967 h 1167"/>
              <a:gd name="T66" fmla="*/ 966 w 1377"/>
              <a:gd name="T67" fmla="*/ 1038 h 1167"/>
              <a:gd name="T68" fmla="*/ 1006 w 1377"/>
              <a:gd name="T69" fmla="*/ 1094 h 1167"/>
              <a:gd name="T70" fmla="*/ 1018 w 1377"/>
              <a:gd name="T71" fmla="*/ 1148 h 1167"/>
              <a:gd name="T72" fmla="*/ 1102 w 1377"/>
              <a:gd name="T73" fmla="*/ 1123 h 1167"/>
              <a:gd name="T74" fmla="*/ 1100 w 1377"/>
              <a:gd name="T75" fmla="*/ 1075 h 1167"/>
              <a:gd name="T76" fmla="*/ 1177 w 1377"/>
              <a:gd name="T77" fmla="*/ 1040 h 1167"/>
              <a:gd name="T78" fmla="*/ 1155 w 1377"/>
              <a:gd name="T79" fmla="*/ 947 h 1167"/>
              <a:gd name="T80" fmla="*/ 1201 w 1377"/>
              <a:gd name="T81" fmla="*/ 878 h 1167"/>
              <a:gd name="T82" fmla="*/ 1265 w 1377"/>
              <a:gd name="T83" fmla="*/ 885 h 1167"/>
              <a:gd name="T84" fmla="*/ 1299 w 1377"/>
              <a:gd name="T85" fmla="*/ 848 h 1167"/>
              <a:gd name="T86" fmla="*/ 1366 w 1377"/>
              <a:gd name="T87" fmla="*/ 811 h 1167"/>
              <a:gd name="T88" fmla="*/ 1352 w 1377"/>
              <a:gd name="T89" fmla="*/ 726 h 1167"/>
              <a:gd name="T90" fmla="*/ 1267 w 1377"/>
              <a:gd name="T91" fmla="*/ 687 h 1167"/>
              <a:gd name="T92" fmla="*/ 1191 w 1377"/>
              <a:gd name="T93" fmla="*/ 721 h 1167"/>
              <a:gd name="T94" fmla="*/ 1231 w 1377"/>
              <a:gd name="T95" fmla="*/ 771 h 1167"/>
              <a:gd name="T96" fmla="*/ 1224 w 1377"/>
              <a:gd name="T97" fmla="*/ 816 h 1167"/>
              <a:gd name="T98" fmla="*/ 1175 w 1377"/>
              <a:gd name="T99" fmla="*/ 834 h 1167"/>
              <a:gd name="T100" fmla="*/ 1157 w 1377"/>
              <a:gd name="T101" fmla="*/ 877 h 1167"/>
              <a:gd name="T102" fmla="*/ 1126 w 1377"/>
              <a:gd name="T103" fmla="*/ 856 h 1167"/>
              <a:gd name="T104" fmla="*/ 1075 w 1377"/>
              <a:gd name="T105" fmla="*/ 814 h 1167"/>
              <a:gd name="T106" fmla="*/ 1082 w 1377"/>
              <a:gd name="T107" fmla="*/ 765 h 1167"/>
              <a:gd name="T108" fmla="*/ 1038 w 1377"/>
              <a:gd name="T109" fmla="*/ 657 h 1167"/>
              <a:gd name="T110" fmla="*/ 962 w 1377"/>
              <a:gd name="T111" fmla="*/ 608 h 1167"/>
              <a:gd name="T112" fmla="*/ 917 w 1377"/>
              <a:gd name="T113" fmla="*/ 590 h 1167"/>
              <a:gd name="T114" fmla="*/ 897 w 1377"/>
              <a:gd name="T115" fmla="*/ 545 h 1167"/>
              <a:gd name="T116" fmla="*/ 959 w 1377"/>
              <a:gd name="T117" fmla="*/ 469 h 1167"/>
              <a:gd name="T118" fmla="*/ 957 w 1377"/>
              <a:gd name="T119" fmla="*/ 385 h 1167"/>
              <a:gd name="T120" fmla="*/ 891 w 1377"/>
              <a:gd name="T121" fmla="*/ 433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7" h="1167">
                <a:moveTo>
                  <a:pt x="818" y="422"/>
                </a:moveTo>
                <a:lnTo>
                  <a:pt x="799" y="422"/>
                </a:lnTo>
                <a:lnTo>
                  <a:pt x="792" y="435"/>
                </a:lnTo>
                <a:lnTo>
                  <a:pt x="803" y="446"/>
                </a:lnTo>
                <a:lnTo>
                  <a:pt x="803" y="447"/>
                </a:lnTo>
                <a:lnTo>
                  <a:pt x="803" y="448"/>
                </a:lnTo>
                <a:lnTo>
                  <a:pt x="808" y="464"/>
                </a:lnTo>
                <a:lnTo>
                  <a:pt x="809" y="465"/>
                </a:lnTo>
                <a:lnTo>
                  <a:pt x="809" y="469"/>
                </a:lnTo>
                <a:lnTo>
                  <a:pt x="807" y="470"/>
                </a:lnTo>
                <a:lnTo>
                  <a:pt x="781" y="483"/>
                </a:lnTo>
                <a:lnTo>
                  <a:pt x="779" y="485"/>
                </a:lnTo>
                <a:lnTo>
                  <a:pt x="779" y="485"/>
                </a:lnTo>
                <a:lnTo>
                  <a:pt x="778" y="485"/>
                </a:lnTo>
                <a:lnTo>
                  <a:pt x="777" y="485"/>
                </a:lnTo>
                <a:lnTo>
                  <a:pt x="777" y="485"/>
                </a:lnTo>
                <a:lnTo>
                  <a:pt x="763" y="482"/>
                </a:lnTo>
                <a:lnTo>
                  <a:pt x="753" y="479"/>
                </a:lnTo>
                <a:lnTo>
                  <a:pt x="746" y="473"/>
                </a:lnTo>
                <a:lnTo>
                  <a:pt x="744" y="471"/>
                </a:lnTo>
                <a:lnTo>
                  <a:pt x="742" y="467"/>
                </a:lnTo>
                <a:lnTo>
                  <a:pt x="735" y="454"/>
                </a:lnTo>
                <a:lnTo>
                  <a:pt x="698" y="446"/>
                </a:lnTo>
                <a:lnTo>
                  <a:pt x="689" y="400"/>
                </a:lnTo>
                <a:lnTo>
                  <a:pt x="689" y="400"/>
                </a:lnTo>
                <a:lnTo>
                  <a:pt x="683" y="399"/>
                </a:lnTo>
                <a:lnTo>
                  <a:pt x="679" y="396"/>
                </a:lnTo>
                <a:lnTo>
                  <a:pt x="675" y="394"/>
                </a:lnTo>
                <a:lnTo>
                  <a:pt x="672" y="391"/>
                </a:lnTo>
                <a:lnTo>
                  <a:pt x="671" y="388"/>
                </a:lnTo>
                <a:lnTo>
                  <a:pt x="671" y="388"/>
                </a:lnTo>
                <a:lnTo>
                  <a:pt x="666" y="383"/>
                </a:lnTo>
                <a:lnTo>
                  <a:pt x="661" y="378"/>
                </a:lnTo>
                <a:lnTo>
                  <a:pt x="657" y="375"/>
                </a:lnTo>
                <a:lnTo>
                  <a:pt x="652" y="373"/>
                </a:lnTo>
                <a:lnTo>
                  <a:pt x="652" y="373"/>
                </a:lnTo>
                <a:lnTo>
                  <a:pt x="645" y="370"/>
                </a:lnTo>
                <a:lnTo>
                  <a:pt x="639" y="365"/>
                </a:lnTo>
                <a:lnTo>
                  <a:pt x="633" y="359"/>
                </a:lnTo>
                <a:lnTo>
                  <a:pt x="627" y="352"/>
                </a:lnTo>
                <a:lnTo>
                  <a:pt x="612" y="344"/>
                </a:lnTo>
                <a:lnTo>
                  <a:pt x="611" y="344"/>
                </a:lnTo>
                <a:lnTo>
                  <a:pt x="611" y="344"/>
                </a:lnTo>
                <a:lnTo>
                  <a:pt x="611" y="344"/>
                </a:lnTo>
                <a:lnTo>
                  <a:pt x="592" y="324"/>
                </a:lnTo>
                <a:lnTo>
                  <a:pt x="592" y="324"/>
                </a:lnTo>
                <a:lnTo>
                  <a:pt x="587" y="307"/>
                </a:lnTo>
                <a:lnTo>
                  <a:pt x="587" y="306"/>
                </a:lnTo>
                <a:lnTo>
                  <a:pt x="626" y="252"/>
                </a:lnTo>
                <a:lnTo>
                  <a:pt x="626" y="252"/>
                </a:lnTo>
                <a:lnTo>
                  <a:pt x="627" y="247"/>
                </a:lnTo>
                <a:lnTo>
                  <a:pt x="627" y="246"/>
                </a:lnTo>
                <a:lnTo>
                  <a:pt x="627" y="245"/>
                </a:lnTo>
                <a:lnTo>
                  <a:pt x="620" y="228"/>
                </a:lnTo>
                <a:lnTo>
                  <a:pt x="600" y="237"/>
                </a:lnTo>
                <a:lnTo>
                  <a:pt x="599" y="237"/>
                </a:lnTo>
                <a:lnTo>
                  <a:pt x="599" y="238"/>
                </a:lnTo>
                <a:lnTo>
                  <a:pt x="597" y="238"/>
                </a:lnTo>
                <a:lnTo>
                  <a:pt x="544" y="242"/>
                </a:lnTo>
                <a:lnTo>
                  <a:pt x="523" y="246"/>
                </a:lnTo>
                <a:lnTo>
                  <a:pt x="516" y="253"/>
                </a:lnTo>
                <a:lnTo>
                  <a:pt x="513" y="261"/>
                </a:lnTo>
                <a:lnTo>
                  <a:pt x="513" y="261"/>
                </a:lnTo>
                <a:lnTo>
                  <a:pt x="508" y="265"/>
                </a:lnTo>
                <a:lnTo>
                  <a:pt x="503" y="268"/>
                </a:lnTo>
                <a:lnTo>
                  <a:pt x="497" y="269"/>
                </a:lnTo>
                <a:lnTo>
                  <a:pt x="490" y="268"/>
                </a:lnTo>
                <a:lnTo>
                  <a:pt x="490" y="268"/>
                </a:lnTo>
                <a:lnTo>
                  <a:pt x="489" y="267"/>
                </a:lnTo>
                <a:lnTo>
                  <a:pt x="470" y="253"/>
                </a:lnTo>
                <a:lnTo>
                  <a:pt x="469" y="223"/>
                </a:lnTo>
                <a:lnTo>
                  <a:pt x="469" y="223"/>
                </a:lnTo>
                <a:lnTo>
                  <a:pt x="462" y="218"/>
                </a:lnTo>
                <a:lnTo>
                  <a:pt x="457" y="213"/>
                </a:lnTo>
                <a:lnTo>
                  <a:pt x="453" y="207"/>
                </a:lnTo>
                <a:lnTo>
                  <a:pt x="451" y="203"/>
                </a:lnTo>
                <a:lnTo>
                  <a:pt x="446" y="176"/>
                </a:lnTo>
                <a:lnTo>
                  <a:pt x="434" y="161"/>
                </a:lnTo>
                <a:lnTo>
                  <a:pt x="420" y="151"/>
                </a:lnTo>
                <a:lnTo>
                  <a:pt x="414" y="148"/>
                </a:lnTo>
                <a:lnTo>
                  <a:pt x="436" y="119"/>
                </a:lnTo>
                <a:lnTo>
                  <a:pt x="440" y="104"/>
                </a:lnTo>
                <a:lnTo>
                  <a:pt x="416" y="73"/>
                </a:lnTo>
                <a:lnTo>
                  <a:pt x="415" y="73"/>
                </a:lnTo>
                <a:lnTo>
                  <a:pt x="415" y="72"/>
                </a:lnTo>
                <a:lnTo>
                  <a:pt x="405" y="48"/>
                </a:lnTo>
                <a:lnTo>
                  <a:pt x="405" y="47"/>
                </a:lnTo>
                <a:lnTo>
                  <a:pt x="405" y="47"/>
                </a:lnTo>
                <a:lnTo>
                  <a:pt x="403" y="34"/>
                </a:lnTo>
                <a:lnTo>
                  <a:pt x="387" y="23"/>
                </a:lnTo>
                <a:lnTo>
                  <a:pt x="387" y="22"/>
                </a:lnTo>
                <a:lnTo>
                  <a:pt x="387" y="22"/>
                </a:lnTo>
                <a:lnTo>
                  <a:pt x="387" y="22"/>
                </a:lnTo>
                <a:lnTo>
                  <a:pt x="369" y="3"/>
                </a:lnTo>
                <a:lnTo>
                  <a:pt x="348" y="0"/>
                </a:lnTo>
                <a:lnTo>
                  <a:pt x="324" y="7"/>
                </a:lnTo>
                <a:lnTo>
                  <a:pt x="320" y="11"/>
                </a:lnTo>
                <a:lnTo>
                  <a:pt x="317" y="46"/>
                </a:lnTo>
                <a:lnTo>
                  <a:pt x="317" y="83"/>
                </a:lnTo>
                <a:lnTo>
                  <a:pt x="312" y="85"/>
                </a:lnTo>
                <a:lnTo>
                  <a:pt x="289" y="93"/>
                </a:lnTo>
                <a:lnTo>
                  <a:pt x="289" y="93"/>
                </a:lnTo>
                <a:lnTo>
                  <a:pt x="289" y="94"/>
                </a:lnTo>
                <a:lnTo>
                  <a:pt x="289" y="94"/>
                </a:lnTo>
                <a:lnTo>
                  <a:pt x="268" y="95"/>
                </a:lnTo>
                <a:lnTo>
                  <a:pt x="268" y="95"/>
                </a:lnTo>
                <a:lnTo>
                  <a:pt x="250" y="104"/>
                </a:lnTo>
                <a:lnTo>
                  <a:pt x="232" y="112"/>
                </a:lnTo>
                <a:lnTo>
                  <a:pt x="230" y="113"/>
                </a:lnTo>
                <a:lnTo>
                  <a:pt x="230" y="113"/>
                </a:lnTo>
                <a:lnTo>
                  <a:pt x="229" y="113"/>
                </a:lnTo>
                <a:lnTo>
                  <a:pt x="187" y="104"/>
                </a:lnTo>
                <a:lnTo>
                  <a:pt x="170" y="121"/>
                </a:lnTo>
                <a:lnTo>
                  <a:pt x="170" y="121"/>
                </a:lnTo>
                <a:lnTo>
                  <a:pt x="167" y="126"/>
                </a:lnTo>
                <a:lnTo>
                  <a:pt x="161" y="128"/>
                </a:lnTo>
                <a:lnTo>
                  <a:pt x="155" y="132"/>
                </a:lnTo>
                <a:lnTo>
                  <a:pt x="147" y="134"/>
                </a:lnTo>
                <a:lnTo>
                  <a:pt x="122" y="155"/>
                </a:lnTo>
                <a:lnTo>
                  <a:pt x="108" y="175"/>
                </a:lnTo>
                <a:lnTo>
                  <a:pt x="108" y="176"/>
                </a:lnTo>
                <a:lnTo>
                  <a:pt x="107" y="177"/>
                </a:lnTo>
                <a:lnTo>
                  <a:pt x="107" y="177"/>
                </a:lnTo>
                <a:lnTo>
                  <a:pt x="97" y="191"/>
                </a:lnTo>
                <a:lnTo>
                  <a:pt x="93" y="197"/>
                </a:lnTo>
                <a:lnTo>
                  <a:pt x="89" y="200"/>
                </a:lnTo>
                <a:lnTo>
                  <a:pt x="75" y="219"/>
                </a:lnTo>
                <a:lnTo>
                  <a:pt x="75" y="220"/>
                </a:lnTo>
                <a:lnTo>
                  <a:pt x="74" y="221"/>
                </a:lnTo>
                <a:lnTo>
                  <a:pt x="65" y="227"/>
                </a:lnTo>
                <a:lnTo>
                  <a:pt x="65" y="227"/>
                </a:lnTo>
                <a:lnTo>
                  <a:pt x="56" y="230"/>
                </a:lnTo>
                <a:lnTo>
                  <a:pt x="48" y="230"/>
                </a:lnTo>
                <a:lnTo>
                  <a:pt x="18" y="228"/>
                </a:lnTo>
                <a:lnTo>
                  <a:pt x="11" y="239"/>
                </a:lnTo>
                <a:lnTo>
                  <a:pt x="0" y="259"/>
                </a:lnTo>
                <a:lnTo>
                  <a:pt x="4" y="278"/>
                </a:lnTo>
                <a:lnTo>
                  <a:pt x="2" y="325"/>
                </a:lnTo>
                <a:lnTo>
                  <a:pt x="11" y="339"/>
                </a:lnTo>
                <a:lnTo>
                  <a:pt x="11" y="340"/>
                </a:lnTo>
                <a:lnTo>
                  <a:pt x="14" y="352"/>
                </a:lnTo>
                <a:lnTo>
                  <a:pt x="32" y="352"/>
                </a:lnTo>
                <a:lnTo>
                  <a:pt x="60" y="357"/>
                </a:lnTo>
                <a:lnTo>
                  <a:pt x="98" y="360"/>
                </a:lnTo>
                <a:lnTo>
                  <a:pt x="114" y="357"/>
                </a:lnTo>
                <a:lnTo>
                  <a:pt x="118" y="357"/>
                </a:lnTo>
                <a:lnTo>
                  <a:pt x="119" y="357"/>
                </a:lnTo>
                <a:lnTo>
                  <a:pt x="151" y="370"/>
                </a:lnTo>
                <a:lnTo>
                  <a:pt x="151" y="370"/>
                </a:lnTo>
                <a:lnTo>
                  <a:pt x="152" y="370"/>
                </a:lnTo>
                <a:lnTo>
                  <a:pt x="169" y="383"/>
                </a:lnTo>
                <a:lnTo>
                  <a:pt x="206" y="396"/>
                </a:lnTo>
                <a:lnTo>
                  <a:pt x="207" y="396"/>
                </a:lnTo>
                <a:lnTo>
                  <a:pt x="231" y="411"/>
                </a:lnTo>
                <a:lnTo>
                  <a:pt x="289" y="465"/>
                </a:lnTo>
                <a:lnTo>
                  <a:pt x="317" y="478"/>
                </a:lnTo>
                <a:lnTo>
                  <a:pt x="327" y="472"/>
                </a:lnTo>
                <a:lnTo>
                  <a:pt x="339" y="453"/>
                </a:lnTo>
                <a:lnTo>
                  <a:pt x="332" y="419"/>
                </a:lnTo>
                <a:lnTo>
                  <a:pt x="332" y="419"/>
                </a:lnTo>
                <a:lnTo>
                  <a:pt x="333" y="416"/>
                </a:lnTo>
                <a:lnTo>
                  <a:pt x="334" y="412"/>
                </a:lnTo>
                <a:lnTo>
                  <a:pt x="337" y="407"/>
                </a:lnTo>
                <a:lnTo>
                  <a:pt x="344" y="402"/>
                </a:lnTo>
                <a:lnTo>
                  <a:pt x="353" y="398"/>
                </a:lnTo>
                <a:lnTo>
                  <a:pt x="356" y="396"/>
                </a:lnTo>
                <a:lnTo>
                  <a:pt x="430" y="440"/>
                </a:lnTo>
                <a:lnTo>
                  <a:pt x="438" y="438"/>
                </a:lnTo>
                <a:lnTo>
                  <a:pt x="455" y="427"/>
                </a:lnTo>
                <a:lnTo>
                  <a:pt x="458" y="427"/>
                </a:lnTo>
                <a:lnTo>
                  <a:pt x="468" y="428"/>
                </a:lnTo>
                <a:lnTo>
                  <a:pt x="482" y="417"/>
                </a:lnTo>
                <a:lnTo>
                  <a:pt x="484" y="416"/>
                </a:lnTo>
                <a:lnTo>
                  <a:pt x="489" y="418"/>
                </a:lnTo>
                <a:lnTo>
                  <a:pt x="532" y="448"/>
                </a:lnTo>
                <a:lnTo>
                  <a:pt x="533" y="449"/>
                </a:lnTo>
                <a:lnTo>
                  <a:pt x="561" y="472"/>
                </a:lnTo>
                <a:lnTo>
                  <a:pt x="561" y="472"/>
                </a:lnTo>
                <a:lnTo>
                  <a:pt x="566" y="477"/>
                </a:lnTo>
                <a:lnTo>
                  <a:pt x="573" y="482"/>
                </a:lnTo>
                <a:lnTo>
                  <a:pt x="579" y="489"/>
                </a:lnTo>
                <a:lnTo>
                  <a:pt x="586" y="498"/>
                </a:lnTo>
                <a:lnTo>
                  <a:pt x="600" y="512"/>
                </a:lnTo>
                <a:lnTo>
                  <a:pt x="610" y="511"/>
                </a:lnTo>
                <a:lnTo>
                  <a:pt x="623" y="488"/>
                </a:lnTo>
                <a:lnTo>
                  <a:pt x="648" y="506"/>
                </a:lnTo>
                <a:lnTo>
                  <a:pt x="649" y="506"/>
                </a:lnTo>
                <a:lnTo>
                  <a:pt x="650" y="506"/>
                </a:lnTo>
                <a:lnTo>
                  <a:pt x="650" y="506"/>
                </a:lnTo>
                <a:lnTo>
                  <a:pt x="671" y="532"/>
                </a:lnTo>
                <a:lnTo>
                  <a:pt x="724" y="573"/>
                </a:lnTo>
                <a:lnTo>
                  <a:pt x="724" y="573"/>
                </a:lnTo>
                <a:lnTo>
                  <a:pt x="741" y="591"/>
                </a:lnTo>
                <a:lnTo>
                  <a:pt x="787" y="577"/>
                </a:lnTo>
                <a:lnTo>
                  <a:pt x="790" y="613"/>
                </a:lnTo>
                <a:lnTo>
                  <a:pt x="810" y="634"/>
                </a:lnTo>
                <a:lnTo>
                  <a:pt x="810" y="634"/>
                </a:lnTo>
                <a:lnTo>
                  <a:pt x="810" y="635"/>
                </a:lnTo>
                <a:lnTo>
                  <a:pt x="828" y="660"/>
                </a:lnTo>
                <a:lnTo>
                  <a:pt x="828" y="661"/>
                </a:lnTo>
                <a:lnTo>
                  <a:pt x="828" y="662"/>
                </a:lnTo>
                <a:lnTo>
                  <a:pt x="828" y="663"/>
                </a:lnTo>
                <a:lnTo>
                  <a:pt x="846" y="747"/>
                </a:lnTo>
                <a:lnTo>
                  <a:pt x="864" y="781"/>
                </a:lnTo>
                <a:lnTo>
                  <a:pt x="840" y="842"/>
                </a:lnTo>
                <a:lnTo>
                  <a:pt x="840" y="847"/>
                </a:lnTo>
                <a:lnTo>
                  <a:pt x="820" y="851"/>
                </a:lnTo>
                <a:lnTo>
                  <a:pt x="820" y="870"/>
                </a:lnTo>
                <a:lnTo>
                  <a:pt x="818" y="871"/>
                </a:lnTo>
                <a:lnTo>
                  <a:pt x="798" y="904"/>
                </a:lnTo>
                <a:lnTo>
                  <a:pt x="795" y="904"/>
                </a:lnTo>
                <a:lnTo>
                  <a:pt x="766" y="906"/>
                </a:lnTo>
                <a:lnTo>
                  <a:pt x="737" y="930"/>
                </a:lnTo>
                <a:lnTo>
                  <a:pt x="737" y="930"/>
                </a:lnTo>
                <a:lnTo>
                  <a:pt x="744" y="936"/>
                </a:lnTo>
                <a:lnTo>
                  <a:pt x="754" y="941"/>
                </a:lnTo>
                <a:lnTo>
                  <a:pt x="754" y="941"/>
                </a:lnTo>
                <a:lnTo>
                  <a:pt x="758" y="942"/>
                </a:lnTo>
                <a:lnTo>
                  <a:pt x="761" y="944"/>
                </a:lnTo>
                <a:lnTo>
                  <a:pt x="763" y="948"/>
                </a:lnTo>
                <a:lnTo>
                  <a:pt x="765" y="951"/>
                </a:lnTo>
                <a:lnTo>
                  <a:pt x="765" y="955"/>
                </a:lnTo>
                <a:lnTo>
                  <a:pt x="765" y="959"/>
                </a:lnTo>
                <a:lnTo>
                  <a:pt x="761" y="971"/>
                </a:lnTo>
                <a:lnTo>
                  <a:pt x="761" y="972"/>
                </a:lnTo>
                <a:lnTo>
                  <a:pt x="741" y="992"/>
                </a:lnTo>
                <a:lnTo>
                  <a:pt x="739" y="992"/>
                </a:lnTo>
                <a:lnTo>
                  <a:pt x="738" y="995"/>
                </a:lnTo>
                <a:lnTo>
                  <a:pt x="737" y="995"/>
                </a:lnTo>
                <a:lnTo>
                  <a:pt x="736" y="995"/>
                </a:lnTo>
                <a:lnTo>
                  <a:pt x="678" y="987"/>
                </a:lnTo>
                <a:lnTo>
                  <a:pt x="676" y="1007"/>
                </a:lnTo>
                <a:lnTo>
                  <a:pt x="682" y="1051"/>
                </a:lnTo>
                <a:lnTo>
                  <a:pt x="731" y="1071"/>
                </a:lnTo>
                <a:lnTo>
                  <a:pt x="731" y="1074"/>
                </a:lnTo>
                <a:lnTo>
                  <a:pt x="731" y="1074"/>
                </a:lnTo>
                <a:lnTo>
                  <a:pt x="749" y="1068"/>
                </a:lnTo>
                <a:lnTo>
                  <a:pt x="751" y="1067"/>
                </a:lnTo>
                <a:lnTo>
                  <a:pt x="753" y="1066"/>
                </a:lnTo>
                <a:lnTo>
                  <a:pt x="754" y="1068"/>
                </a:lnTo>
                <a:lnTo>
                  <a:pt x="755" y="1068"/>
                </a:lnTo>
                <a:lnTo>
                  <a:pt x="768" y="1075"/>
                </a:lnTo>
                <a:lnTo>
                  <a:pt x="789" y="1075"/>
                </a:lnTo>
                <a:lnTo>
                  <a:pt x="797" y="1074"/>
                </a:lnTo>
                <a:lnTo>
                  <a:pt x="789" y="1051"/>
                </a:lnTo>
                <a:lnTo>
                  <a:pt x="789" y="1051"/>
                </a:lnTo>
                <a:lnTo>
                  <a:pt x="789" y="1051"/>
                </a:lnTo>
                <a:lnTo>
                  <a:pt x="784" y="1027"/>
                </a:lnTo>
                <a:lnTo>
                  <a:pt x="784" y="1026"/>
                </a:lnTo>
                <a:lnTo>
                  <a:pt x="784" y="1023"/>
                </a:lnTo>
                <a:lnTo>
                  <a:pt x="785" y="1022"/>
                </a:lnTo>
                <a:lnTo>
                  <a:pt x="785" y="1021"/>
                </a:lnTo>
                <a:lnTo>
                  <a:pt x="792" y="1012"/>
                </a:lnTo>
                <a:lnTo>
                  <a:pt x="795" y="1010"/>
                </a:lnTo>
                <a:lnTo>
                  <a:pt x="795" y="1010"/>
                </a:lnTo>
                <a:lnTo>
                  <a:pt x="797" y="1008"/>
                </a:lnTo>
                <a:lnTo>
                  <a:pt x="809" y="990"/>
                </a:lnTo>
                <a:lnTo>
                  <a:pt x="810" y="989"/>
                </a:lnTo>
                <a:lnTo>
                  <a:pt x="832" y="972"/>
                </a:lnTo>
                <a:lnTo>
                  <a:pt x="833" y="972"/>
                </a:lnTo>
                <a:lnTo>
                  <a:pt x="833" y="971"/>
                </a:lnTo>
                <a:lnTo>
                  <a:pt x="834" y="971"/>
                </a:lnTo>
                <a:lnTo>
                  <a:pt x="834" y="971"/>
                </a:lnTo>
                <a:lnTo>
                  <a:pt x="862" y="967"/>
                </a:lnTo>
                <a:lnTo>
                  <a:pt x="862" y="974"/>
                </a:lnTo>
                <a:lnTo>
                  <a:pt x="862" y="974"/>
                </a:lnTo>
                <a:lnTo>
                  <a:pt x="862" y="985"/>
                </a:lnTo>
                <a:lnTo>
                  <a:pt x="864" y="992"/>
                </a:lnTo>
                <a:lnTo>
                  <a:pt x="869" y="1004"/>
                </a:lnTo>
                <a:lnTo>
                  <a:pt x="876" y="1019"/>
                </a:lnTo>
                <a:lnTo>
                  <a:pt x="900" y="1032"/>
                </a:lnTo>
                <a:lnTo>
                  <a:pt x="966" y="1038"/>
                </a:lnTo>
                <a:lnTo>
                  <a:pt x="970" y="1038"/>
                </a:lnTo>
                <a:lnTo>
                  <a:pt x="973" y="1038"/>
                </a:lnTo>
                <a:lnTo>
                  <a:pt x="973" y="1043"/>
                </a:lnTo>
                <a:lnTo>
                  <a:pt x="973" y="1045"/>
                </a:lnTo>
                <a:lnTo>
                  <a:pt x="971" y="1067"/>
                </a:lnTo>
                <a:lnTo>
                  <a:pt x="990" y="1087"/>
                </a:lnTo>
                <a:lnTo>
                  <a:pt x="1004" y="1093"/>
                </a:lnTo>
                <a:lnTo>
                  <a:pt x="1006" y="1094"/>
                </a:lnTo>
                <a:lnTo>
                  <a:pt x="1006" y="1096"/>
                </a:lnTo>
                <a:lnTo>
                  <a:pt x="1007" y="1098"/>
                </a:lnTo>
                <a:lnTo>
                  <a:pt x="1007" y="1106"/>
                </a:lnTo>
                <a:lnTo>
                  <a:pt x="1007" y="1118"/>
                </a:lnTo>
                <a:lnTo>
                  <a:pt x="1002" y="1142"/>
                </a:lnTo>
                <a:lnTo>
                  <a:pt x="1010" y="1148"/>
                </a:lnTo>
                <a:lnTo>
                  <a:pt x="1010" y="1148"/>
                </a:lnTo>
                <a:lnTo>
                  <a:pt x="1018" y="1148"/>
                </a:lnTo>
                <a:lnTo>
                  <a:pt x="1023" y="1148"/>
                </a:lnTo>
                <a:lnTo>
                  <a:pt x="1030" y="1151"/>
                </a:lnTo>
                <a:lnTo>
                  <a:pt x="1037" y="1154"/>
                </a:lnTo>
                <a:lnTo>
                  <a:pt x="1065" y="1167"/>
                </a:lnTo>
                <a:lnTo>
                  <a:pt x="1082" y="1154"/>
                </a:lnTo>
                <a:lnTo>
                  <a:pt x="1100" y="1134"/>
                </a:lnTo>
                <a:lnTo>
                  <a:pt x="1101" y="1125"/>
                </a:lnTo>
                <a:lnTo>
                  <a:pt x="1102" y="1123"/>
                </a:lnTo>
                <a:lnTo>
                  <a:pt x="1105" y="1122"/>
                </a:lnTo>
                <a:lnTo>
                  <a:pt x="1107" y="1120"/>
                </a:lnTo>
                <a:lnTo>
                  <a:pt x="1107" y="1117"/>
                </a:lnTo>
                <a:lnTo>
                  <a:pt x="1101" y="1092"/>
                </a:lnTo>
                <a:lnTo>
                  <a:pt x="1100" y="1078"/>
                </a:lnTo>
                <a:lnTo>
                  <a:pt x="1099" y="1077"/>
                </a:lnTo>
                <a:lnTo>
                  <a:pt x="1099" y="1076"/>
                </a:lnTo>
                <a:lnTo>
                  <a:pt x="1100" y="1075"/>
                </a:lnTo>
                <a:lnTo>
                  <a:pt x="1100" y="1074"/>
                </a:lnTo>
                <a:lnTo>
                  <a:pt x="1109" y="1058"/>
                </a:lnTo>
                <a:lnTo>
                  <a:pt x="1110" y="1057"/>
                </a:lnTo>
                <a:lnTo>
                  <a:pt x="1110" y="1057"/>
                </a:lnTo>
                <a:lnTo>
                  <a:pt x="1130" y="1044"/>
                </a:lnTo>
                <a:lnTo>
                  <a:pt x="1131" y="1044"/>
                </a:lnTo>
                <a:lnTo>
                  <a:pt x="1171" y="1044"/>
                </a:lnTo>
                <a:lnTo>
                  <a:pt x="1177" y="1040"/>
                </a:lnTo>
                <a:lnTo>
                  <a:pt x="1176" y="1021"/>
                </a:lnTo>
                <a:lnTo>
                  <a:pt x="1170" y="1003"/>
                </a:lnTo>
                <a:lnTo>
                  <a:pt x="1156" y="981"/>
                </a:lnTo>
                <a:lnTo>
                  <a:pt x="1155" y="980"/>
                </a:lnTo>
                <a:lnTo>
                  <a:pt x="1155" y="979"/>
                </a:lnTo>
                <a:lnTo>
                  <a:pt x="1155" y="948"/>
                </a:lnTo>
                <a:lnTo>
                  <a:pt x="1155" y="947"/>
                </a:lnTo>
                <a:lnTo>
                  <a:pt x="1155" y="947"/>
                </a:lnTo>
                <a:lnTo>
                  <a:pt x="1162" y="928"/>
                </a:lnTo>
                <a:lnTo>
                  <a:pt x="1162" y="928"/>
                </a:lnTo>
                <a:lnTo>
                  <a:pt x="1164" y="927"/>
                </a:lnTo>
                <a:lnTo>
                  <a:pt x="1164" y="927"/>
                </a:lnTo>
                <a:lnTo>
                  <a:pt x="1196" y="880"/>
                </a:lnTo>
                <a:lnTo>
                  <a:pt x="1197" y="879"/>
                </a:lnTo>
                <a:lnTo>
                  <a:pt x="1199" y="879"/>
                </a:lnTo>
                <a:lnTo>
                  <a:pt x="1201" y="878"/>
                </a:lnTo>
                <a:lnTo>
                  <a:pt x="1209" y="878"/>
                </a:lnTo>
                <a:lnTo>
                  <a:pt x="1220" y="879"/>
                </a:lnTo>
                <a:lnTo>
                  <a:pt x="1248" y="895"/>
                </a:lnTo>
                <a:lnTo>
                  <a:pt x="1266" y="900"/>
                </a:lnTo>
                <a:lnTo>
                  <a:pt x="1268" y="891"/>
                </a:lnTo>
                <a:lnTo>
                  <a:pt x="1265" y="889"/>
                </a:lnTo>
                <a:lnTo>
                  <a:pt x="1265" y="885"/>
                </a:lnTo>
                <a:lnTo>
                  <a:pt x="1265" y="885"/>
                </a:lnTo>
                <a:lnTo>
                  <a:pt x="1266" y="880"/>
                </a:lnTo>
                <a:lnTo>
                  <a:pt x="1268" y="875"/>
                </a:lnTo>
                <a:lnTo>
                  <a:pt x="1272" y="870"/>
                </a:lnTo>
                <a:lnTo>
                  <a:pt x="1276" y="865"/>
                </a:lnTo>
                <a:lnTo>
                  <a:pt x="1298" y="850"/>
                </a:lnTo>
                <a:lnTo>
                  <a:pt x="1299" y="849"/>
                </a:lnTo>
                <a:lnTo>
                  <a:pt x="1299" y="849"/>
                </a:lnTo>
                <a:lnTo>
                  <a:pt x="1299" y="848"/>
                </a:lnTo>
                <a:lnTo>
                  <a:pt x="1299" y="848"/>
                </a:lnTo>
                <a:lnTo>
                  <a:pt x="1314" y="843"/>
                </a:lnTo>
                <a:lnTo>
                  <a:pt x="1323" y="841"/>
                </a:lnTo>
                <a:lnTo>
                  <a:pt x="1343" y="839"/>
                </a:lnTo>
                <a:lnTo>
                  <a:pt x="1345" y="839"/>
                </a:lnTo>
                <a:lnTo>
                  <a:pt x="1345" y="839"/>
                </a:lnTo>
                <a:lnTo>
                  <a:pt x="1357" y="841"/>
                </a:lnTo>
                <a:lnTo>
                  <a:pt x="1366" y="811"/>
                </a:lnTo>
                <a:lnTo>
                  <a:pt x="1366" y="791"/>
                </a:lnTo>
                <a:lnTo>
                  <a:pt x="1366" y="791"/>
                </a:lnTo>
                <a:lnTo>
                  <a:pt x="1366" y="775"/>
                </a:lnTo>
                <a:lnTo>
                  <a:pt x="1367" y="769"/>
                </a:lnTo>
                <a:lnTo>
                  <a:pt x="1369" y="767"/>
                </a:lnTo>
                <a:lnTo>
                  <a:pt x="1377" y="751"/>
                </a:lnTo>
                <a:lnTo>
                  <a:pt x="1367" y="737"/>
                </a:lnTo>
                <a:lnTo>
                  <a:pt x="1352" y="726"/>
                </a:lnTo>
                <a:lnTo>
                  <a:pt x="1322" y="718"/>
                </a:lnTo>
                <a:lnTo>
                  <a:pt x="1322" y="718"/>
                </a:lnTo>
                <a:lnTo>
                  <a:pt x="1317" y="717"/>
                </a:lnTo>
                <a:lnTo>
                  <a:pt x="1309" y="713"/>
                </a:lnTo>
                <a:lnTo>
                  <a:pt x="1299" y="706"/>
                </a:lnTo>
                <a:lnTo>
                  <a:pt x="1287" y="697"/>
                </a:lnTo>
                <a:lnTo>
                  <a:pt x="1268" y="687"/>
                </a:lnTo>
                <a:lnTo>
                  <a:pt x="1267" y="687"/>
                </a:lnTo>
                <a:lnTo>
                  <a:pt x="1266" y="686"/>
                </a:lnTo>
                <a:lnTo>
                  <a:pt x="1244" y="660"/>
                </a:lnTo>
                <a:lnTo>
                  <a:pt x="1224" y="660"/>
                </a:lnTo>
                <a:lnTo>
                  <a:pt x="1223" y="659"/>
                </a:lnTo>
                <a:lnTo>
                  <a:pt x="1221" y="659"/>
                </a:lnTo>
                <a:lnTo>
                  <a:pt x="1203" y="650"/>
                </a:lnTo>
                <a:lnTo>
                  <a:pt x="1193" y="663"/>
                </a:lnTo>
                <a:lnTo>
                  <a:pt x="1191" y="721"/>
                </a:lnTo>
                <a:lnTo>
                  <a:pt x="1194" y="743"/>
                </a:lnTo>
                <a:lnTo>
                  <a:pt x="1202" y="743"/>
                </a:lnTo>
                <a:lnTo>
                  <a:pt x="1203" y="744"/>
                </a:lnTo>
                <a:lnTo>
                  <a:pt x="1220" y="748"/>
                </a:lnTo>
                <a:lnTo>
                  <a:pt x="1220" y="749"/>
                </a:lnTo>
                <a:lnTo>
                  <a:pt x="1220" y="751"/>
                </a:lnTo>
                <a:lnTo>
                  <a:pt x="1228" y="771"/>
                </a:lnTo>
                <a:lnTo>
                  <a:pt x="1231" y="771"/>
                </a:lnTo>
                <a:lnTo>
                  <a:pt x="1231" y="772"/>
                </a:lnTo>
                <a:lnTo>
                  <a:pt x="1231" y="772"/>
                </a:lnTo>
                <a:lnTo>
                  <a:pt x="1231" y="773"/>
                </a:lnTo>
                <a:lnTo>
                  <a:pt x="1225" y="811"/>
                </a:lnTo>
                <a:lnTo>
                  <a:pt x="1225" y="814"/>
                </a:lnTo>
                <a:lnTo>
                  <a:pt x="1225" y="815"/>
                </a:lnTo>
                <a:lnTo>
                  <a:pt x="1224" y="816"/>
                </a:lnTo>
                <a:lnTo>
                  <a:pt x="1224" y="816"/>
                </a:lnTo>
                <a:lnTo>
                  <a:pt x="1208" y="826"/>
                </a:lnTo>
                <a:lnTo>
                  <a:pt x="1204" y="827"/>
                </a:lnTo>
                <a:lnTo>
                  <a:pt x="1203" y="826"/>
                </a:lnTo>
                <a:lnTo>
                  <a:pt x="1202" y="826"/>
                </a:lnTo>
                <a:lnTo>
                  <a:pt x="1194" y="824"/>
                </a:lnTo>
                <a:lnTo>
                  <a:pt x="1175" y="831"/>
                </a:lnTo>
                <a:lnTo>
                  <a:pt x="1173" y="831"/>
                </a:lnTo>
                <a:lnTo>
                  <a:pt x="1175" y="834"/>
                </a:lnTo>
                <a:lnTo>
                  <a:pt x="1176" y="835"/>
                </a:lnTo>
                <a:lnTo>
                  <a:pt x="1179" y="869"/>
                </a:lnTo>
                <a:lnTo>
                  <a:pt x="1179" y="869"/>
                </a:lnTo>
                <a:lnTo>
                  <a:pt x="1179" y="871"/>
                </a:lnTo>
                <a:lnTo>
                  <a:pt x="1178" y="873"/>
                </a:lnTo>
                <a:lnTo>
                  <a:pt x="1176" y="875"/>
                </a:lnTo>
                <a:lnTo>
                  <a:pt x="1172" y="877"/>
                </a:lnTo>
                <a:lnTo>
                  <a:pt x="1157" y="877"/>
                </a:lnTo>
                <a:lnTo>
                  <a:pt x="1157" y="877"/>
                </a:lnTo>
                <a:lnTo>
                  <a:pt x="1153" y="875"/>
                </a:lnTo>
                <a:lnTo>
                  <a:pt x="1149" y="874"/>
                </a:lnTo>
                <a:lnTo>
                  <a:pt x="1144" y="870"/>
                </a:lnTo>
                <a:lnTo>
                  <a:pt x="1129" y="858"/>
                </a:lnTo>
                <a:lnTo>
                  <a:pt x="1128" y="857"/>
                </a:lnTo>
                <a:lnTo>
                  <a:pt x="1126" y="857"/>
                </a:lnTo>
                <a:lnTo>
                  <a:pt x="1126" y="856"/>
                </a:lnTo>
                <a:lnTo>
                  <a:pt x="1117" y="835"/>
                </a:lnTo>
                <a:lnTo>
                  <a:pt x="1117" y="835"/>
                </a:lnTo>
                <a:lnTo>
                  <a:pt x="1112" y="831"/>
                </a:lnTo>
                <a:lnTo>
                  <a:pt x="1097" y="826"/>
                </a:lnTo>
                <a:lnTo>
                  <a:pt x="1096" y="826"/>
                </a:lnTo>
                <a:lnTo>
                  <a:pt x="1094" y="826"/>
                </a:lnTo>
                <a:lnTo>
                  <a:pt x="1078" y="814"/>
                </a:lnTo>
                <a:lnTo>
                  <a:pt x="1075" y="814"/>
                </a:lnTo>
                <a:lnTo>
                  <a:pt x="1075" y="811"/>
                </a:lnTo>
                <a:lnTo>
                  <a:pt x="1075" y="811"/>
                </a:lnTo>
                <a:lnTo>
                  <a:pt x="1070" y="791"/>
                </a:lnTo>
                <a:lnTo>
                  <a:pt x="1073" y="775"/>
                </a:lnTo>
                <a:lnTo>
                  <a:pt x="1074" y="775"/>
                </a:lnTo>
                <a:lnTo>
                  <a:pt x="1074" y="773"/>
                </a:lnTo>
                <a:lnTo>
                  <a:pt x="1074" y="773"/>
                </a:lnTo>
                <a:lnTo>
                  <a:pt x="1082" y="765"/>
                </a:lnTo>
                <a:lnTo>
                  <a:pt x="1082" y="760"/>
                </a:lnTo>
                <a:lnTo>
                  <a:pt x="1074" y="738"/>
                </a:lnTo>
                <a:lnTo>
                  <a:pt x="1058" y="722"/>
                </a:lnTo>
                <a:lnTo>
                  <a:pt x="1058" y="720"/>
                </a:lnTo>
                <a:lnTo>
                  <a:pt x="1052" y="669"/>
                </a:lnTo>
                <a:lnTo>
                  <a:pt x="1041" y="658"/>
                </a:lnTo>
                <a:lnTo>
                  <a:pt x="1039" y="658"/>
                </a:lnTo>
                <a:lnTo>
                  <a:pt x="1038" y="657"/>
                </a:lnTo>
                <a:lnTo>
                  <a:pt x="1038" y="657"/>
                </a:lnTo>
                <a:lnTo>
                  <a:pt x="1028" y="634"/>
                </a:lnTo>
                <a:lnTo>
                  <a:pt x="984" y="629"/>
                </a:lnTo>
                <a:lnTo>
                  <a:pt x="984" y="629"/>
                </a:lnTo>
                <a:lnTo>
                  <a:pt x="978" y="626"/>
                </a:lnTo>
                <a:lnTo>
                  <a:pt x="971" y="621"/>
                </a:lnTo>
                <a:lnTo>
                  <a:pt x="966" y="615"/>
                </a:lnTo>
                <a:lnTo>
                  <a:pt x="962" y="608"/>
                </a:lnTo>
                <a:lnTo>
                  <a:pt x="942" y="608"/>
                </a:lnTo>
                <a:lnTo>
                  <a:pt x="942" y="608"/>
                </a:lnTo>
                <a:lnTo>
                  <a:pt x="937" y="606"/>
                </a:lnTo>
                <a:lnTo>
                  <a:pt x="932" y="603"/>
                </a:lnTo>
                <a:lnTo>
                  <a:pt x="926" y="598"/>
                </a:lnTo>
                <a:lnTo>
                  <a:pt x="919" y="592"/>
                </a:lnTo>
                <a:lnTo>
                  <a:pt x="917" y="590"/>
                </a:lnTo>
                <a:lnTo>
                  <a:pt x="917" y="590"/>
                </a:lnTo>
                <a:lnTo>
                  <a:pt x="910" y="581"/>
                </a:lnTo>
                <a:lnTo>
                  <a:pt x="903" y="568"/>
                </a:lnTo>
                <a:lnTo>
                  <a:pt x="903" y="568"/>
                </a:lnTo>
                <a:lnTo>
                  <a:pt x="901" y="567"/>
                </a:lnTo>
                <a:lnTo>
                  <a:pt x="897" y="548"/>
                </a:lnTo>
                <a:lnTo>
                  <a:pt x="897" y="548"/>
                </a:lnTo>
                <a:lnTo>
                  <a:pt x="897" y="547"/>
                </a:lnTo>
                <a:lnTo>
                  <a:pt x="897" y="545"/>
                </a:lnTo>
                <a:lnTo>
                  <a:pt x="897" y="545"/>
                </a:lnTo>
                <a:lnTo>
                  <a:pt x="905" y="508"/>
                </a:lnTo>
                <a:lnTo>
                  <a:pt x="905" y="506"/>
                </a:lnTo>
                <a:lnTo>
                  <a:pt x="912" y="490"/>
                </a:lnTo>
                <a:lnTo>
                  <a:pt x="912" y="489"/>
                </a:lnTo>
                <a:lnTo>
                  <a:pt x="912" y="488"/>
                </a:lnTo>
                <a:lnTo>
                  <a:pt x="913" y="488"/>
                </a:lnTo>
                <a:lnTo>
                  <a:pt x="959" y="469"/>
                </a:lnTo>
                <a:lnTo>
                  <a:pt x="978" y="447"/>
                </a:lnTo>
                <a:lnTo>
                  <a:pt x="981" y="428"/>
                </a:lnTo>
                <a:lnTo>
                  <a:pt x="979" y="416"/>
                </a:lnTo>
                <a:lnTo>
                  <a:pt x="979" y="416"/>
                </a:lnTo>
                <a:lnTo>
                  <a:pt x="970" y="396"/>
                </a:lnTo>
                <a:lnTo>
                  <a:pt x="967" y="389"/>
                </a:lnTo>
                <a:lnTo>
                  <a:pt x="966" y="384"/>
                </a:lnTo>
                <a:lnTo>
                  <a:pt x="957" y="385"/>
                </a:lnTo>
                <a:lnTo>
                  <a:pt x="940" y="384"/>
                </a:lnTo>
                <a:lnTo>
                  <a:pt x="940" y="384"/>
                </a:lnTo>
                <a:lnTo>
                  <a:pt x="936" y="387"/>
                </a:lnTo>
                <a:lnTo>
                  <a:pt x="931" y="393"/>
                </a:lnTo>
                <a:lnTo>
                  <a:pt x="913" y="412"/>
                </a:lnTo>
                <a:lnTo>
                  <a:pt x="893" y="432"/>
                </a:lnTo>
                <a:lnTo>
                  <a:pt x="892" y="432"/>
                </a:lnTo>
                <a:lnTo>
                  <a:pt x="891" y="433"/>
                </a:lnTo>
                <a:lnTo>
                  <a:pt x="891" y="433"/>
                </a:lnTo>
                <a:lnTo>
                  <a:pt x="871" y="436"/>
                </a:lnTo>
                <a:lnTo>
                  <a:pt x="863" y="438"/>
                </a:lnTo>
                <a:lnTo>
                  <a:pt x="857" y="436"/>
                </a:lnTo>
                <a:lnTo>
                  <a:pt x="818" y="422"/>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33" name="Freeform 39"/>
          <p:cNvSpPr/>
          <p:nvPr/>
        </p:nvSpPr>
        <p:spPr bwMode="auto">
          <a:xfrm>
            <a:off x="3739914" y="3223569"/>
            <a:ext cx="323554" cy="532368"/>
          </a:xfrm>
          <a:custGeom>
            <a:avLst/>
            <a:gdLst>
              <a:gd name="T0" fmla="*/ 139 w 277"/>
              <a:gd name="T1" fmla="*/ 89 h 461"/>
              <a:gd name="T2" fmla="*/ 139 w 277"/>
              <a:gd name="T3" fmla="*/ 130 h 461"/>
              <a:gd name="T4" fmla="*/ 126 w 277"/>
              <a:gd name="T5" fmla="*/ 165 h 461"/>
              <a:gd name="T6" fmla="*/ 126 w 277"/>
              <a:gd name="T7" fmla="*/ 171 h 461"/>
              <a:gd name="T8" fmla="*/ 121 w 277"/>
              <a:gd name="T9" fmla="*/ 181 h 461"/>
              <a:gd name="T10" fmla="*/ 113 w 277"/>
              <a:gd name="T11" fmla="*/ 187 h 461"/>
              <a:gd name="T12" fmla="*/ 111 w 277"/>
              <a:gd name="T13" fmla="*/ 186 h 461"/>
              <a:gd name="T14" fmla="*/ 65 w 277"/>
              <a:gd name="T15" fmla="*/ 196 h 461"/>
              <a:gd name="T16" fmla="*/ 19 w 277"/>
              <a:gd name="T17" fmla="*/ 204 h 461"/>
              <a:gd name="T18" fmla="*/ 12 w 277"/>
              <a:gd name="T19" fmla="*/ 212 h 461"/>
              <a:gd name="T20" fmla="*/ 58 w 277"/>
              <a:gd name="T21" fmla="*/ 217 h 461"/>
              <a:gd name="T22" fmla="*/ 61 w 277"/>
              <a:gd name="T23" fmla="*/ 218 h 461"/>
              <a:gd name="T24" fmla="*/ 72 w 277"/>
              <a:gd name="T25" fmla="*/ 247 h 461"/>
              <a:gd name="T26" fmla="*/ 84 w 277"/>
              <a:gd name="T27" fmla="*/ 255 h 461"/>
              <a:gd name="T28" fmla="*/ 89 w 277"/>
              <a:gd name="T29" fmla="*/ 264 h 461"/>
              <a:gd name="T30" fmla="*/ 90 w 277"/>
              <a:gd name="T31" fmla="*/ 280 h 461"/>
              <a:gd name="T32" fmla="*/ 106 w 277"/>
              <a:gd name="T33" fmla="*/ 326 h 461"/>
              <a:gd name="T34" fmla="*/ 107 w 277"/>
              <a:gd name="T35" fmla="*/ 327 h 461"/>
              <a:gd name="T36" fmla="*/ 115 w 277"/>
              <a:gd name="T37" fmla="*/ 351 h 461"/>
              <a:gd name="T38" fmla="*/ 107 w 277"/>
              <a:gd name="T39" fmla="*/ 377 h 461"/>
              <a:gd name="T40" fmla="*/ 108 w 277"/>
              <a:gd name="T41" fmla="*/ 400 h 461"/>
              <a:gd name="T42" fmla="*/ 123 w 277"/>
              <a:gd name="T43" fmla="*/ 410 h 461"/>
              <a:gd name="T44" fmla="*/ 147 w 277"/>
              <a:gd name="T45" fmla="*/ 421 h 461"/>
              <a:gd name="T46" fmla="*/ 159 w 277"/>
              <a:gd name="T47" fmla="*/ 444 h 461"/>
              <a:gd name="T48" fmla="*/ 166 w 277"/>
              <a:gd name="T49" fmla="*/ 447 h 461"/>
              <a:gd name="T50" fmla="*/ 174 w 277"/>
              <a:gd name="T51" fmla="*/ 454 h 461"/>
              <a:gd name="T52" fmla="*/ 187 w 277"/>
              <a:gd name="T53" fmla="*/ 461 h 461"/>
              <a:gd name="T54" fmla="*/ 183 w 277"/>
              <a:gd name="T55" fmla="*/ 435 h 461"/>
              <a:gd name="T56" fmla="*/ 183 w 277"/>
              <a:gd name="T57" fmla="*/ 427 h 461"/>
              <a:gd name="T58" fmla="*/ 184 w 277"/>
              <a:gd name="T59" fmla="*/ 421 h 461"/>
              <a:gd name="T60" fmla="*/ 189 w 277"/>
              <a:gd name="T61" fmla="*/ 416 h 461"/>
              <a:gd name="T62" fmla="*/ 194 w 277"/>
              <a:gd name="T63" fmla="*/ 413 h 461"/>
              <a:gd name="T64" fmla="*/ 213 w 277"/>
              <a:gd name="T65" fmla="*/ 407 h 461"/>
              <a:gd name="T66" fmla="*/ 215 w 277"/>
              <a:gd name="T67" fmla="*/ 406 h 461"/>
              <a:gd name="T68" fmla="*/ 224 w 277"/>
              <a:gd name="T69" fmla="*/ 410 h 461"/>
              <a:gd name="T70" fmla="*/ 235 w 277"/>
              <a:gd name="T71" fmla="*/ 402 h 461"/>
              <a:gd name="T72" fmla="*/ 232 w 277"/>
              <a:gd name="T73" fmla="*/ 357 h 461"/>
              <a:gd name="T74" fmla="*/ 210 w 277"/>
              <a:gd name="T75" fmla="*/ 350 h 461"/>
              <a:gd name="T76" fmla="*/ 205 w 277"/>
              <a:gd name="T77" fmla="*/ 349 h 461"/>
              <a:gd name="T78" fmla="*/ 201 w 277"/>
              <a:gd name="T79" fmla="*/ 256 h 461"/>
              <a:gd name="T80" fmla="*/ 222 w 277"/>
              <a:gd name="T81" fmla="*/ 228 h 461"/>
              <a:gd name="T82" fmla="*/ 264 w 277"/>
              <a:gd name="T83" fmla="*/ 242 h 461"/>
              <a:gd name="T84" fmla="*/ 277 w 277"/>
              <a:gd name="T85" fmla="*/ 164 h 461"/>
              <a:gd name="T86" fmla="*/ 271 w 277"/>
              <a:gd name="T87" fmla="*/ 153 h 461"/>
              <a:gd name="T88" fmla="*/ 262 w 277"/>
              <a:gd name="T89" fmla="*/ 146 h 461"/>
              <a:gd name="T90" fmla="*/ 255 w 277"/>
              <a:gd name="T91" fmla="*/ 146 h 461"/>
              <a:gd name="T92" fmla="*/ 232 w 277"/>
              <a:gd name="T93" fmla="*/ 149 h 461"/>
              <a:gd name="T94" fmla="*/ 230 w 277"/>
              <a:gd name="T95" fmla="*/ 146 h 461"/>
              <a:gd name="T96" fmla="*/ 216 w 277"/>
              <a:gd name="T97" fmla="*/ 128 h 461"/>
              <a:gd name="T98" fmla="*/ 215 w 277"/>
              <a:gd name="T99" fmla="*/ 97 h 461"/>
              <a:gd name="T100" fmla="*/ 224 w 277"/>
              <a:gd name="T101" fmla="*/ 73 h 461"/>
              <a:gd name="T102" fmla="*/ 225 w 277"/>
              <a:gd name="T103" fmla="*/ 68 h 461"/>
              <a:gd name="T104" fmla="*/ 227 w 277"/>
              <a:gd name="T105" fmla="*/ 61 h 461"/>
              <a:gd name="T106" fmla="*/ 235 w 277"/>
              <a:gd name="T107" fmla="*/ 51 h 461"/>
              <a:gd name="T108" fmla="*/ 218 w 277"/>
              <a:gd name="T109" fmla="*/ 13 h 461"/>
              <a:gd name="T110" fmla="*/ 161 w 277"/>
              <a:gd name="T111" fmla="*/ 2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461">
                <a:moveTo>
                  <a:pt x="161" y="29"/>
                </a:moveTo>
                <a:lnTo>
                  <a:pt x="139" y="89"/>
                </a:lnTo>
                <a:lnTo>
                  <a:pt x="139" y="129"/>
                </a:lnTo>
                <a:lnTo>
                  <a:pt x="139" y="130"/>
                </a:lnTo>
                <a:lnTo>
                  <a:pt x="128" y="151"/>
                </a:lnTo>
                <a:lnTo>
                  <a:pt x="126" y="165"/>
                </a:lnTo>
                <a:lnTo>
                  <a:pt x="126" y="165"/>
                </a:lnTo>
                <a:lnTo>
                  <a:pt x="126" y="171"/>
                </a:lnTo>
                <a:lnTo>
                  <a:pt x="124" y="177"/>
                </a:lnTo>
                <a:lnTo>
                  <a:pt x="121" y="181"/>
                </a:lnTo>
                <a:lnTo>
                  <a:pt x="115" y="186"/>
                </a:lnTo>
                <a:lnTo>
                  <a:pt x="113" y="187"/>
                </a:lnTo>
                <a:lnTo>
                  <a:pt x="112" y="187"/>
                </a:lnTo>
                <a:lnTo>
                  <a:pt x="111" y="186"/>
                </a:lnTo>
                <a:lnTo>
                  <a:pt x="81" y="183"/>
                </a:lnTo>
                <a:lnTo>
                  <a:pt x="65" y="196"/>
                </a:lnTo>
                <a:lnTo>
                  <a:pt x="19" y="204"/>
                </a:lnTo>
                <a:lnTo>
                  <a:pt x="19" y="204"/>
                </a:lnTo>
                <a:lnTo>
                  <a:pt x="0" y="204"/>
                </a:lnTo>
                <a:lnTo>
                  <a:pt x="12" y="212"/>
                </a:lnTo>
                <a:lnTo>
                  <a:pt x="56" y="217"/>
                </a:lnTo>
                <a:lnTo>
                  <a:pt x="58" y="217"/>
                </a:lnTo>
                <a:lnTo>
                  <a:pt x="60" y="217"/>
                </a:lnTo>
                <a:lnTo>
                  <a:pt x="61" y="218"/>
                </a:lnTo>
                <a:lnTo>
                  <a:pt x="61" y="219"/>
                </a:lnTo>
                <a:lnTo>
                  <a:pt x="72" y="247"/>
                </a:lnTo>
                <a:lnTo>
                  <a:pt x="84" y="255"/>
                </a:lnTo>
                <a:lnTo>
                  <a:pt x="84" y="255"/>
                </a:lnTo>
                <a:lnTo>
                  <a:pt x="87" y="259"/>
                </a:lnTo>
                <a:lnTo>
                  <a:pt x="89" y="264"/>
                </a:lnTo>
                <a:lnTo>
                  <a:pt x="90" y="271"/>
                </a:lnTo>
                <a:lnTo>
                  <a:pt x="90" y="280"/>
                </a:lnTo>
                <a:lnTo>
                  <a:pt x="91" y="313"/>
                </a:lnTo>
                <a:lnTo>
                  <a:pt x="106" y="326"/>
                </a:lnTo>
                <a:lnTo>
                  <a:pt x="107" y="326"/>
                </a:lnTo>
                <a:lnTo>
                  <a:pt x="107" y="327"/>
                </a:lnTo>
                <a:lnTo>
                  <a:pt x="108" y="327"/>
                </a:lnTo>
                <a:lnTo>
                  <a:pt x="115" y="351"/>
                </a:lnTo>
                <a:lnTo>
                  <a:pt x="115" y="365"/>
                </a:lnTo>
                <a:lnTo>
                  <a:pt x="107" y="377"/>
                </a:lnTo>
                <a:lnTo>
                  <a:pt x="105" y="388"/>
                </a:lnTo>
                <a:lnTo>
                  <a:pt x="108" y="400"/>
                </a:lnTo>
                <a:lnTo>
                  <a:pt x="123" y="410"/>
                </a:lnTo>
                <a:lnTo>
                  <a:pt x="123" y="410"/>
                </a:lnTo>
                <a:lnTo>
                  <a:pt x="142" y="418"/>
                </a:lnTo>
                <a:lnTo>
                  <a:pt x="147" y="421"/>
                </a:lnTo>
                <a:lnTo>
                  <a:pt x="151" y="426"/>
                </a:lnTo>
                <a:lnTo>
                  <a:pt x="159" y="444"/>
                </a:lnTo>
                <a:lnTo>
                  <a:pt x="159" y="444"/>
                </a:lnTo>
                <a:lnTo>
                  <a:pt x="166" y="447"/>
                </a:lnTo>
                <a:lnTo>
                  <a:pt x="170" y="451"/>
                </a:lnTo>
                <a:lnTo>
                  <a:pt x="174" y="454"/>
                </a:lnTo>
                <a:lnTo>
                  <a:pt x="176" y="458"/>
                </a:lnTo>
                <a:lnTo>
                  <a:pt x="187" y="461"/>
                </a:lnTo>
                <a:lnTo>
                  <a:pt x="189" y="461"/>
                </a:lnTo>
                <a:lnTo>
                  <a:pt x="183" y="435"/>
                </a:lnTo>
                <a:lnTo>
                  <a:pt x="183" y="435"/>
                </a:lnTo>
                <a:lnTo>
                  <a:pt x="183" y="427"/>
                </a:lnTo>
                <a:lnTo>
                  <a:pt x="183" y="423"/>
                </a:lnTo>
                <a:lnTo>
                  <a:pt x="184" y="421"/>
                </a:lnTo>
                <a:lnTo>
                  <a:pt x="184" y="421"/>
                </a:lnTo>
                <a:lnTo>
                  <a:pt x="189" y="416"/>
                </a:lnTo>
                <a:lnTo>
                  <a:pt x="191" y="414"/>
                </a:lnTo>
                <a:lnTo>
                  <a:pt x="194" y="413"/>
                </a:lnTo>
                <a:lnTo>
                  <a:pt x="213" y="407"/>
                </a:lnTo>
                <a:lnTo>
                  <a:pt x="213" y="407"/>
                </a:lnTo>
                <a:lnTo>
                  <a:pt x="214" y="406"/>
                </a:lnTo>
                <a:lnTo>
                  <a:pt x="215" y="406"/>
                </a:lnTo>
                <a:lnTo>
                  <a:pt x="216" y="407"/>
                </a:lnTo>
                <a:lnTo>
                  <a:pt x="224" y="410"/>
                </a:lnTo>
                <a:lnTo>
                  <a:pt x="235" y="404"/>
                </a:lnTo>
                <a:lnTo>
                  <a:pt x="235" y="402"/>
                </a:lnTo>
                <a:lnTo>
                  <a:pt x="239" y="371"/>
                </a:lnTo>
                <a:lnTo>
                  <a:pt x="232" y="357"/>
                </a:lnTo>
                <a:lnTo>
                  <a:pt x="222" y="351"/>
                </a:lnTo>
                <a:lnTo>
                  <a:pt x="210" y="350"/>
                </a:lnTo>
                <a:lnTo>
                  <a:pt x="208" y="350"/>
                </a:lnTo>
                <a:lnTo>
                  <a:pt x="205" y="349"/>
                </a:lnTo>
                <a:lnTo>
                  <a:pt x="200" y="318"/>
                </a:lnTo>
                <a:lnTo>
                  <a:pt x="201" y="256"/>
                </a:lnTo>
                <a:lnTo>
                  <a:pt x="203" y="254"/>
                </a:lnTo>
                <a:lnTo>
                  <a:pt x="222" y="228"/>
                </a:lnTo>
                <a:lnTo>
                  <a:pt x="248" y="242"/>
                </a:lnTo>
                <a:lnTo>
                  <a:pt x="264" y="242"/>
                </a:lnTo>
                <a:lnTo>
                  <a:pt x="277" y="164"/>
                </a:lnTo>
                <a:lnTo>
                  <a:pt x="277" y="164"/>
                </a:lnTo>
                <a:lnTo>
                  <a:pt x="273" y="159"/>
                </a:lnTo>
                <a:lnTo>
                  <a:pt x="271" y="153"/>
                </a:lnTo>
                <a:lnTo>
                  <a:pt x="266" y="149"/>
                </a:lnTo>
                <a:lnTo>
                  <a:pt x="262" y="146"/>
                </a:lnTo>
                <a:lnTo>
                  <a:pt x="255" y="145"/>
                </a:lnTo>
                <a:lnTo>
                  <a:pt x="255" y="146"/>
                </a:lnTo>
                <a:lnTo>
                  <a:pt x="250" y="146"/>
                </a:lnTo>
                <a:lnTo>
                  <a:pt x="232" y="149"/>
                </a:lnTo>
                <a:lnTo>
                  <a:pt x="231" y="147"/>
                </a:lnTo>
                <a:lnTo>
                  <a:pt x="230" y="146"/>
                </a:lnTo>
                <a:lnTo>
                  <a:pt x="216" y="129"/>
                </a:lnTo>
                <a:lnTo>
                  <a:pt x="216" y="128"/>
                </a:lnTo>
                <a:lnTo>
                  <a:pt x="215" y="126"/>
                </a:lnTo>
                <a:lnTo>
                  <a:pt x="215" y="97"/>
                </a:lnTo>
                <a:lnTo>
                  <a:pt x="219" y="79"/>
                </a:lnTo>
                <a:lnTo>
                  <a:pt x="224" y="73"/>
                </a:lnTo>
                <a:lnTo>
                  <a:pt x="224" y="73"/>
                </a:lnTo>
                <a:lnTo>
                  <a:pt x="225" y="68"/>
                </a:lnTo>
                <a:lnTo>
                  <a:pt x="225" y="65"/>
                </a:lnTo>
                <a:lnTo>
                  <a:pt x="227" y="61"/>
                </a:lnTo>
                <a:lnTo>
                  <a:pt x="231" y="57"/>
                </a:lnTo>
                <a:lnTo>
                  <a:pt x="235" y="51"/>
                </a:lnTo>
                <a:lnTo>
                  <a:pt x="237" y="30"/>
                </a:lnTo>
                <a:lnTo>
                  <a:pt x="218" y="13"/>
                </a:lnTo>
                <a:lnTo>
                  <a:pt x="194" y="0"/>
                </a:lnTo>
                <a:lnTo>
                  <a:pt x="161" y="29"/>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34" name="Freeform 40"/>
          <p:cNvSpPr/>
          <p:nvPr/>
        </p:nvSpPr>
        <p:spPr bwMode="auto">
          <a:xfrm>
            <a:off x="688763" y="1817839"/>
            <a:ext cx="2285754" cy="1732807"/>
          </a:xfrm>
          <a:custGeom>
            <a:avLst/>
            <a:gdLst>
              <a:gd name="T0" fmla="*/ 1901 w 1971"/>
              <a:gd name="T1" fmla="*/ 624 h 1492"/>
              <a:gd name="T2" fmla="*/ 1844 w 1971"/>
              <a:gd name="T3" fmla="*/ 605 h 1492"/>
              <a:gd name="T4" fmla="*/ 1772 w 1971"/>
              <a:gd name="T5" fmla="*/ 540 h 1492"/>
              <a:gd name="T6" fmla="*/ 1705 w 1971"/>
              <a:gd name="T7" fmla="*/ 512 h 1492"/>
              <a:gd name="T8" fmla="*/ 1560 w 1971"/>
              <a:gd name="T9" fmla="*/ 485 h 1492"/>
              <a:gd name="T10" fmla="*/ 1562 w 1971"/>
              <a:gd name="T11" fmla="*/ 412 h 1492"/>
              <a:gd name="T12" fmla="*/ 1560 w 1971"/>
              <a:gd name="T13" fmla="*/ 179 h 1492"/>
              <a:gd name="T14" fmla="*/ 1483 w 1971"/>
              <a:gd name="T15" fmla="*/ 143 h 1492"/>
              <a:gd name="T16" fmla="*/ 1441 w 1971"/>
              <a:gd name="T17" fmla="*/ 92 h 1492"/>
              <a:gd name="T18" fmla="*/ 1339 w 1971"/>
              <a:gd name="T19" fmla="*/ 22 h 1492"/>
              <a:gd name="T20" fmla="*/ 1278 w 1971"/>
              <a:gd name="T21" fmla="*/ 71 h 1492"/>
              <a:gd name="T22" fmla="*/ 1228 w 1971"/>
              <a:gd name="T23" fmla="*/ 115 h 1492"/>
              <a:gd name="T24" fmla="*/ 1205 w 1971"/>
              <a:gd name="T25" fmla="*/ 197 h 1492"/>
              <a:gd name="T26" fmla="*/ 1163 w 1971"/>
              <a:gd name="T27" fmla="*/ 224 h 1492"/>
              <a:gd name="T28" fmla="*/ 1018 w 1971"/>
              <a:gd name="T29" fmla="*/ 159 h 1492"/>
              <a:gd name="T30" fmla="*/ 926 w 1971"/>
              <a:gd name="T31" fmla="*/ 349 h 1492"/>
              <a:gd name="T32" fmla="*/ 881 w 1971"/>
              <a:gd name="T33" fmla="*/ 349 h 1492"/>
              <a:gd name="T34" fmla="*/ 778 w 1971"/>
              <a:gd name="T35" fmla="*/ 331 h 1492"/>
              <a:gd name="T36" fmla="*/ 744 w 1971"/>
              <a:gd name="T37" fmla="*/ 387 h 1492"/>
              <a:gd name="T38" fmla="*/ 713 w 1971"/>
              <a:gd name="T39" fmla="*/ 589 h 1492"/>
              <a:gd name="T40" fmla="*/ 701 w 1971"/>
              <a:gd name="T41" fmla="*/ 590 h 1492"/>
              <a:gd name="T42" fmla="*/ 684 w 1971"/>
              <a:gd name="T43" fmla="*/ 595 h 1492"/>
              <a:gd name="T44" fmla="*/ 623 w 1971"/>
              <a:gd name="T45" fmla="*/ 672 h 1492"/>
              <a:gd name="T46" fmla="*/ 497 w 1971"/>
              <a:gd name="T47" fmla="*/ 707 h 1492"/>
              <a:gd name="T48" fmla="*/ 379 w 1971"/>
              <a:gd name="T49" fmla="*/ 713 h 1492"/>
              <a:gd name="T50" fmla="*/ 278 w 1971"/>
              <a:gd name="T51" fmla="*/ 765 h 1492"/>
              <a:gd name="T52" fmla="*/ 156 w 1971"/>
              <a:gd name="T53" fmla="*/ 749 h 1492"/>
              <a:gd name="T54" fmla="*/ 100 w 1971"/>
              <a:gd name="T55" fmla="*/ 728 h 1492"/>
              <a:gd name="T56" fmla="*/ 30 w 1971"/>
              <a:gd name="T57" fmla="*/ 776 h 1492"/>
              <a:gd name="T58" fmla="*/ 19 w 1971"/>
              <a:gd name="T59" fmla="*/ 813 h 1492"/>
              <a:gd name="T60" fmla="*/ 14 w 1971"/>
              <a:gd name="T61" fmla="*/ 859 h 1492"/>
              <a:gd name="T62" fmla="*/ 80 w 1971"/>
              <a:gd name="T63" fmla="*/ 918 h 1492"/>
              <a:gd name="T64" fmla="*/ 27 w 1971"/>
              <a:gd name="T65" fmla="*/ 1079 h 1492"/>
              <a:gd name="T66" fmla="*/ 42 w 1971"/>
              <a:gd name="T67" fmla="*/ 1113 h 1492"/>
              <a:gd name="T68" fmla="*/ 115 w 1971"/>
              <a:gd name="T69" fmla="*/ 1169 h 1492"/>
              <a:gd name="T70" fmla="*/ 182 w 1971"/>
              <a:gd name="T71" fmla="*/ 1262 h 1492"/>
              <a:gd name="T72" fmla="*/ 268 w 1971"/>
              <a:gd name="T73" fmla="*/ 1442 h 1492"/>
              <a:gd name="T74" fmla="*/ 302 w 1971"/>
              <a:gd name="T75" fmla="*/ 1482 h 1492"/>
              <a:gd name="T76" fmla="*/ 393 w 1971"/>
              <a:gd name="T77" fmla="*/ 1489 h 1492"/>
              <a:gd name="T78" fmla="*/ 412 w 1971"/>
              <a:gd name="T79" fmla="*/ 1440 h 1492"/>
              <a:gd name="T80" fmla="*/ 439 w 1971"/>
              <a:gd name="T81" fmla="*/ 1409 h 1492"/>
              <a:gd name="T82" fmla="*/ 476 w 1971"/>
              <a:gd name="T83" fmla="*/ 1403 h 1492"/>
              <a:gd name="T84" fmla="*/ 665 w 1971"/>
              <a:gd name="T85" fmla="*/ 1403 h 1492"/>
              <a:gd name="T86" fmla="*/ 700 w 1971"/>
              <a:gd name="T87" fmla="*/ 1410 h 1492"/>
              <a:gd name="T88" fmla="*/ 760 w 1971"/>
              <a:gd name="T89" fmla="*/ 1452 h 1492"/>
              <a:gd name="T90" fmla="*/ 1005 w 1971"/>
              <a:gd name="T91" fmla="*/ 1428 h 1492"/>
              <a:gd name="T92" fmla="*/ 1137 w 1971"/>
              <a:gd name="T93" fmla="*/ 1404 h 1492"/>
              <a:gd name="T94" fmla="*/ 1273 w 1971"/>
              <a:gd name="T95" fmla="*/ 1445 h 1492"/>
              <a:gd name="T96" fmla="*/ 1403 w 1971"/>
              <a:gd name="T97" fmla="*/ 1482 h 1492"/>
              <a:gd name="T98" fmla="*/ 1438 w 1971"/>
              <a:gd name="T99" fmla="*/ 1395 h 1492"/>
              <a:gd name="T100" fmla="*/ 1446 w 1971"/>
              <a:gd name="T101" fmla="*/ 1349 h 1492"/>
              <a:gd name="T102" fmla="*/ 1393 w 1971"/>
              <a:gd name="T103" fmla="*/ 1296 h 1492"/>
              <a:gd name="T104" fmla="*/ 1426 w 1971"/>
              <a:gd name="T105" fmla="*/ 1204 h 1492"/>
              <a:gd name="T106" fmla="*/ 1594 w 1971"/>
              <a:gd name="T107" fmla="*/ 1179 h 1492"/>
              <a:gd name="T108" fmla="*/ 1644 w 1971"/>
              <a:gd name="T109" fmla="*/ 1113 h 1492"/>
              <a:gd name="T110" fmla="*/ 1656 w 1971"/>
              <a:gd name="T111" fmla="*/ 1032 h 1492"/>
              <a:gd name="T112" fmla="*/ 1714 w 1971"/>
              <a:gd name="T113" fmla="*/ 1020 h 1492"/>
              <a:gd name="T114" fmla="*/ 1801 w 1971"/>
              <a:gd name="T115" fmla="*/ 926 h 1492"/>
              <a:gd name="T116" fmla="*/ 1841 w 1971"/>
              <a:gd name="T117" fmla="*/ 898 h 1492"/>
              <a:gd name="T118" fmla="*/ 1957 w 1971"/>
              <a:gd name="T119" fmla="*/ 879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1" h="1492">
                <a:moveTo>
                  <a:pt x="1969" y="804"/>
                </a:moveTo>
                <a:lnTo>
                  <a:pt x="1970" y="802"/>
                </a:lnTo>
                <a:lnTo>
                  <a:pt x="1971" y="802"/>
                </a:lnTo>
                <a:lnTo>
                  <a:pt x="1971" y="801"/>
                </a:lnTo>
                <a:lnTo>
                  <a:pt x="1932" y="691"/>
                </a:lnTo>
                <a:lnTo>
                  <a:pt x="1908" y="672"/>
                </a:lnTo>
                <a:lnTo>
                  <a:pt x="1908" y="669"/>
                </a:lnTo>
                <a:lnTo>
                  <a:pt x="1901" y="624"/>
                </a:lnTo>
                <a:lnTo>
                  <a:pt x="1851" y="617"/>
                </a:lnTo>
                <a:lnTo>
                  <a:pt x="1849" y="617"/>
                </a:lnTo>
                <a:lnTo>
                  <a:pt x="1847" y="617"/>
                </a:lnTo>
                <a:lnTo>
                  <a:pt x="1847" y="616"/>
                </a:lnTo>
                <a:lnTo>
                  <a:pt x="1846" y="613"/>
                </a:lnTo>
                <a:lnTo>
                  <a:pt x="1846" y="612"/>
                </a:lnTo>
                <a:lnTo>
                  <a:pt x="1846" y="612"/>
                </a:lnTo>
                <a:lnTo>
                  <a:pt x="1844" y="605"/>
                </a:lnTo>
                <a:lnTo>
                  <a:pt x="1839" y="600"/>
                </a:lnTo>
                <a:lnTo>
                  <a:pt x="1830" y="586"/>
                </a:lnTo>
                <a:lnTo>
                  <a:pt x="1816" y="572"/>
                </a:lnTo>
                <a:lnTo>
                  <a:pt x="1800" y="557"/>
                </a:lnTo>
                <a:lnTo>
                  <a:pt x="1800" y="557"/>
                </a:lnTo>
                <a:lnTo>
                  <a:pt x="1790" y="550"/>
                </a:lnTo>
                <a:lnTo>
                  <a:pt x="1781" y="545"/>
                </a:lnTo>
                <a:lnTo>
                  <a:pt x="1772" y="540"/>
                </a:lnTo>
                <a:lnTo>
                  <a:pt x="1762" y="536"/>
                </a:lnTo>
                <a:lnTo>
                  <a:pt x="1762" y="536"/>
                </a:lnTo>
                <a:lnTo>
                  <a:pt x="1750" y="531"/>
                </a:lnTo>
                <a:lnTo>
                  <a:pt x="1739" y="524"/>
                </a:lnTo>
                <a:lnTo>
                  <a:pt x="1739" y="524"/>
                </a:lnTo>
                <a:lnTo>
                  <a:pt x="1731" y="519"/>
                </a:lnTo>
                <a:lnTo>
                  <a:pt x="1720" y="516"/>
                </a:lnTo>
                <a:lnTo>
                  <a:pt x="1705" y="512"/>
                </a:lnTo>
                <a:lnTo>
                  <a:pt x="1687" y="510"/>
                </a:lnTo>
                <a:lnTo>
                  <a:pt x="1664" y="507"/>
                </a:lnTo>
                <a:lnTo>
                  <a:pt x="1638" y="504"/>
                </a:lnTo>
                <a:lnTo>
                  <a:pt x="1608" y="503"/>
                </a:lnTo>
                <a:lnTo>
                  <a:pt x="1573" y="502"/>
                </a:lnTo>
                <a:lnTo>
                  <a:pt x="1570" y="502"/>
                </a:lnTo>
                <a:lnTo>
                  <a:pt x="1570" y="502"/>
                </a:lnTo>
                <a:lnTo>
                  <a:pt x="1560" y="485"/>
                </a:lnTo>
                <a:lnTo>
                  <a:pt x="1560" y="485"/>
                </a:lnTo>
                <a:lnTo>
                  <a:pt x="1553" y="469"/>
                </a:lnTo>
                <a:lnTo>
                  <a:pt x="1552" y="462"/>
                </a:lnTo>
                <a:lnTo>
                  <a:pt x="1549" y="454"/>
                </a:lnTo>
                <a:lnTo>
                  <a:pt x="1549" y="454"/>
                </a:lnTo>
                <a:lnTo>
                  <a:pt x="1551" y="447"/>
                </a:lnTo>
                <a:lnTo>
                  <a:pt x="1553" y="438"/>
                </a:lnTo>
                <a:lnTo>
                  <a:pt x="1562" y="412"/>
                </a:lnTo>
                <a:lnTo>
                  <a:pt x="1577" y="374"/>
                </a:lnTo>
                <a:lnTo>
                  <a:pt x="1600" y="326"/>
                </a:lnTo>
                <a:lnTo>
                  <a:pt x="1583" y="272"/>
                </a:lnTo>
                <a:lnTo>
                  <a:pt x="1583" y="272"/>
                </a:lnTo>
                <a:lnTo>
                  <a:pt x="1564" y="187"/>
                </a:lnTo>
                <a:lnTo>
                  <a:pt x="1564" y="187"/>
                </a:lnTo>
                <a:lnTo>
                  <a:pt x="1563" y="183"/>
                </a:lnTo>
                <a:lnTo>
                  <a:pt x="1560" y="179"/>
                </a:lnTo>
                <a:lnTo>
                  <a:pt x="1554" y="174"/>
                </a:lnTo>
                <a:lnTo>
                  <a:pt x="1547" y="170"/>
                </a:lnTo>
                <a:lnTo>
                  <a:pt x="1539" y="166"/>
                </a:lnTo>
                <a:lnTo>
                  <a:pt x="1529" y="162"/>
                </a:lnTo>
                <a:lnTo>
                  <a:pt x="1505" y="154"/>
                </a:lnTo>
                <a:lnTo>
                  <a:pt x="1505" y="154"/>
                </a:lnTo>
                <a:lnTo>
                  <a:pt x="1494" y="149"/>
                </a:lnTo>
                <a:lnTo>
                  <a:pt x="1483" y="143"/>
                </a:lnTo>
                <a:lnTo>
                  <a:pt x="1483" y="143"/>
                </a:lnTo>
                <a:lnTo>
                  <a:pt x="1474" y="139"/>
                </a:lnTo>
                <a:lnTo>
                  <a:pt x="1466" y="132"/>
                </a:lnTo>
                <a:lnTo>
                  <a:pt x="1460" y="123"/>
                </a:lnTo>
                <a:lnTo>
                  <a:pt x="1455" y="114"/>
                </a:lnTo>
                <a:lnTo>
                  <a:pt x="1455" y="114"/>
                </a:lnTo>
                <a:lnTo>
                  <a:pt x="1450" y="102"/>
                </a:lnTo>
                <a:lnTo>
                  <a:pt x="1441" y="92"/>
                </a:lnTo>
                <a:lnTo>
                  <a:pt x="1431" y="84"/>
                </a:lnTo>
                <a:lnTo>
                  <a:pt x="1426" y="80"/>
                </a:lnTo>
                <a:lnTo>
                  <a:pt x="1419" y="77"/>
                </a:lnTo>
                <a:lnTo>
                  <a:pt x="1418" y="76"/>
                </a:lnTo>
                <a:lnTo>
                  <a:pt x="1417" y="75"/>
                </a:lnTo>
                <a:lnTo>
                  <a:pt x="1403" y="0"/>
                </a:lnTo>
                <a:lnTo>
                  <a:pt x="1344" y="6"/>
                </a:lnTo>
                <a:lnTo>
                  <a:pt x="1339" y="22"/>
                </a:lnTo>
                <a:lnTo>
                  <a:pt x="1339" y="22"/>
                </a:lnTo>
                <a:lnTo>
                  <a:pt x="1333" y="38"/>
                </a:lnTo>
                <a:lnTo>
                  <a:pt x="1327" y="51"/>
                </a:lnTo>
                <a:lnTo>
                  <a:pt x="1325" y="54"/>
                </a:lnTo>
                <a:lnTo>
                  <a:pt x="1322" y="57"/>
                </a:lnTo>
                <a:lnTo>
                  <a:pt x="1318" y="59"/>
                </a:lnTo>
                <a:lnTo>
                  <a:pt x="1316" y="60"/>
                </a:lnTo>
                <a:lnTo>
                  <a:pt x="1278" y="71"/>
                </a:lnTo>
                <a:lnTo>
                  <a:pt x="1278" y="71"/>
                </a:lnTo>
                <a:lnTo>
                  <a:pt x="1262" y="78"/>
                </a:lnTo>
                <a:lnTo>
                  <a:pt x="1249" y="85"/>
                </a:lnTo>
                <a:lnTo>
                  <a:pt x="1240" y="93"/>
                </a:lnTo>
                <a:lnTo>
                  <a:pt x="1233" y="100"/>
                </a:lnTo>
                <a:lnTo>
                  <a:pt x="1233" y="100"/>
                </a:lnTo>
                <a:lnTo>
                  <a:pt x="1231" y="106"/>
                </a:lnTo>
                <a:lnTo>
                  <a:pt x="1228" y="115"/>
                </a:lnTo>
                <a:lnTo>
                  <a:pt x="1225" y="125"/>
                </a:lnTo>
                <a:lnTo>
                  <a:pt x="1223" y="139"/>
                </a:lnTo>
                <a:lnTo>
                  <a:pt x="1223" y="139"/>
                </a:lnTo>
                <a:lnTo>
                  <a:pt x="1218" y="167"/>
                </a:lnTo>
                <a:lnTo>
                  <a:pt x="1215" y="178"/>
                </a:lnTo>
                <a:lnTo>
                  <a:pt x="1212" y="186"/>
                </a:lnTo>
                <a:lnTo>
                  <a:pt x="1212" y="186"/>
                </a:lnTo>
                <a:lnTo>
                  <a:pt x="1205" y="197"/>
                </a:lnTo>
                <a:lnTo>
                  <a:pt x="1198" y="206"/>
                </a:lnTo>
                <a:lnTo>
                  <a:pt x="1193" y="211"/>
                </a:lnTo>
                <a:lnTo>
                  <a:pt x="1188" y="214"/>
                </a:lnTo>
                <a:lnTo>
                  <a:pt x="1183" y="218"/>
                </a:lnTo>
                <a:lnTo>
                  <a:pt x="1176" y="220"/>
                </a:lnTo>
                <a:lnTo>
                  <a:pt x="1176" y="220"/>
                </a:lnTo>
                <a:lnTo>
                  <a:pt x="1170" y="222"/>
                </a:lnTo>
                <a:lnTo>
                  <a:pt x="1163" y="224"/>
                </a:lnTo>
                <a:lnTo>
                  <a:pt x="1157" y="224"/>
                </a:lnTo>
                <a:lnTo>
                  <a:pt x="1149" y="224"/>
                </a:lnTo>
                <a:lnTo>
                  <a:pt x="1131" y="220"/>
                </a:lnTo>
                <a:lnTo>
                  <a:pt x="1113" y="214"/>
                </a:lnTo>
                <a:lnTo>
                  <a:pt x="1092" y="205"/>
                </a:lnTo>
                <a:lnTo>
                  <a:pt x="1070" y="193"/>
                </a:lnTo>
                <a:lnTo>
                  <a:pt x="1044" y="178"/>
                </a:lnTo>
                <a:lnTo>
                  <a:pt x="1018" y="159"/>
                </a:lnTo>
                <a:lnTo>
                  <a:pt x="918" y="287"/>
                </a:lnTo>
                <a:lnTo>
                  <a:pt x="931" y="338"/>
                </a:lnTo>
                <a:lnTo>
                  <a:pt x="932" y="338"/>
                </a:lnTo>
                <a:lnTo>
                  <a:pt x="933" y="342"/>
                </a:lnTo>
                <a:lnTo>
                  <a:pt x="931" y="343"/>
                </a:lnTo>
                <a:lnTo>
                  <a:pt x="931" y="344"/>
                </a:lnTo>
                <a:lnTo>
                  <a:pt x="931" y="344"/>
                </a:lnTo>
                <a:lnTo>
                  <a:pt x="926" y="349"/>
                </a:lnTo>
                <a:lnTo>
                  <a:pt x="922" y="352"/>
                </a:lnTo>
                <a:lnTo>
                  <a:pt x="916" y="355"/>
                </a:lnTo>
                <a:lnTo>
                  <a:pt x="910" y="357"/>
                </a:lnTo>
                <a:lnTo>
                  <a:pt x="910" y="357"/>
                </a:lnTo>
                <a:lnTo>
                  <a:pt x="904" y="358"/>
                </a:lnTo>
                <a:lnTo>
                  <a:pt x="896" y="357"/>
                </a:lnTo>
                <a:lnTo>
                  <a:pt x="889" y="353"/>
                </a:lnTo>
                <a:lnTo>
                  <a:pt x="881" y="349"/>
                </a:lnTo>
                <a:lnTo>
                  <a:pt x="881" y="349"/>
                </a:lnTo>
                <a:lnTo>
                  <a:pt x="876" y="346"/>
                </a:lnTo>
                <a:lnTo>
                  <a:pt x="869" y="343"/>
                </a:lnTo>
                <a:lnTo>
                  <a:pt x="852" y="338"/>
                </a:lnTo>
                <a:lnTo>
                  <a:pt x="828" y="335"/>
                </a:lnTo>
                <a:lnTo>
                  <a:pt x="798" y="332"/>
                </a:lnTo>
                <a:lnTo>
                  <a:pt x="778" y="331"/>
                </a:lnTo>
                <a:lnTo>
                  <a:pt x="778" y="331"/>
                </a:lnTo>
                <a:lnTo>
                  <a:pt x="748" y="329"/>
                </a:lnTo>
                <a:lnTo>
                  <a:pt x="715" y="335"/>
                </a:lnTo>
                <a:lnTo>
                  <a:pt x="729" y="355"/>
                </a:lnTo>
                <a:lnTo>
                  <a:pt x="729" y="355"/>
                </a:lnTo>
                <a:lnTo>
                  <a:pt x="737" y="367"/>
                </a:lnTo>
                <a:lnTo>
                  <a:pt x="742" y="375"/>
                </a:lnTo>
                <a:lnTo>
                  <a:pt x="744" y="382"/>
                </a:lnTo>
                <a:lnTo>
                  <a:pt x="744" y="387"/>
                </a:lnTo>
                <a:lnTo>
                  <a:pt x="732" y="465"/>
                </a:lnTo>
                <a:lnTo>
                  <a:pt x="737" y="508"/>
                </a:lnTo>
                <a:lnTo>
                  <a:pt x="739" y="508"/>
                </a:lnTo>
                <a:lnTo>
                  <a:pt x="739" y="509"/>
                </a:lnTo>
                <a:lnTo>
                  <a:pt x="737" y="510"/>
                </a:lnTo>
                <a:lnTo>
                  <a:pt x="737" y="510"/>
                </a:lnTo>
                <a:lnTo>
                  <a:pt x="713" y="589"/>
                </a:lnTo>
                <a:lnTo>
                  <a:pt x="713" y="589"/>
                </a:lnTo>
                <a:lnTo>
                  <a:pt x="712" y="594"/>
                </a:lnTo>
                <a:lnTo>
                  <a:pt x="711" y="597"/>
                </a:lnTo>
                <a:lnTo>
                  <a:pt x="709" y="598"/>
                </a:lnTo>
                <a:lnTo>
                  <a:pt x="708" y="598"/>
                </a:lnTo>
                <a:lnTo>
                  <a:pt x="705" y="598"/>
                </a:lnTo>
                <a:lnTo>
                  <a:pt x="705" y="597"/>
                </a:lnTo>
                <a:lnTo>
                  <a:pt x="701" y="590"/>
                </a:lnTo>
                <a:lnTo>
                  <a:pt x="701" y="590"/>
                </a:lnTo>
                <a:lnTo>
                  <a:pt x="695" y="580"/>
                </a:lnTo>
                <a:lnTo>
                  <a:pt x="693" y="578"/>
                </a:lnTo>
                <a:lnTo>
                  <a:pt x="691" y="578"/>
                </a:lnTo>
                <a:lnTo>
                  <a:pt x="691" y="578"/>
                </a:lnTo>
                <a:lnTo>
                  <a:pt x="688" y="580"/>
                </a:lnTo>
                <a:lnTo>
                  <a:pt x="686" y="583"/>
                </a:lnTo>
                <a:lnTo>
                  <a:pt x="685" y="588"/>
                </a:lnTo>
                <a:lnTo>
                  <a:pt x="684" y="595"/>
                </a:lnTo>
                <a:lnTo>
                  <a:pt x="684" y="595"/>
                </a:lnTo>
                <a:lnTo>
                  <a:pt x="681" y="603"/>
                </a:lnTo>
                <a:lnTo>
                  <a:pt x="678" y="611"/>
                </a:lnTo>
                <a:lnTo>
                  <a:pt x="674" y="618"/>
                </a:lnTo>
                <a:lnTo>
                  <a:pt x="670" y="626"/>
                </a:lnTo>
                <a:lnTo>
                  <a:pt x="658" y="640"/>
                </a:lnTo>
                <a:lnTo>
                  <a:pt x="645" y="655"/>
                </a:lnTo>
                <a:lnTo>
                  <a:pt x="623" y="672"/>
                </a:lnTo>
                <a:lnTo>
                  <a:pt x="612" y="677"/>
                </a:lnTo>
                <a:lnTo>
                  <a:pt x="612" y="677"/>
                </a:lnTo>
                <a:lnTo>
                  <a:pt x="610" y="677"/>
                </a:lnTo>
                <a:lnTo>
                  <a:pt x="532" y="679"/>
                </a:lnTo>
                <a:lnTo>
                  <a:pt x="502" y="707"/>
                </a:lnTo>
                <a:lnTo>
                  <a:pt x="500" y="707"/>
                </a:lnTo>
                <a:lnTo>
                  <a:pt x="498" y="707"/>
                </a:lnTo>
                <a:lnTo>
                  <a:pt x="497" y="707"/>
                </a:lnTo>
                <a:lnTo>
                  <a:pt x="413" y="696"/>
                </a:lnTo>
                <a:lnTo>
                  <a:pt x="413" y="696"/>
                </a:lnTo>
                <a:lnTo>
                  <a:pt x="404" y="705"/>
                </a:lnTo>
                <a:lnTo>
                  <a:pt x="399" y="708"/>
                </a:lnTo>
                <a:lnTo>
                  <a:pt x="394" y="711"/>
                </a:lnTo>
                <a:lnTo>
                  <a:pt x="389" y="712"/>
                </a:lnTo>
                <a:lnTo>
                  <a:pt x="384" y="713"/>
                </a:lnTo>
                <a:lnTo>
                  <a:pt x="379" y="713"/>
                </a:lnTo>
                <a:lnTo>
                  <a:pt x="373" y="713"/>
                </a:lnTo>
                <a:lnTo>
                  <a:pt x="373" y="713"/>
                </a:lnTo>
                <a:lnTo>
                  <a:pt x="369" y="712"/>
                </a:lnTo>
                <a:lnTo>
                  <a:pt x="363" y="711"/>
                </a:lnTo>
                <a:lnTo>
                  <a:pt x="349" y="713"/>
                </a:lnTo>
                <a:lnTo>
                  <a:pt x="332" y="718"/>
                </a:lnTo>
                <a:lnTo>
                  <a:pt x="313" y="724"/>
                </a:lnTo>
                <a:lnTo>
                  <a:pt x="278" y="765"/>
                </a:lnTo>
                <a:lnTo>
                  <a:pt x="277" y="767"/>
                </a:lnTo>
                <a:lnTo>
                  <a:pt x="224" y="768"/>
                </a:lnTo>
                <a:lnTo>
                  <a:pt x="224" y="723"/>
                </a:lnTo>
                <a:lnTo>
                  <a:pt x="190" y="723"/>
                </a:lnTo>
                <a:lnTo>
                  <a:pt x="184" y="743"/>
                </a:lnTo>
                <a:lnTo>
                  <a:pt x="159" y="749"/>
                </a:lnTo>
                <a:lnTo>
                  <a:pt x="156" y="749"/>
                </a:lnTo>
                <a:lnTo>
                  <a:pt x="156" y="749"/>
                </a:lnTo>
                <a:lnTo>
                  <a:pt x="155" y="747"/>
                </a:lnTo>
                <a:lnTo>
                  <a:pt x="153" y="747"/>
                </a:lnTo>
                <a:lnTo>
                  <a:pt x="153" y="747"/>
                </a:lnTo>
                <a:lnTo>
                  <a:pt x="142" y="740"/>
                </a:lnTo>
                <a:lnTo>
                  <a:pt x="128" y="735"/>
                </a:lnTo>
                <a:lnTo>
                  <a:pt x="115" y="731"/>
                </a:lnTo>
                <a:lnTo>
                  <a:pt x="100" y="728"/>
                </a:lnTo>
                <a:lnTo>
                  <a:pt x="100" y="728"/>
                </a:lnTo>
                <a:lnTo>
                  <a:pt x="95" y="728"/>
                </a:lnTo>
                <a:lnTo>
                  <a:pt x="90" y="729"/>
                </a:lnTo>
                <a:lnTo>
                  <a:pt x="81" y="732"/>
                </a:lnTo>
                <a:lnTo>
                  <a:pt x="70" y="740"/>
                </a:lnTo>
                <a:lnTo>
                  <a:pt x="56" y="751"/>
                </a:lnTo>
                <a:lnTo>
                  <a:pt x="56" y="751"/>
                </a:lnTo>
                <a:lnTo>
                  <a:pt x="41" y="763"/>
                </a:lnTo>
                <a:lnTo>
                  <a:pt x="30" y="776"/>
                </a:lnTo>
                <a:lnTo>
                  <a:pt x="21" y="787"/>
                </a:lnTo>
                <a:lnTo>
                  <a:pt x="14" y="798"/>
                </a:lnTo>
                <a:lnTo>
                  <a:pt x="14" y="798"/>
                </a:lnTo>
                <a:lnTo>
                  <a:pt x="16" y="800"/>
                </a:lnTo>
                <a:lnTo>
                  <a:pt x="18" y="804"/>
                </a:lnTo>
                <a:lnTo>
                  <a:pt x="19" y="808"/>
                </a:lnTo>
                <a:lnTo>
                  <a:pt x="19" y="813"/>
                </a:lnTo>
                <a:lnTo>
                  <a:pt x="19" y="813"/>
                </a:lnTo>
                <a:lnTo>
                  <a:pt x="23" y="825"/>
                </a:lnTo>
                <a:lnTo>
                  <a:pt x="23" y="838"/>
                </a:lnTo>
                <a:lnTo>
                  <a:pt x="23" y="838"/>
                </a:lnTo>
                <a:lnTo>
                  <a:pt x="22" y="845"/>
                </a:lnTo>
                <a:lnTo>
                  <a:pt x="19" y="851"/>
                </a:lnTo>
                <a:lnTo>
                  <a:pt x="17" y="855"/>
                </a:lnTo>
                <a:lnTo>
                  <a:pt x="14" y="859"/>
                </a:lnTo>
                <a:lnTo>
                  <a:pt x="14" y="859"/>
                </a:lnTo>
                <a:lnTo>
                  <a:pt x="9" y="863"/>
                </a:lnTo>
                <a:lnTo>
                  <a:pt x="6" y="870"/>
                </a:lnTo>
                <a:lnTo>
                  <a:pt x="3" y="879"/>
                </a:lnTo>
                <a:lnTo>
                  <a:pt x="0" y="893"/>
                </a:lnTo>
                <a:lnTo>
                  <a:pt x="19" y="906"/>
                </a:lnTo>
                <a:lnTo>
                  <a:pt x="46" y="878"/>
                </a:lnTo>
                <a:lnTo>
                  <a:pt x="80" y="916"/>
                </a:lnTo>
                <a:lnTo>
                  <a:pt x="80" y="918"/>
                </a:lnTo>
                <a:lnTo>
                  <a:pt x="87" y="985"/>
                </a:lnTo>
                <a:lnTo>
                  <a:pt x="87" y="986"/>
                </a:lnTo>
                <a:lnTo>
                  <a:pt x="86" y="986"/>
                </a:lnTo>
                <a:lnTo>
                  <a:pt x="66" y="1077"/>
                </a:lnTo>
                <a:lnTo>
                  <a:pt x="62" y="1077"/>
                </a:lnTo>
                <a:lnTo>
                  <a:pt x="62" y="1077"/>
                </a:lnTo>
                <a:lnTo>
                  <a:pt x="44" y="1077"/>
                </a:lnTo>
                <a:lnTo>
                  <a:pt x="27" y="1079"/>
                </a:lnTo>
                <a:lnTo>
                  <a:pt x="16" y="1081"/>
                </a:lnTo>
                <a:lnTo>
                  <a:pt x="9" y="1084"/>
                </a:lnTo>
                <a:lnTo>
                  <a:pt x="9" y="1084"/>
                </a:lnTo>
                <a:lnTo>
                  <a:pt x="10" y="1087"/>
                </a:lnTo>
                <a:lnTo>
                  <a:pt x="11" y="1089"/>
                </a:lnTo>
                <a:lnTo>
                  <a:pt x="18" y="1096"/>
                </a:lnTo>
                <a:lnTo>
                  <a:pt x="29" y="1104"/>
                </a:lnTo>
                <a:lnTo>
                  <a:pt x="42" y="1113"/>
                </a:lnTo>
                <a:lnTo>
                  <a:pt x="60" y="1111"/>
                </a:lnTo>
                <a:lnTo>
                  <a:pt x="63" y="1111"/>
                </a:lnTo>
                <a:lnTo>
                  <a:pt x="64" y="1112"/>
                </a:lnTo>
                <a:lnTo>
                  <a:pt x="104" y="1151"/>
                </a:lnTo>
                <a:lnTo>
                  <a:pt x="104" y="1151"/>
                </a:lnTo>
                <a:lnTo>
                  <a:pt x="110" y="1155"/>
                </a:lnTo>
                <a:lnTo>
                  <a:pt x="113" y="1162"/>
                </a:lnTo>
                <a:lnTo>
                  <a:pt x="115" y="1169"/>
                </a:lnTo>
                <a:lnTo>
                  <a:pt x="115" y="1177"/>
                </a:lnTo>
                <a:lnTo>
                  <a:pt x="113" y="1187"/>
                </a:lnTo>
                <a:lnTo>
                  <a:pt x="110" y="1197"/>
                </a:lnTo>
                <a:lnTo>
                  <a:pt x="105" y="1208"/>
                </a:lnTo>
                <a:lnTo>
                  <a:pt x="98" y="1221"/>
                </a:lnTo>
                <a:lnTo>
                  <a:pt x="104" y="1259"/>
                </a:lnTo>
                <a:lnTo>
                  <a:pt x="120" y="1262"/>
                </a:lnTo>
                <a:lnTo>
                  <a:pt x="182" y="1262"/>
                </a:lnTo>
                <a:lnTo>
                  <a:pt x="150" y="1291"/>
                </a:lnTo>
                <a:lnTo>
                  <a:pt x="168" y="1300"/>
                </a:lnTo>
                <a:lnTo>
                  <a:pt x="168" y="1300"/>
                </a:lnTo>
                <a:lnTo>
                  <a:pt x="192" y="1314"/>
                </a:lnTo>
                <a:lnTo>
                  <a:pt x="258" y="1341"/>
                </a:lnTo>
                <a:lnTo>
                  <a:pt x="259" y="1342"/>
                </a:lnTo>
                <a:lnTo>
                  <a:pt x="261" y="1342"/>
                </a:lnTo>
                <a:lnTo>
                  <a:pt x="268" y="1442"/>
                </a:lnTo>
                <a:lnTo>
                  <a:pt x="268" y="1442"/>
                </a:lnTo>
                <a:lnTo>
                  <a:pt x="269" y="1449"/>
                </a:lnTo>
                <a:lnTo>
                  <a:pt x="271" y="1456"/>
                </a:lnTo>
                <a:lnTo>
                  <a:pt x="275" y="1461"/>
                </a:lnTo>
                <a:lnTo>
                  <a:pt x="279" y="1467"/>
                </a:lnTo>
                <a:lnTo>
                  <a:pt x="285" y="1473"/>
                </a:lnTo>
                <a:lnTo>
                  <a:pt x="293" y="1477"/>
                </a:lnTo>
                <a:lnTo>
                  <a:pt x="302" y="1482"/>
                </a:lnTo>
                <a:lnTo>
                  <a:pt x="313" y="1485"/>
                </a:lnTo>
                <a:lnTo>
                  <a:pt x="317" y="1483"/>
                </a:lnTo>
                <a:lnTo>
                  <a:pt x="318" y="1483"/>
                </a:lnTo>
                <a:lnTo>
                  <a:pt x="319" y="1483"/>
                </a:lnTo>
                <a:lnTo>
                  <a:pt x="387" y="1492"/>
                </a:lnTo>
                <a:lnTo>
                  <a:pt x="392" y="1492"/>
                </a:lnTo>
                <a:lnTo>
                  <a:pt x="392" y="1491"/>
                </a:lnTo>
                <a:lnTo>
                  <a:pt x="393" y="1489"/>
                </a:lnTo>
                <a:lnTo>
                  <a:pt x="393" y="1489"/>
                </a:lnTo>
                <a:lnTo>
                  <a:pt x="402" y="1472"/>
                </a:lnTo>
                <a:lnTo>
                  <a:pt x="405" y="1464"/>
                </a:lnTo>
                <a:lnTo>
                  <a:pt x="405" y="1461"/>
                </a:lnTo>
                <a:lnTo>
                  <a:pt x="405" y="1461"/>
                </a:lnTo>
                <a:lnTo>
                  <a:pt x="405" y="1453"/>
                </a:lnTo>
                <a:lnTo>
                  <a:pt x="408" y="1445"/>
                </a:lnTo>
                <a:lnTo>
                  <a:pt x="412" y="1440"/>
                </a:lnTo>
                <a:lnTo>
                  <a:pt x="419" y="1434"/>
                </a:lnTo>
                <a:lnTo>
                  <a:pt x="419" y="1434"/>
                </a:lnTo>
                <a:lnTo>
                  <a:pt x="425" y="1428"/>
                </a:lnTo>
                <a:lnTo>
                  <a:pt x="431" y="1422"/>
                </a:lnTo>
                <a:lnTo>
                  <a:pt x="435" y="1417"/>
                </a:lnTo>
                <a:lnTo>
                  <a:pt x="437" y="1410"/>
                </a:lnTo>
                <a:lnTo>
                  <a:pt x="439" y="1409"/>
                </a:lnTo>
                <a:lnTo>
                  <a:pt x="439" y="1409"/>
                </a:lnTo>
                <a:lnTo>
                  <a:pt x="441" y="1406"/>
                </a:lnTo>
                <a:lnTo>
                  <a:pt x="443" y="1403"/>
                </a:lnTo>
                <a:lnTo>
                  <a:pt x="447" y="1402"/>
                </a:lnTo>
                <a:lnTo>
                  <a:pt x="451" y="1401"/>
                </a:lnTo>
                <a:lnTo>
                  <a:pt x="456" y="1400"/>
                </a:lnTo>
                <a:lnTo>
                  <a:pt x="461" y="1401"/>
                </a:lnTo>
                <a:lnTo>
                  <a:pt x="475" y="1403"/>
                </a:lnTo>
                <a:lnTo>
                  <a:pt x="476" y="1403"/>
                </a:lnTo>
                <a:lnTo>
                  <a:pt x="476" y="1403"/>
                </a:lnTo>
                <a:lnTo>
                  <a:pt x="499" y="1417"/>
                </a:lnTo>
                <a:lnTo>
                  <a:pt x="576" y="1430"/>
                </a:lnTo>
                <a:lnTo>
                  <a:pt x="623" y="1427"/>
                </a:lnTo>
                <a:lnTo>
                  <a:pt x="656" y="1413"/>
                </a:lnTo>
                <a:lnTo>
                  <a:pt x="656" y="1413"/>
                </a:lnTo>
                <a:lnTo>
                  <a:pt x="661" y="1408"/>
                </a:lnTo>
                <a:lnTo>
                  <a:pt x="665" y="1403"/>
                </a:lnTo>
                <a:lnTo>
                  <a:pt x="671" y="1398"/>
                </a:lnTo>
                <a:lnTo>
                  <a:pt x="671" y="1398"/>
                </a:lnTo>
                <a:lnTo>
                  <a:pt x="676" y="1398"/>
                </a:lnTo>
                <a:lnTo>
                  <a:pt x="681" y="1400"/>
                </a:lnTo>
                <a:lnTo>
                  <a:pt x="688" y="1403"/>
                </a:lnTo>
                <a:lnTo>
                  <a:pt x="695" y="1408"/>
                </a:lnTo>
                <a:lnTo>
                  <a:pt x="700" y="1410"/>
                </a:lnTo>
                <a:lnTo>
                  <a:pt x="700" y="1410"/>
                </a:lnTo>
                <a:lnTo>
                  <a:pt x="703" y="1413"/>
                </a:lnTo>
                <a:lnTo>
                  <a:pt x="707" y="1419"/>
                </a:lnTo>
                <a:lnTo>
                  <a:pt x="713" y="1435"/>
                </a:lnTo>
                <a:lnTo>
                  <a:pt x="737" y="1452"/>
                </a:lnTo>
                <a:lnTo>
                  <a:pt x="756" y="1452"/>
                </a:lnTo>
                <a:lnTo>
                  <a:pt x="757" y="1452"/>
                </a:lnTo>
                <a:lnTo>
                  <a:pt x="759" y="1452"/>
                </a:lnTo>
                <a:lnTo>
                  <a:pt x="760" y="1452"/>
                </a:lnTo>
                <a:lnTo>
                  <a:pt x="786" y="1464"/>
                </a:lnTo>
                <a:lnTo>
                  <a:pt x="834" y="1460"/>
                </a:lnTo>
                <a:lnTo>
                  <a:pt x="860" y="1451"/>
                </a:lnTo>
                <a:lnTo>
                  <a:pt x="929" y="1458"/>
                </a:lnTo>
                <a:lnTo>
                  <a:pt x="958" y="1449"/>
                </a:lnTo>
                <a:lnTo>
                  <a:pt x="994" y="1435"/>
                </a:lnTo>
                <a:lnTo>
                  <a:pt x="994" y="1435"/>
                </a:lnTo>
                <a:lnTo>
                  <a:pt x="1005" y="1428"/>
                </a:lnTo>
                <a:lnTo>
                  <a:pt x="1021" y="1422"/>
                </a:lnTo>
                <a:lnTo>
                  <a:pt x="1088" y="1422"/>
                </a:lnTo>
                <a:lnTo>
                  <a:pt x="1112" y="1414"/>
                </a:lnTo>
                <a:lnTo>
                  <a:pt x="1112" y="1414"/>
                </a:lnTo>
                <a:lnTo>
                  <a:pt x="1119" y="1410"/>
                </a:lnTo>
                <a:lnTo>
                  <a:pt x="1126" y="1406"/>
                </a:lnTo>
                <a:lnTo>
                  <a:pt x="1133" y="1405"/>
                </a:lnTo>
                <a:lnTo>
                  <a:pt x="1137" y="1404"/>
                </a:lnTo>
                <a:lnTo>
                  <a:pt x="1176" y="1404"/>
                </a:lnTo>
                <a:lnTo>
                  <a:pt x="1194" y="1418"/>
                </a:lnTo>
                <a:lnTo>
                  <a:pt x="1246" y="1428"/>
                </a:lnTo>
                <a:lnTo>
                  <a:pt x="1246" y="1428"/>
                </a:lnTo>
                <a:lnTo>
                  <a:pt x="1252" y="1429"/>
                </a:lnTo>
                <a:lnTo>
                  <a:pt x="1257" y="1433"/>
                </a:lnTo>
                <a:lnTo>
                  <a:pt x="1264" y="1438"/>
                </a:lnTo>
                <a:lnTo>
                  <a:pt x="1273" y="1445"/>
                </a:lnTo>
                <a:lnTo>
                  <a:pt x="1295" y="1460"/>
                </a:lnTo>
                <a:lnTo>
                  <a:pt x="1297" y="1463"/>
                </a:lnTo>
                <a:lnTo>
                  <a:pt x="1347" y="1464"/>
                </a:lnTo>
                <a:lnTo>
                  <a:pt x="1347" y="1464"/>
                </a:lnTo>
                <a:lnTo>
                  <a:pt x="1348" y="1464"/>
                </a:lnTo>
                <a:lnTo>
                  <a:pt x="1371" y="1475"/>
                </a:lnTo>
                <a:lnTo>
                  <a:pt x="1402" y="1482"/>
                </a:lnTo>
                <a:lnTo>
                  <a:pt x="1403" y="1482"/>
                </a:lnTo>
                <a:lnTo>
                  <a:pt x="1428" y="1485"/>
                </a:lnTo>
                <a:lnTo>
                  <a:pt x="1435" y="1471"/>
                </a:lnTo>
                <a:lnTo>
                  <a:pt x="1425" y="1446"/>
                </a:lnTo>
                <a:lnTo>
                  <a:pt x="1419" y="1422"/>
                </a:lnTo>
                <a:lnTo>
                  <a:pt x="1419" y="1421"/>
                </a:lnTo>
                <a:lnTo>
                  <a:pt x="1418" y="1421"/>
                </a:lnTo>
                <a:lnTo>
                  <a:pt x="1422" y="1418"/>
                </a:lnTo>
                <a:lnTo>
                  <a:pt x="1438" y="1395"/>
                </a:lnTo>
                <a:lnTo>
                  <a:pt x="1438" y="1394"/>
                </a:lnTo>
                <a:lnTo>
                  <a:pt x="1438" y="1394"/>
                </a:lnTo>
                <a:lnTo>
                  <a:pt x="1439" y="1394"/>
                </a:lnTo>
                <a:lnTo>
                  <a:pt x="1439" y="1393"/>
                </a:lnTo>
                <a:lnTo>
                  <a:pt x="1457" y="1380"/>
                </a:lnTo>
                <a:lnTo>
                  <a:pt x="1457" y="1380"/>
                </a:lnTo>
                <a:lnTo>
                  <a:pt x="1453" y="1373"/>
                </a:lnTo>
                <a:lnTo>
                  <a:pt x="1446" y="1349"/>
                </a:lnTo>
                <a:lnTo>
                  <a:pt x="1446" y="1349"/>
                </a:lnTo>
                <a:lnTo>
                  <a:pt x="1445" y="1346"/>
                </a:lnTo>
                <a:lnTo>
                  <a:pt x="1443" y="1343"/>
                </a:lnTo>
                <a:lnTo>
                  <a:pt x="1435" y="1338"/>
                </a:lnTo>
                <a:lnTo>
                  <a:pt x="1435" y="1338"/>
                </a:lnTo>
                <a:lnTo>
                  <a:pt x="1417" y="1318"/>
                </a:lnTo>
                <a:lnTo>
                  <a:pt x="1394" y="1299"/>
                </a:lnTo>
                <a:lnTo>
                  <a:pt x="1393" y="1296"/>
                </a:lnTo>
                <a:lnTo>
                  <a:pt x="1390" y="1295"/>
                </a:lnTo>
                <a:lnTo>
                  <a:pt x="1391" y="1294"/>
                </a:lnTo>
                <a:lnTo>
                  <a:pt x="1391" y="1292"/>
                </a:lnTo>
                <a:lnTo>
                  <a:pt x="1395" y="1269"/>
                </a:lnTo>
                <a:lnTo>
                  <a:pt x="1395" y="1252"/>
                </a:lnTo>
                <a:lnTo>
                  <a:pt x="1384" y="1223"/>
                </a:lnTo>
                <a:lnTo>
                  <a:pt x="1412" y="1217"/>
                </a:lnTo>
                <a:lnTo>
                  <a:pt x="1426" y="1204"/>
                </a:lnTo>
                <a:lnTo>
                  <a:pt x="1459" y="1204"/>
                </a:lnTo>
                <a:lnTo>
                  <a:pt x="1493" y="1199"/>
                </a:lnTo>
                <a:lnTo>
                  <a:pt x="1494" y="1199"/>
                </a:lnTo>
                <a:lnTo>
                  <a:pt x="1517" y="1201"/>
                </a:lnTo>
                <a:lnTo>
                  <a:pt x="1544" y="1191"/>
                </a:lnTo>
                <a:lnTo>
                  <a:pt x="1573" y="1187"/>
                </a:lnTo>
                <a:lnTo>
                  <a:pt x="1593" y="1179"/>
                </a:lnTo>
                <a:lnTo>
                  <a:pt x="1594" y="1179"/>
                </a:lnTo>
                <a:lnTo>
                  <a:pt x="1647" y="1169"/>
                </a:lnTo>
                <a:lnTo>
                  <a:pt x="1655" y="1161"/>
                </a:lnTo>
                <a:lnTo>
                  <a:pt x="1652" y="1152"/>
                </a:lnTo>
                <a:lnTo>
                  <a:pt x="1643" y="1135"/>
                </a:lnTo>
                <a:lnTo>
                  <a:pt x="1643" y="1134"/>
                </a:lnTo>
                <a:lnTo>
                  <a:pt x="1642" y="1132"/>
                </a:lnTo>
                <a:lnTo>
                  <a:pt x="1642" y="1131"/>
                </a:lnTo>
                <a:lnTo>
                  <a:pt x="1644" y="1113"/>
                </a:lnTo>
                <a:lnTo>
                  <a:pt x="1646" y="1112"/>
                </a:lnTo>
                <a:lnTo>
                  <a:pt x="1646" y="1087"/>
                </a:lnTo>
                <a:lnTo>
                  <a:pt x="1641" y="1065"/>
                </a:lnTo>
                <a:lnTo>
                  <a:pt x="1641" y="1065"/>
                </a:lnTo>
                <a:lnTo>
                  <a:pt x="1641" y="1064"/>
                </a:lnTo>
                <a:lnTo>
                  <a:pt x="1652" y="1038"/>
                </a:lnTo>
                <a:lnTo>
                  <a:pt x="1652" y="1038"/>
                </a:lnTo>
                <a:lnTo>
                  <a:pt x="1656" y="1032"/>
                </a:lnTo>
                <a:lnTo>
                  <a:pt x="1660" y="1027"/>
                </a:lnTo>
                <a:lnTo>
                  <a:pt x="1665" y="1024"/>
                </a:lnTo>
                <a:lnTo>
                  <a:pt x="1671" y="1022"/>
                </a:lnTo>
                <a:lnTo>
                  <a:pt x="1702" y="1025"/>
                </a:lnTo>
                <a:lnTo>
                  <a:pt x="1702" y="1025"/>
                </a:lnTo>
                <a:lnTo>
                  <a:pt x="1706" y="1024"/>
                </a:lnTo>
                <a:lnTo>
                  <a:pt x="1710" y="1022"/>
                </a:lnTo>
                <a:lnTo>
                  <a:pt x="1714" y="1020"/>
                </a:lnTo>
                <a:lnTo>
                  <a:pt x="1719" y="1017"/>
                </a:lnTo>
                <a:lnTo>
                  <a:pt x="1766" y="954"/>
                </a:lnTo>
                <a:lnTo>
                  <a:pt x="1766" y="953"/>
                </a:lnTo>
                <a:lnTo>
                  <a:pt x="1767" y="950"/>
                </a:lnTo>
                <a:lnTo>
                  <a:pt x="1793" y="930"/>
                </a:lnTo>
                <a:lnTo>
                  <a:pt x="1796" y="927"/>
                </a:lnTo>
                <a:lnTo>
                  <a:pt x="1796" y="927"/>
                </a:lnTo>
                <a:lnTo>
                  <a:pt x="1801" y="926"/>
                </a:lnTo>
                <a:lnTo>
                  <a:pt x="1807" y="924"/>
                </a:lnTo>
                <a:lnTo>
                  <a:pt x="1815" y="919"/>
                </a:lnTo>
                <a:lnTo>
                  <a:pt x="1821" y="914"/>
                </a:lnTo>
                <a:lnTo>
                  <a:pt x="1821" y="914"/>
                </a:lnTo>
                <a:lnTo>
                  <a:pt x="1827" y="907"/>
                </a:lnTo>
                <a:lnTo>
                  <a:pt x="1832" y="901"/>
                </a:lnTo>
                <a:lnTo>
                  <a:pt x="1837" y="899"/>
                </a:lnTo>
                <a:lnTo>
                  <a:pt x="1841" y="898"/>
                </a:lnTo>
                <a:lnTo>
                  <a:pt x="1883" y="906"/>
                </a:lnTo>
                <a:lnTo>
                  <a:pt x="1917" y="889"/>
                </a:lnTo>
                <a:lnTo>
                  <a:pt x="1917" y="889"/>
                </a:lnTo>
                <a:lnTo>
                  <a:pt x="1918" y="889"/>
                </a:lnTo>
                <a:lnTo>
                  <a:pt x="1918" y="889"/>
                </a:lnTo>
                <a:lnTo>
                  <a:pt x="1919" y="889"/>
                </a:lnTo>
                <a:lnTo>
                  <a:pt x="1940" y="887"/>
                </a:lnTo>
                <a:lnTo>
                  <a:pt x="1957" y="879"/>
                </a:lnTo>
                <a:lnTo>
                  <a:pt x="1957" y="852"/>
                </a:lnTo>
                <a:lnTo>
                  <a:pt x="1962" y="816"/>
                </a:lnTo>
                <a:lnTo>
                  <a:pt x="1962" y="815"/>
                </a:lnTo>
                <a:lnTo>
                  <a:pt x="1962" y="815"/>
                </a:lnTo>
                <a:lnTo>
                  <a:pt x="1962" y="814"/>
                </a:lnTo>
                <a:lnTo>
                  <a:pt x="1969" y="805"/>
                </a:lnTo>
                <a:lnTo>
                  <a:pt x="1969" y="804"/>
                </a:lnTo>
                <a:close/>
              </a:path>
            </a:pathLst>
          </a:custGeom>
          <a:solidFill>
            <a:schemeClr val="bg1">
              <a:lumMod val="50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35" name="Freeform 41"/>
          <p:cNvSpPr/>
          <p:nvPr/>
        </p:nvSpPr>
        <p:spPr bwMode="auto">
          <a:xfrm>
            <a:off x="2170850" y="3178337"/>
            <a:ext cx="1419465" cy="1022983"/>
          </a:xfrm>
          <a:custGeom>
            <a:avLst/>
            <a:gdLst>
              <a:gd name="T0" fmla="*/ 727 w 1226"/>
              <a:gd name="T1" fmla="*/ 88 h 882"/>
              <a:gd name="T2" fmla="*/ 692 w 1226"/>
              <a:gd name="T3" fmla="*/ 127 h 882"/>
              <a:gd name="T4" fmla="*/ 540 w 1226"/>
              <a:gd name="T5" fmla="*/ 30 h 882"/>
              <a:gd name="T6" fmla="*/ 491 w 1226"/>
              <a:gd name="T7" fmla="*/ 7 h 882"/>
              <a:gd name="T8" fmla="*/ 389 w 1226"/>
              <a:gd name="T9" fmla="*/ 0 h 882"/>
              <a:gd name="T10" fmla="*/ 322 w 1226"/>
              <a:gd name="T11" fmla="*/ 22 h 882"/>
              <a:gd name="T12" fmla="*/ 244 w 1226"/>
              <a:gd name="T13" fmla="*/ 44 h 882"/>
              <a:gd name="T14" fmla="*/ 141 w 1226"/>
              <a:gd name="T15" fmla="*/ 58 h 882"/>
              <a:gd name="T16" fmla="*/ 149 w 1226"/>
              <a:gd name="T17" fmla="*/ 137 h 882"/>
              <a:gd name="T18" fmla="*/ 174 w 1226"/>
              <a:gd name="T19" fmla="*/ 162 h 882"/>
              <a:gd name="T20" fmla="*/ 197 w 1226"/>
              <a:gd name="T21" fmla="*/ 214 h 882"/>
              <a:gd name="T22" fmla="*/ 170 w 1226"/>
              <a:gd name="T23" fmla="*/ 296 h 882"/>
              <a:gd name="T24" fmla="*/ 165 w 1226"/>
              <a:gd name="T25" fmla="*/ 318 h 882"/>
              <a:gd name="T26" fmla="*/ 145 w 1226"/>
              <a:gd name="T27" fmla="*/ 327 h 882"/>
              <a:gd name="T28" fmla="*/ 89 w 1226"/>
              <a:gd name="T29" fmla="*/ 317 h 882"/>
              <a:gd name="T30" fmla="*/ 28 w 1226"/>
              <a:gd name="T31" fmla="*/ 372 h 882"/>
              <a:gd name="T32" fmla="*/ 10 w 1226"/>
              <a:gd name="T33" fmla="*/ 384 h 882"/>
              <a:gd name="T34" fmla="*/ 6 w 1226"/>
              <a:gd name="T35" fmla="*/ 412 h 882"/>
              <a:gd name="T36" fmla="*/ 28 w 1226"/>
              <a:gd name="T37" fmla="*/ 470 h 882"/>
              <a:gd name="T38" fmla="*/ 2 w 1226"/>
              <a:gd name="T39" fmla="*/ 561 h 882"/>
              <a:gd name="T40" fmla="*/ 63 w 1226"/>
              <a:gd name="T41" fmla="*/ 640 h 882"/>
              <a:gd name="T42" fmla="*/ 103 w 1226"/>
              <a:gd name="T43" fmla="*/ 638 h 882"/>
              <a:gd name="T44" fmla="*/ 126 w 1226"/>
              <a:gd name="T45" fmla="*/ 634 h 882"/>
              <a:gd name="T46" fmla="*/ 159 w 1226"/>
              <a:gd name="T47" fmla="*/ 672 h 882"/>
              <a:gd name="T48" fmla="*/ 196 w 1226"/>
              <a:gd name="T49" fmla="*/ 694 h 882"/>
              <a:gd name="T50" fmla="*/ 244 w 1226"/>
              <a:gd name="T51" fmla="*/ 717 h 882"/>
              <a:gd name="T52" fmla="*/ 353 w 1226"/>
              <a:gd name="T53" fmla="*/ 753 h 882"/>
              <a:gd name="T54" fmla="*/ 460 w 1226"/>
              <a:gd name="T55" fmla="*/ 750 h 882"/>
              <a:gd name="T56" fmla="*/ 514 w 1226"/>
              <a:gd name="T57" fmla="*/ 812 h 882"/>
              <a:gd name="T58" fmla="*/ 529 w 1226"/>
              <a:gd name="T59" fmla="*/ 839 h 882"/>
              <a:gd name="T60" fmla="*/ 554 w 1226"/>
              <a:gd name="T61" fmla="*/ 874 h 882"/>
              <a:gd name="T62" fmla="*/ 612 w 1226"/>
              <a:gd name="T63" fmla="*/ 837 h 882"/>
              <a:gd name="T64" fmla="*/ 672 w 1226"/>
              <a:gd name="T65" fmla="*/ 837 h 882"/>
              <a:gd name="T66" fmla="*/ 685 w 1226"/>
              <a:gd name="T67" fmla="*/ 789 h 882"/>
              <a:gd name="T68" fmla="*/ 730 w 1226"/>
              <a:gd name="T69" fmla="*/ 694 h 882"/>
              <a:gd name="T70" fmla="*/ 726 w 1226"/>
              <a:gd name="T71" fmla="*/ 631 h 882"/>
              <a:gd name="T72" fmla="*/ 805 w 1226"/>
              <a:gd name="T73" fmla="*/ 626 h 882"/>
              <a:gd name="T74" fmla="*/ 846 w 1226"/>
              <a:gd name="T75" fmla="*/ 685 h 882"/>
              <a:gd name="T76" fmla="*/ 860 w 1226"/>
              <a:gd name="T77" fmla="*/ 698 h 882"/>
              <a:gd name="T78" fmla="*/ 880 w 1226"/>
              <a:gd name="T79" fmla="*/ 718 h 882"/>
              <a:gd name="T80" fmla="*/ 903 w 1226"/>
              <a:gd name="T81" fmla="*/ 753 h 882"/>
              <a:gd name="T82" fmla="*/ 984 w 1226"/>
              <a:gd name="T83" fmla="*/ 783 h 882"/>
              <a:gd name="T84" fmla="*/ 1005 w 1226"/>
              <a:gd name="T85" fmla="*/ 784 h 882"/>
              <a:gd name="T86" fmla="*/ 1058 w 1226"/>
              <a:gd name="T87" fmla="*/ 768 h 882"/>
              <a:gd name="T88" fmla="*/ 1052 w 1226"/>
              <a:gd name="T89" fmla="*/ 734 h 882"/>
              <a:gd name="T90" fmla="*/ 1063 w 1226"/>
              <a:gd name="T91" fmla="*/ 722 h 882"/>
              <a:gd name="T92" fmla="*/ 1048 w 1226"/>
              <a:gd name="T93" fmla="*/ 694 h 882"/>
              <a:gd name="T94" fmla="*/ 1043 w 1226"/>
              <a:gd name="T95" fmla="*/ 607 h 882"/>
              <a:gd name="T96" fmla="*/ 1128 w 1226"/>
              <a:gd name="T97" fmla="*/ 590 h 882"/>
              <a:gd name="T98" fmla="*/ 1101 w 1226"/>
              <a:gd name="T99" fmla="*/ 570 h 882"/>
              <a:gd name="T100" fmla="*/ 1108 w 1226"/>
              <a:gd name="T101" fmla="*/ 556 h 882"/>
              <a:gd name="T102" fmla="*/ 1205 w 1226"/>
              <a:gd name="T103" fmla="*/ 470 h 882"/>
              <a:gd name="T104" fmla="*/ 1209 w 1226"/>
              <a:gd name="T105" fmla="*/ 387 h 882"/>
              <a:gd name="T106" fmla="*/ 1155 w 1226"/>
              <a:gd name="T107" fmla="*/ 255 h 882"/>
              <a:gd name="T108" fmla="*/ 1112 w 1226"/>
              <a:gd name="T109" fmla="*/ 239 h 882"/>
              <a:gd name="T110" fmla="*/ 996 w 1226"/>
              <a:gd name="T111" fmla="*/ 156 h 882"/>
              <a:gd name="T112" fmla="*/ 971 w 1226"/>
              <a:gd name="T113" fmla="*/ 162 h 882"/>
              <a:gd name="T114" fmla="*/ 901 w 1226"/>
              <a:gd name="T115" fmla="*/ 94 h 882"/>
              <a:gd name="T116" fmla="*/ 847 w 1226"/>
              <a:gd name="T117" fmla="*/ 78 h 882"/>
              <a:gd name="T118" fmla="*/ 819 w 1226"/>
              <a:gd name="T119" fmla="*/ 8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882">
                <a:moveTo>
                  <a:pt x="732" y="46"/>
                </a:moveTo>
                <a:lnTo>
                  <a:pt x="721" y="54"/>
                </a:lnTo>
                <a:lnTo>
                  <a:pt x="721" y="54"/>
                </a:lnTo>
                <a:lnTo>
                  <a:pt x="722" y="66"/>
                </a:lnTo>
                <a:lnTo>
                  <a:pt x="727" y="85"/>
                </a:lnTo>
                <a:lnTo>
                  <a:pt x="727" y="88"/>
                </a:lnTo>
                <a:lnTo>
                  <a:pt x="728" y="89"/>
                </a:lnTo>
                <a:lnTo>
                  <a:pt x="727" y="89"/>
                </a:lnTo>
                <a:lnTo>
                  <a:pt x="714" y="118"/>
                </a:lnTo>
                <a:lnTo>
                  <a:pt x="696" y="125"/>
                </a:lnTo>
                <a:lnTo>
                  <a:pt x="693" y="127"/>
                </a:lnTo>
                <a:lnTo>
                  <a:pt x="692" y="127"/>
                </a:lnTo>
                <a:lnTo>
                  <a:pt x="659" y="113"/>
                </a:lnTo>
                <a:lnTo>
                  <a:pt x="658" y="113"/>
                </a:lnTo>
                <a:lnTo>
                  <a:pt x="658" y="112"/>
                </a:lnTo>
                <a:lnTo>
                  <a:pt x="599" y="57"/>
                </a:lnTo>
                <a:lnTo>
                  <a:pt x="576" y="44"/>
                </a:lnTo>
                <a:lnTo>
                  <a:pt x="540" y="30"/>
                </a:lnTo>
                <a:lnTo>
                  <a:pt x="540" y="29"/>
                </a:lnTo>
                <a:lnTo>
                  <a:pt x="540" y="29"/>
                </a:lnTo>
                <a:lnTo>
                  <a:pt x="539" y="29"/>
                </a:lnTo>
                <a:lnTo>
                  <a:pt x="539" y="29"/>
                </a:lnTo>
                <a:lnTo>
                  <a:pt x="522" y="16"/>
                </a:lnTo>
                <a:lnTo>
                  <a:pt x="491" y="7"/>
                </a:lnTo>
                <a:lnTo>
                  <a:pt x="475" y="8"/>
                </a:lnTo>
                <a:lnTo>
                  <a:pt x="474" y="8"/>
                </a:lnTo>
                <a:lnTo>
                  <a:pt x="435" y="6"/>
                </a:lnTo>
                <a:lnTo>
                  <a:pt x="434" y="6"/>
                </a:lnTo>
                <a:lnTo>
                  <a:pt x="405" y="0"/>
                </a:lnTo>
                <a:lnTo>
                  <a:pt x="389" y="0"/>
                </a:lnTo>
                <a:lnTo>
                  <a:pt x="375" y="10"/>
                </a:lnTo>
                <a:lnTo>
                  <a:pt x="375" y="10"/>
                </a:lnTo>
                <a:lnTo>
                  <a:pt x="370" y="12"/>
                </a:lnTo>
                <a:lnTo>
                  <a:pt x="363" y="14"/>
                </a:lnTo>
                <a:lnTo>
                  <a:pt x="347" y="16"/>
                </a:lnTo>
                <a:lnTo>
                  <a:pt x="322" y="22"/>
                </a:lnTo>
                <a:lnTo>
                  <a:pt x="300" y="29"/>
                </a:lnTo>
                <a:lnTo>
                  <a:pt x="299" y="30"/>
                </a:lnTo>
                <a:lnTo>
                  <a:pt x="299" y="31"/>
                </a:lnTo>
                <a:lnTo>
                  <a:pt x="299" y="30"/>
                </a:lnTo>
                <a:lnTo>
                  <a:pt x="271" y="33"/>
                </a:lnTo>
                <a:lnTo>
                  <a:pt x="244" y="44"/>
                </a:lnTo>
                <a:lnTo>
                  <a:pt x="244" y="44"/>
                </a:lnTo>
                <a:lnTo>
                  <a:pt x="240" y="44"/>
                </a:lnTo>
                <a:lnTo>
                  <a:pt x="217" y="41"/>
                </a:lnTo>
                <a:lnTo>
                  <a:pt x="182" y="46"/>
                </a:lnTo>
                <a:lnTo>
                  <a:pt x="153" y="46"/>
                </a:lnTo>
                <a:lnTo>
                  <a:pt x="141" y="58"/>
                </a:lnTo>
                <a:lnTo>
                  <a:pt x="140" y="58"/>
                </a:lnTo>
                <a:lnTo>
                  <a:pt x="126" y="61"/>
                </a:lnTo>
                <a:lnTo>
                  <a:pt x="132" y="76"/>
                </a:lnTo>
                <a:lnTo>
                  <a:pt x="132" y="99"/>
                </a:lnTo>
                <a:lnTo>
                  <a:pt x="128" y="120"/>
                </a:lnTo>
                <a:lnTo>
                  <a:pt x="149" y="137"/>
                </a:lnTo>
                <a:lnTo>
                  <a:pt x="150" y="137"/>
                </a:lnTo>
                <a:lnTo>
                  <a:pt x="150" y="137"/>
                </a:lnTo>
                <a:lnTo>
                  <a:pt x="150" y="137"/>
                </a:lnTo>
                <a:lnTo>
                  <a:pt x="167" y="156"/>
                </a:lnTo>
                <a:lnTo>
                  <a:pt x="167" y="156"/>
                </a:lnTo>
                <a:lnTo>
                  <a:pt x="174" y="162"/>
                </a:lnTo>
                <a:lnTo>
                  <a:pt x="178" y="168"/>
                </a:lnTo>
                <a:lnTo>
                  <a:pt x="181" y="172"/>
                </a:lnTo>
                <a:lnTo>
                  <a:pt x="182" y="178"/>
                </a:lnTo>
                <a:lnTo>
                  <a:pt x="188" y="196"/>
                </a:lnTo>
                <a:lnTo>
                  <a:pt x="197" y="214"/>
                </a:lnTo>
                <a:lnTo>
                  <a:pt x="197" y="214"/>
                </a:lnTo>
                <a:lnTo>
                  <a:pt x="196" y="215"/>
                </a:lnTo>
                <a:lnTo>
                  <a:pt x="195" y="215"/>
                </a:lnTo>
                <a:lnTo>
                  <a:pt x="172" y="232"/>
                </a:lnTo>
                <a:lnTo>
                  <a:pt x="156" y="253"/>
                </a:lnTo>
                <a:lnTo>
                  <a:pt x="159" y="271"/>
                </a:lnTo>
                <a:lnTo>
                  <a:pt x="170" y="296"/>
                </a:lnTo>
                <a:lnTo>
                  <a:pt x="172" y="298"/>
                </a:lnTo>
                <a:lnTo>
                  <a:pt x="172" y="298"/>
                </a:lnTo>
                <a:lnTo>
                  <a:pt x="172" y="300"/>
                </a:lnTo>
                <a:lnTo>
                  <a:pt x="169" y="310"/>
                </a:lnTo>
                <a:lnTo>
                  <a:pt x="169" y="310"/>
                </a:lnTo>
                <a:lnTo>
                  <a:pt x="165" y="318"/>
                </a:lnTo>
                <a:lnTo>
                  <a:pt x="162" y="320"/>
                </a:lnTo>
                <a:lnTo>
                  <a:pt x="160" y="322"/>
                </a:lnTo>
                <a:lnTo>
                  <a:pt x="160" y="322"/>
                </a:lnTo>
                <a:lnTo>
                  <a:pt x="158" y="325"/>
                </a:lnTo>
                <a:lnTo>
                  <a:pt x="154" y="326"/>
                </a:lnTo>
                <a:lnTo>
                  <a:pt x="145" y="327"/>
                </a:lnTo>
                <a:lnTo>
                  <a:pt x="135" y="326"/>
                </a:lnTo>
                <a:lnTo>
                  <a:pt x="121" y="322"/>
                </a:lnTo>
                <a:lnTo>
                  <a:pt x="91" y="317"/>
                </a:lnTo>
                <a:lnTo>
                  <a:pt x="90" y="317"/>
                </a:lnTo>
                <a:lnTo>
                  <a:pt x="90" y="317"/>
                </a:lnTo>
                <a:lnTo>
                  <a:pt x="89" y="317"/>
                </a:lnTo>
                <a:lnTo>
                  <a:pt x="67" y="306"/>
                </a:lnTo>
                <a:lnTo>
                  <a:pt x="32" y="304"/>
                </a:lnTo>
                <a:lnTo>
                  <a:pt x="33" y="306"/>
                </a:lnTo>
                <a:lnTo>
                  <a:pt x="30" y="366"/>
                </a:lnTo>
                <a:lnTo>
                  <a:pt x="30" y="366"/>
                </a:lnTo>
                <a:lnTo>
                  <a:pt x="28" y="372"/>
                </a:lnTo>
                <a:lnTo>
                  <a:pt x="25" y="375"/>
                </a:lnTo>
                <a:lnTo>
                  <a:pt x="20" y="379"/>
                </a:lnTo>
                <a:lnTo>
                  <a:pt x="15" y="380"/>
                </a:lnTo>
                <a:lnTo>
                  <a:pt x="15" y="380"/>
                </a:lnTo>
                <a:lnTo>
                  <a:pt x="11" y="381"/>
                </a:lnTo>
                <a:lnTo>
                  <a:pt x="10" y="384"/>
                </a:lnTo>
                <a:lnTo>
                  <a:pt x="9" y="389"/>
                </a:lnTo>
                <a:lnTo>
                  <a:pt x="9" y="396"/>
                </a:lnTo>
                <a:lnTo>
                  <a:pt x="9" y="397"/>
                </a:lnTo>
                <a:lnTo>
                  <a:pt x="8" y="397"/>
                </a:lnTo>
                <a:lnTo>
                  <a:pt x="6" y="412"/>
                </a:lnTo>
                <a:lnTo>
                  <a:pt x="6" y="412"/>
                </a:lnTo>
                <a:lnTo>
                  <a:pt x="16" y="422"/>
                </a:lnTo>
                <a:lnTo>
                  <a:pt x="20" y="427"/>
                </a:lnTo>
                <a:lnTo>
                  <a:pt x="23" y="430"/>
                </a:lnTo>
                <a:lnTo>
                  <a:pt x="28" y="460"/>
                </a:lnTo>
                <a:lnTo>
                  <a:pt x="28" y="470"/>
                </a:lnTo>
                <a:lnTo>
                  <a:pt x="28" y="470"/>
                </a:lnTo>
                <a:lnTo>
                  <a:pt x="26" y="478"/>
                </a:lnTo>
                <a:lnTo>
                  <a:pt x="24" y="486"/>
                </a:lnTo>
                <a:lnTo>
                  <a:pt x="16" y="510"/>
                </a:lnTo>
                <a:lnTo>
                  <a:pt x="0" y="540"/>
                </a:lnTo>
                <a:lnTo>
                  <a:pt x="0" y="547"/>
                </a:lnTo>
                <a:lnTo>
                  <a:pt x="2" y="561"/>
                </a:lnTo>
                <a:lnTo>
                  <a:pt x="18" y="582"/>
                </a:lnTo>
                <a:lnTo>
                  <a:pt x="18" y="582"/>
                </a:lnTo>
                <a:lnTo>
                  <a:pt x="24" y="590"/>
                </a:lnTo>
                <a:lnTo>
                  <a:pt x="26" y="595"/>
                </a:lnTo>
                <a:lnTo>
                  <a:pt x="41" y="616"/>
                </a:lnTo>
                <a:lnTo>
                  <a:pt x="63" y="640"/>
                </a:lnTo>
                <a:lnTo>
                  <a:pt x="63" y="640"/>
                </a:lnTo>
                <a:lnTo>
                  <a:pt x="73" y="649"/>
                </a:lnTo>
                <a:lnTo>
                  <a:pt x="77" y="651"/>
                </a:lnTo>
                <a:lnTo>
                  <a:pt x="80" y="651"/>
                </a:lnTo>
                <a:lnTo>
                  <a:pt x="103" y="638"/>
                </a:lnTo>
                <a:lnTo>
                  <a:pt x="103" y="638"/>
                </a:lnTo>
                <a:lnTo>
                  <a:pt x="110" y="633"/>
                </a:lnTo>
                <a:lnTo>
                  <a:pt x="113" y="632"/>
                </a:lnTo>
                <a:lnTo>
                  <a:pt x="117" y="631"/>
                </a:lnTo>
                <a:lnTo>
                  <a:pt x="117" y="631"/>
                </a:lnTo>
                <a:lnTo>
                  <a:pt x="121" y="632"/>
                </a:lnTo>
                <a:lnTo>
                  <a:pt x="126" y="634"/>
                </a:lnTo>
                <a:lnTo>
                  <a:pt x="140" y="642"/>
                </a:lnTo>
                <a:lnTo>
                  <a:pt x="140" y="642"/>
                </a:lnTo>
                <a:lnTo>
                  <a:pt x="141" y="642"/>
                </a:lnTo>
                <a:lnTo>
                  <a:pt x="141" y="643"/>
                </a:lnTo>
                <a:lnTo>
                  <a:pt x="153" y="658"/>
                </a:lnTo>
                <a:lnTo>
                  <a:pt x="159" y="672"/>
                </a:lnTo>
                <a:lnTo>
                  <a:pt x="164" y="679"/>
                </a:lnTo>
                <a:lnTo>
                  <a:pt x="168" y="681"/>
                </a:lnTo>
                <a:lnTo>
                  <a:pt x="183" y="692"/>
                </a:lnTo>
                <a:lnTo>
                  <a:pt x="192" y="693"/>
                </a:lnTo>
                <a:lnTo>
                  <a:pt x="192" y="693"/>
                </a:lnTo>
                <a:lnTo>
                  <a:pt x="196" y="694"/>
                </a:lnTo>
                <a:lnTo>
                  <a:pt x="199" y="696"/>
                </a:lnTo>
                <a:lnTo>
                  <a:pt x="205" y="703"/>
                </a:lnTo>
                <a:lnTo>
                  <a:pt x="205" y="703"/>
                </a:lnTo>
                <a:lnTo>
                  <a:pt x="209" y="705"/>
                </a:lnTo>
                <a:lnTo>
                  <a:pt x="216" y="709"/>
                </a:lnTo>
                <a:lnTo>
                  <a:pt x="244" y="717"/>
                </a:lnTo>
                <a:lnTo>
                  <a:pt x="245" y="717"/>
                </a:lnTo>
                <a:lnTo>
                  <a:pt x="282" y="731"/>
                </a:lnTo>
                <a:lnTo>
                  <a:pt x="283" y="731"/>
                </a:lnTo>
                <a:lnTo>
                  <a:pt x="284" y="731"/>
                </a:lnTo>
                <a:lnTo>
                  <a:pt x="309" y="743"/>
                </a:lnTo>
                <a:lnTo>
                  <a:pt x="353" y="753"/>
                </a:lnTo>
                <a:lnTo>
                  <a:pt x="354" y="755"/>
                </a:lnTo>
                <a:lnTo>
                  <a:pt x="411" y="757"/>
                </a:lnTo>
                <a:lnTo>
                  <a:pt x="436" y="748"/>
                </a:lnTo>
                <a:lnTo>
                  <a:pt x="459" y="748"/>
                </a:lnTo>
                <a:lnTo>
                  <a:pt x="459" y="749"/>
                </a:lnTo>
                <a:lnTo>
                  <a:pt x="460" y="750"/>
                </a:lnTo>
                <a:lnTo>
                  <a:pt x="480" y="774"/>
                </a:lnTo>
                <a:lnTo>
                  <a:pt x="480" y="774"/>
                </a:lnTo>
                <a:lnTo>
                  <a:pt x="480" y="775"/>
                </a:lnTo>
                <a:lnTo>
                  <a:pt x="491" y="795"/>
                </a:lnTo>
                <a:lnTo>
                  <a:pt x="501" y="805"/>
                </a:lnTo>
                <a:lnTo>
                  <a:pt x="514" y="812"/>
                </a:lnTo>
                <a:lnTo>
                  <a:pt x="516" y="813"/>
                </a:lnTo>
                <a:lnTo>
                  <a:pt x="516" y="813"/>
                </a:lnTo>
                <a:lnTo>
                  <a:pt x="517" y="814"/>
                </a:lnTo>
                <a:lnTo>
                  <a:pt x="528" y="838"/>
                </a:lnTo>
                <a:lnTo>
                  <a:pt x="528" y="839"/>
                </a:lnTo>
                <a:lnTo>
                  <a:pt x="529" y="839"/>
                </a:lnTo>
                <a:lnTo>
                  <a:pt x="529" y="841"/>
                </a:lnTo>
                <a:lnTo>
                  <a:pt x="535" y="867"/>
                </a:lnTo>
                <a:lnTo>
                  <a:pt x="552" y="874"/>
                </a:lnTo>
                <a:lnTo>
                  <a:pt x="553" y="874"/>
                </a:lnTo>
                <a:lnTo>
                  <a:pt x="554" y="874"/>
                </a:lnTo>
                <a:lnTo>
                  <a:pt x="554" y="874"/>
                </a:lnTo>
                <a:lnTo>
                  <a:pt x="568" y="882"/>
                </a:lnTo>
                <a:lnTo>
                  <a:pt x="586" y="878"/>
                </a:lnTo>
                <a:lnTo>
                  <a:pt x="591" y="860"/>
                </a:lnTo>
                <a:lnTo>
                  <a:pt x="591" y="859"/>
                </a:lnTo>
                <a:lnTo>
                  <a:pt x="592" y="858"/>
                </a:lnTo>
                <a:lnTo>
                  <a:pt x="612" y="837"/>
                </a:lnTo>
                <a:lnTo>
                  <a:pt x="635" y="843"/>
                </a:lnTo>
                <a:lnTo>
                  <a:pt x="635" y="845"/>
                </a:lnTo>
                <a:lnTo>
                  <a:pt x="647" y="869"/>
                </a:lnTo>
                <a:lnTo>
                  <a:pt x="670" y="861"/>
                </a:lnTo>
                <a:lnTo>
                  <a:pt x="672" y="838"/>
                </a:lnTo>
                <a:lnTo>
                  <a:pt x="672" y="837"/>
                </a:lnTo>
                <a:lnTo>
                  <a:pt x="672" y="836"/>
                </a:lnTo>
                <a:lnTo>
                  <a:pt x="673" y="835"/>
                </a:lnTo>
                <a:lnTo>
                  <a:pt x="688" y="826"/>
                </a:lnTo>
                <a:lnTo>
                  <a:pt x="685" y="792"/>
                </a:lnTo>
                <a:lnTo>
                  <a:pt x="685" y="790"/>
                </a:lnTo>
                <a:lnTo>
                  <a:pt x="685" y="789"/>
                </a:lnTo>
                <a:lnTo>
                  <a:pt x="685" y="789"/>
                </a:lnTo>
                <a:lnTo>
                  <a:pt x="703" y="751"/>
                </a:lnTo>
                <a:lnTo>
                  <a:pt x="721" y="744"/>
                </a:lnTo>
                <a:lnTo>
                  <a:pt x="714" y="710"/>
                </a:lnTo>
                <a:lnTo>
                  <a:pt x="732" y="710"/>
                </a:lnTo>
                <a:lnTo>
                  <a:pt x="730" y="694"/>
                </a:lnTo>
                <a:lnTo>
                  <a:pt x="721" y="662"/>
                </a:lnTo>
                <a:lnTo>
                  <a:pt x="721" y="662"/>
                </a:lnTo>
                <a:lnTo>
                  <a:pt x="721" y="659"/>
                </a:lnTo>
                <a:lnTo>
                  <a:pt x="724" y="637"/>
                </a:lnTo>
                <a:lnTo>
                  <a:pt x="724" y="633"/>
                </a:lnTo>
                <a:lnTo>
                  <a:pt x="726" y="631"/>
                </a:lnTo>
                <a:lnTo>
                  <a:pt x="738" y="616"/>
                </a:lnTo>
                <a:lnTo>
                  <a:pt x="741" y="614"/>
                </a:lnTo>
                <a:lnTo>
                  <a:pt x="744" y="614"/>
                </a:lnTo>
                <a:lnTo>
                  <a:pt x="776" y="619"/>
                </a:lnTo>
                <a:lnTo>
                  <a:pt x="779" y="619"/>
                </a:lnTo>
                <a:lnTo>
                  <a:pt x="805" y="626"/>
                </a:lnTo>
                <a:lnTo>
                  <a:pt x="828" y="619"/>
                </a:lnTo>
                <a:lnTo>
                  <a:pt x="840" y="646"/>
                </a:lnTo>
                <a:lnTo>
                  <a:pt x="842" y="647"/>
                </a:lnTo>
                <a:lnTo>
                  <a:pt x="842" y="666"/>
                </a:lnTo>
                <a:lnTo>
                  <a:pt x="846" y="685"/>
                </a:lnTo>
                <a:lnTo>
                  <a:pt x="846" y="685"/>
                </a:lnTo>
                <a:lnTo>
                  <a:pt x="848" y="689"/>
                </a:lnTo>
                <a:lnTo>
                  <a:pt x="851" y="694"/>
                </a:lnTo>
                <a:lnTo>
                  <a:pt x="854" y="696"/>
                </a:lnTo>
                <a:lnTo>
                  <a:pt x="858" y="698"/>
                </a:lnTo>
                <a:lnTo>
                  <a:pt x="860" y="698"/>
                </a:lnTo>
                <a:lnTo>
                  <a:pt x="860" y="698"/>
                </a:lnTo>
                <a:lnTo>
                  <a:pt x="868" y="700"/>
                </a:lnTo>
                <a:lnTo>
                  <a:pt x="872" y="703"/>
                </a:lnTo>
                <a:lnTo>
                  <a:pt x="877" y="708"/>
                </a:lnTo>
                <a:lnTo>
                  <a:pt x="878" y="712"/>
                </a:lnTo>
                <a:lnTo>
                  <a:pt x="878" y="712"/>
                </a:lnTo>
                <a:lnTo>
                  <a:pt x="880" y="718"/>
                </a:lnTo>
                <a:lnTo>
                  <a:pt x="883" y="724"/>
                </a:lnTo>
                <a:lnTo>
                  <a:pt x="887" y="729"/>
                </a:lnTo>
                <a:lnTo>
                  <a:pt x="893" y="736"/>
                </a:lnTo>
                <a:lnTo>
                  <a:pt x="903" y="752"/>
                </a:lnTo>
                <a:lnTo>
                  <a:pt x="903" y="752"/>
                </a:lnTo>
                <a:lnTo>
                  <a:pt x="903" y="753"/>
                </a:lnTo>
                <a:lnTo>
                  <a:pt x="911" y="767"/>
                </a:lnTo>
                <a:lnTo>
                  <a:pt x="922" y="766"/>
                </a:lnTo>
                <a:lnTo>
                  <a:pt x="942" y="748"/>
                </a:lnTo>
                <a:lnTo>
                  <a:pt x="956" y="775"/>
                </a:lnTo>
                <a:lnTo>
                  <a:pt x="982" y="783"/>
                </a:lnTo>
                <a:lnTo>
                  <a:pt x="984" y="783"/>
                </a:lnTo>
                <a:lnTo>
                  <a:pt x="985" y="784"/>
                </a:lnTo>
                <a:lnTo>
                  <a:pt x="998" y="810"/>
                </a:lnTo>
                <a:lnTo>
                  <a:pt x="1004" y="813"/>
                </a:lnTo>
                <a:lnTo>
                  <a:pt x="1005" y="790"/>
                </a:lnTo>
                <a:lnTo>
                  <a:pt x="1005" y="789"/>
                </a:lnTo>
                <a:lnTo>
                  <a:pt x="1005" y="784"/>
                </a:lnTo>
                <a:lnTo>
                  <a:pt x="1058" y="783"/>
                </a:lnTo>
                <a:lnTo>
                  <a:pt x="1059" y="779"/>
                </a:lnTo>
                <a:lnTo>
                  <a:pt x="1059" y="779"/>
                </a:lnTo>
                <a:lnTo>
                  <a:pt x="1060" y="774"/>
                </a:lnTo>
                <a:lnTo>
                  <a:pt x="1060" y="771"/>
                </a:lnTo>
                <a:lnTo>
                  <a:pt x="1058" y="768"/>
                </a:lnTo>
                <a:lnTo>
                  <a:pt x="1058" y="768"/>
                </a:lnTo>
                <a:lnTo>
                  <a:pt x="1055" y="758"/>
                </a:lnTo>
                <a:lnTo>
                  <a:pt x="1052" y="747"/>
                </a:lnTo>
                <a:lnTo>
                  <a:pt x="1052" y="747"/>
                </a:lnTo>
                <a:lnTo>
                  <a:pt x="1052" y="740"/>
                </a:lnTo>
                <a:lnTo>
                  <a:pt x="1052" y="734"/>
                </a:lnTo>
                <a:lnTo>
                  <a:pt x="1053" y="729"/>
                </a:lnTo>
                <a:lnTo>
                  <a:pt x="1055" y="727"/>
                </a:lnTo>
                <a:lnTo>
                  <a:pt x="1055" y="727"/>
                </a:lnTo>
                <a:lnTo>
                  <a:pt x="1057" y="724"/>
                </a:lnTo>
                <a:lnTo>
                  <a:pt x="1060" y="722"/>
                </a:lnTo>
                <a:lnTo>
                  <a:pt x="1063" y="722"/>
                </a:lnTo>
                <a:lnTo>
                  <a:pt x="1067" y="724"/>
                </a:lnTo>
                <a:lnTo>
                  <a:pt x="1089" y="731"/>
                </a:lnTo>
                <a:lnTo>
                  <a:pt x="1091" y="714"/>
                </a:lnTo>
                <a:lnTo>
                  <a:pt x="1051" y="696"/>
                </a:lnTo>
                <a:lnTo>
                  <a:pt x="1049" y="696"/>
                </a:lnTo>
                <a:lnTo>
                  <a:pt x="1048" y="694"/>
                </a:lnTo>
                <a:lnTo>
                  <a:pt x="1048" y="693"/>
                </a:lnTo>
                <a:lnTo>
                  <a:pt x="1048" y="692"/>
                </a:lnTo>
                <a:lnTo>
                  <a:pt x="1042" y="643"/>
                </a:lnTo>
                <a:lnTo>
                  <a:pt x="1043" y="614"/>
                </a:lnTo>
                <a:lnTo>
                  <a:pt x="1043" y="609"/>
                </a:lnTo>
                <a:lnTo>
                  <a:pt x="1043" y="607"/>
                </a:lnTo>
                <a:lnTo>
                  <a:pt x="1109" y="616"/>
                </a:lnTo>
                <a:lnTo>
                  <a:pt x="1126" y="600"/>
                </a:lnTo>
                <a:lnTo>
                  <a:pt x="1126" y="600"/>
                </a:lnTo>
                <a:lnTo>
                  <a:pt x="1128" y="595"/>
                </a:lnTo>
                <a:lnTo>
                  <a:pt x="1128" y="592"/>
                </a:lnTo>
                <a:lnTo>
                  <a:pt x="1128" y="590"/>
                </a:lnTo>
                <a:lnTo>
                  <a:pt x="1126" y="587"/>
                </a:lnTo>
                <a:lnTo>
                  <a:pt x="1126" y="587"/>
                </a:lnTo>
                <a:lnTo>
                  <a:pt x="1115" y="583"/>
                </a:lnTo>
                <a:lnTo>
                  <a:pt x="1107" y="578"/>
                </a:lnTo>
                <a:lnTo>
                  <a:pt x="1103" y="572"/>
                </a:lnTo>
                <a:lnTo>
                  <a:pt x="1101" y="570"/>
                </a:lnTo>
                <a:lnTo>
                  <a:pt x="1100" y="568"/>
                </a:lnTo>
                <a:lnTo>
                  <a:pt x="1100" y="568"/>
                </a:lnTo>
                <a:lnTo>
                  <a:pt x="1101" y="564"/>
                </a:lnTo>
                <a:lnTo>
                  <a:pt x="1103" y="561"/>
                </a:lnTo>
                <a:lnTo>
                  <a:pt x="1104" y="559"/>
                </a:lnTo>
                <a:lnTo>
                  <a:pt x="1108" y="556"/>
                </a:lnTo>
                <a:lnTo>
                  <a:pt x="1136" y="529"/>
                </a:lnTo>
                <a:lnTo>
                  <a:pt x="1166" y="528"/>
                </a:lnTo>
                <a:lnTo>
                  <a:pt x="1182" y="500"/>
                </a:lnTo>
                <a:lnTo>
                  <a:pt x="1182" y="475"/>
                </a:lnTo>
                <a:lnTo>
                  <a:pt x="1205" y="470"/>
                </a:lnTo>
                <a:lnTo>
                  <a:pt x="1205" y="470"/>
                </a:lnTo>
                <a:lnTo>
                  <a:pt x="1213" y="450"/>
                </a:lnTo>
                <a:lnTo>
                  <a:pt x="1217" y="439"/>
                </a:lnTo>
                <a:lnTo>
                  <a:pt x="1226" y="419"/>
                </a:lnTo>
                <a:lnTo>
                  <a:pt x="1209" y="388"/>
                </a:lnTo>
                <a:lnTo>
                  <a:pt x="1209" y="387"/>
                </a:lnTo>
                <a:lnTo>
                  <a:pt x="1209" y="387"/>
                </a:lnTo>
                <a:lnTo>
                  <a:pt x="1209" y="386"/>
                </a:lnTo>
                <a:lnTo>
                  <a:pt x="1199" y="344"/>
                </a:lnTo>
                <a:lnTo>
                  <a:pt x="1199" y="343"/>
                </a:lnTo>
                <a:lnTo>
                  <a:pt x="1191" y="301"/>
                </a:lnTo>
                <a:lnTo>
                  <a:pt x="1177" y="277"/>
                </a:lnTo>
                <a:lnTo>
                  <a:pt x="1155" y="255"/>
                </a:lnTo>
                <a:lnTo>
                  <a:pt x="1155" y="254"/>
                </a:lnTo>
                <a:lnTo>
                  <a:pt x="1155" y="253"/>
                </a:lnTo>
                <a:lnTo>
                  <a:pt x="1154" y="251"/>
                </a:lnTo>
                <a:lnTo>
                  <a:pt x="1153" y="229"/>
                </a:lnTo>
                <a:lnTo>
                  <a:pt x="1113" y="241"/>
                </a:lnTo>
                <a:lnTo>
                  <a:pt x="1112" y="239"/>
                </a:lnTo>
                <a:lnTo>
                  <a:pt x="1093" y="219"/>
                </a:lnTo>
                <a:lnTo>
                  <a:pt x="1040" y="178"/>
                </a:lnTo>
                <a:lnTo>
                  <a:pt x="1037" y="178"/>
                </a:lnTo>
                <a:lnTo>
                  <a:pt x="1018" y="151"/>
                </a:lnTo>
                <a:lnTo>
                  <a:pt x="1004" y="143"/>
                </a:lnTo>
                <a:lnTo>
                  <a:pt x="996" y="156"/>
                </a:lnTo>
                <a:lnTo>
                  <a:pt x="996" y="159"/>
                </a:lnTo>
                <a:lnTo>
                  <a:pt x="994" y="160"/>
                </a:lnTo>
                <a:lnTo>
                  <a:pt x="993" y="160"/>
                </a:lnTo>
                <a:lnTo>
                  <a:pt x="990" y="160"/>
                </a:lnTo>
                <a:lnTo>
                  <a:pt x="974" y="161"/>
                </a:lnTo>
                <a:lnTo>
                  <a:pt x="971" y="162"/>
                </a:lnTo>
                <a:lnTo>
                  <a:pt x="970" y="162"/>
                </a:lnTo>
                <a:lnTo>
                  <a:pt x="931" y="118"/>
                </a:lnTo>
                <a:lnTo>
                  <a:pt x="931" y="118"/>
                </a:lnTo>
                <a:lnTo>
                  <a:pt x="924" y="115"/>
                </a:lnTo>
                <a:lnTo>
                  <a:pt x="917" y="109"/>
                </a:lnTo>
                <a:lnTo>
                  <a:pt x="901" y="94"/>
                </a:lnTo>
                <a:lnTo>
                  <a:pt x="883" y="81"/>
                </a:lnTo>
                <a:lnTo>
                  <a:pt x="882" y="80"/>
                </a:lnTo>
                <a:lnTo>
                  <a:pt x="861" y="68"/>
                </a:lnTo>
                <a:lnTo>
                  <a:pt x="850" y="77"/>
                </a:lnTo>
                <a:lnTo>
                  <a:pt x="848" y="80"/>
                </a:lnTo>
                <a:lnTo>
                  <a:pt x="847" y="78"/>
                </a:lnTo>
                <a:lnTo>
                  <a:pt x="846" y="78"/>
                </a:lnTo>
                <a:lnTo>
                  <a:pt x="835" y="76"/>
                </a:lnTo>
                <a:lnTo>
                  <a:pt x="823" y="82"/>
                </a:lnTo>
                <a:lnTo>
                  <a:pt x="822" y="83"/>
                </a:lnTo>
                <a:lnTo>
                  <a:pt x="820" y="84"/>
                </a:lnTo>
                <a:lnTo>
                  <a:pt x="819" y="84"/>
                </a:lnTo>
                <a:lnTo>
                  <a:pt x="803" y="88"/>
                </a:lnTo>
                <a:lnTo>
                  <a:pt x="803" y="88"/>
                </a:lnTo>
                <a:lnTo>
                  <a:pt x="732" y="46"/>
                </a:lnTo>
                <a:lnTo>
                  <a:pt x="732" y="46"/>
                </a:lnTo>
                <a:close/>
              </a:path>
            </a:pathLst>
          </a:custGeom>
          <a:solidFill>
            <a:schemeClr val="bg1">
              <a:lumMod val="7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36" name="Freeform 42"/>
          <p:cNvSpPr/>
          <p:nvPr/>
        </p:nvSpPr>
        <p:spPr bwMode="auto">
          <a:xfrm>
            <a:off x="2984955" y="3891640"/>
            <a:ext cx="1235073" cy="1082135"/>
          </a:xfrm>
          <a:custGeom>
            <a:avLst/>
            <a:gdLst>
              <a:gd name="T0" fmla="*/ 40 w 1063"/>
              <a:gd name="T1" fmla="*/ 75 h 932"/>
              <a:gd name="T2" fmla="*/ 13 w 1063"/>
              <a:gd name="T3" fmla="*/ 172 h 932"/>
              <a:gd name="T4" fmla="*/ 60 w 1063"/>
              <a:gd name="T5" fmla="*/ 210 h 932"/>
              <a:gd name="T6" fmla="*/ 109 w 1063"/>
              <a:gd name="T7" fmla="*/ 293 h 932"/>
              <a:gd name="T8" fmla="*/ 112 w 1063"/>
              <a:gd name="T9" fmla="*/ 354 h 932"/>
              <a:gd name="T10" fmla="*/ 128 w 1063"/>
              <a:gd name="T11" fmla="*/ 403 h 932"/>
              <a:gd name="T12" fmla="*/ 138 w 1063"/>
              <a:gd name="T13" fmla="*/ 433 h 932"/>
              <a:gd name="T14" fmla="*/ 134 w 1063"/>
              <a:gd name="T15" fmla="*/ 484 h 932"/>
              <a:gd name="T16" fmla="*/ 132 w 1063"/>
              <a:gd name="T17" fmla="*/ 571 h 932"/>
              <a:gd name="T18" fmla="*/ 131 w 1063"/>
              <a:gd name="T19" fmla="*/ 648 h 932"/>
              <a:gd name="T20" fmla="*/ 155 w 1063"/>
              <a:gd name="T21" fmla="*/ 668 h 932"/>
              <a:gd name="T22" fmla="*/ 167 w 1063"/>
              <a:gd name="T23" fmla="*/ 698 h 932"/>
              <a:gd name="T24" fmla="*/ 182 w 1063"/>
              <a:gd name="T25" fmla="*/ 675 h 932"/>
              <a:gd name="T26" fmla="*/ 187 w 1063"/>
              <a:gd name="T27" fmla="*/ 637 h 932"/>
              <a:gd name="T28" fmla="*/ 225 w 1063"/>
              <a:gd name="T29" fmla="*/ 638 h 932"/>
              <a:gd name="T30" fmla="*/ 258 w 1063"/>
              <a:gd name="T31" fmla="*/ 716 h 932"/>
              <a:gd name="T32" fmla="*/ 299 w 1063"/>
              <a:gd name="T33" fmla="*/ 707 h 932"/>
              <a:gd name="T34" fmla="*/ 361 w 1063"/>
              <a:gd name="T35" fmla="*/ 841 h 932"/>
              <a:gd name="T36" fmla="*/ 371 w 1063"/>
              <a:gd name="T37" fmla="*/ 903 h 932"/>
              <a:gd name="T38" fmla="*/ 395 w 1063"/>
              <a:gd name="T39" fmla="*/ 888 h 932"/>
              <a:gd name="T40" fmla="*/ 397 w 1063"/>
              <a:gd name="T41" fmla="*/ 931 h 932"/>
              <a:gd name="T42" fmla="*/ 435 w 1063"/>
              <a:gd name="T43" fmla="*/ 897 h 932"/>
              <a:gd name="T44" fmla="*/ 496 w 1063"/>
              <a:gd name="T45" fmla="*/ 889 h 932"/>
              <a:gd name="T46" fmla="*/ 497 w 1063"/>
              <a:gd name="T47" fmla="*/ 810 h 932"/>
              <a:gd name="T48" fmla="*/ 526 w 1063"/>
              <a:gd name="T49" fmla="*/ 770 h 932"/>
              <a:gd name="T50" fmla="*/ 591 w 1063"/>
              <a:gd name="T51" fmla="*/ 661 h 932"/>
              <a:gd name="T52" fmla="*/ 665 w 1063"/>
              <a:gd name="T53" fmla="*/ 699 h 932"/>
              <a:gd name="T54" fmla="*/ 678 w 1063"/>
              <a:gd name="T55" fmla="*/ 726 h 932"/>
              <a:gd name="T56" fmla="*/ 695 w 1063"/>
              <a:gd name="T57" fmla="*/ 713 h 932"/>
              <a:gd name="T58" fmla="*/ 749 w 1063"/>
              <a:gd name="T59" fmla="*/ 709 h 932"/>
              <a:gd name="T60" fmla="*/ 821 w 1063"/>
              <a:gd name="T61" fmla="*/ 744 h 932"/>
              <a:gd name="T62" fmla="*/ 798 w 1063"/>
              <a:gd name="T63" fmla="*/ 693 h 932"/>
              <a:gd name="T64" fmla="*/ 803 w 1063"/>
              <a:gd name="T65" fmla="*/ 629 h 932"/>
              <a:gd name="T66" fmla="*/ 822 w 1063"/>
              <a:gd name="T67" fmla="*/ 607 h 932"/>
              <a:gd name="T68" fmla="*/ 770 w 1063"/>
              <a:gd name="T69" fmla="*/ 492 h 932"/>
              <a:gd name="T70" fmla="*/ 945 w 1063"/>
              <a:gd name="T71" fmla="*/ 420 h 932"/>
              <a:gd name="T72" fmla="*/ 1006 w 1063"/>
              <a:gd name="T73" fmla="*/ 337 h 932"/>
              <a:gd name="T74" fmla="*/ 1058 w 1063"/>
              <a:gd name="T75" fmla="*/ 245 h 932"/>
              <a:gd name="T76" fmla="*/ 963 w 1063"/>
              <a:gd name="T77" fmla="*/ 221 h 932"/>
              <a:gd name="T78" fmla="*/ 944 w 1063"/>
              <a:gd name="T79" fmla="*/ 214 h 932"/>
              <a:gd name="T80" fmla="*/ 920 w 1063"/>
              <a:gd name="T81" fmla="*/ 220 h 932"/>
              <a:gd name="T82" fmla="*/ 908 w 1063"/>
              <a:gd name="T83" fmla="*/ 197 h 932"/>
              <a:gd name="T84" fmla="*/ 872 w 1063"/>
              <a:gd name="T85" fmla="*/ 186 h 932"/>
              <a:gd name="T86" fmla="*/ 795 w 1063"/>
              <a:gd name="T87" fmla="*/ 175 h 932"/>
              <a:gd name="T88" fmla="*/ 754 w 1063"/>
              <a:gd name="T89" fmla="*/ 190 h 932"/>
              <a:gd name="T90" fmla="*/ 685 w 1063"/>
              <a:gd name="T91" fmla="*/ 180 h 932"/>
              <a:gd name="T92" fmla="*/ 656 w 1063"/>
              <a:gd name="T93" fmla="*/ 117 h 932"/>
              <a:gd name="T94" fmla="*/ 539 w 1063"/>
              <a:gd name="T95" fmla="*/ 46 h 932"/>
              <a:gd name="T96" fmla="*/ 494 w 1063"/>
              <a:gd name="T97" fmla="*/ 17 h 932"/>
              <a:gd name="T98" fmla="*/ 482 w 1063"/>
              <a:gd name="T99" fmla="*/ 95 h 932"/>
              <a:gd name="T100" fmla="*/ 424 w 1063"/>
              <a:gd name="T101" fmla="*/ 99 h 932"/>
              <a:gd name="T102" fmla="*/ 392 w 1063"/>
              <a:gd name="T103" fmla="*/ 130 h 932"/>
              <a:gd name="T104" fmla="*/ 368 w 1063"/>
              <a:gd name="T105" fmla="*/ 144 h 932"/>
              <a:gd name="T106" fmla="*/ 361 w 1063"/>
              <a:gd name="T107" fmla="*/ 179 h 932"/>
              <a:gd name="T108" fmla="*/ 285 w 1063"/>
              <a:gd name="T109" fmla="*/ 204 h 932"/>
              <a:gd name="T110" fmla="*/ 205 w 1063"/>
              <a:gd name="T111" fmla="*/ 164 h 932"/>
              <a:gd name="T112" fmla="*/ 168 w 1063"/>
              <a:gd name="T113" fmla="*/ 111 h 932"/>
              <a:gd name="T114" fmla="*/ 149 w 1063"/>
              <a:gd name="T115" fmla="*/ 93 h 932"/>
              <a:gd name="T116" fmla="*/ 126 w 1063"/>
              <a:gd name="T117" fmla="*/ 33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3" h="932">
                <a:moveTo>
                  <a:pt x="100" y="23"/>
                </a:moveTo>
                <a:lnTo>
                  <a:pt x="71" y="14"/>
                </a:lnTo>
                <a:lnTo>
                  <a:pt x="42" y="10"/>
                </a:lnTo>
                <a:lnTo>
                  <a:pt x="33" y="22"/>
                </a:lnTo>
                <a:lnTo>
                  <a:pt x="31" y="42"/>
                </a:lnTo>
                <a:lnTo>
                  <a:pt x="32" y="44"/>
                </a:lnTo>
                <a:lnTo>
                  <a:pt x="40" y="75"/>
                </a:lnTo>
                <a:lnTo>
                  <a:pt x="41" y="99"/>
                </a:lnTo>
                <a:lnTo>
                  <a:pt x="41" y="107"/>
                </a:lnTo>
                <a:lnTo>
                  <a:pt x="26" y="107"/>
                </a:lnTo>
                <a:lnTo>
                  <a:pt x="33" y="135"/>
                </a:lnTo>
                <a:lnTo>
                  <a:pt x="10" y="143"/>
                </a:lnTo>
                <a:lnTo>
                  <a:pt x="0" y="162"/>
                </a:lnTo>
                <a:lnTo>
                  <a:pt x="13" y="172"/>
                </a:lnTo>
                <a:lnTo>
                  <a:pt x="15" y="173"/>
                </a:lnTo>
                <a:lnTo>
                  <a:pt x="15" y="173"/>
                </a:lnTo>
                <a:lnTo>
                  <a:pt x="57" y="206"/>
                </a:lnTo>
                <a:lnTo>
                  <a:pt x="59" y="207"/>
                </a:lnTo>
                <a:lnTo>
                  <a:pt x="60" y="207"/>
                </a:lnTo>
                <a:lnTo>
                  <a:pt x="60" y="209"/>
                </a:lnTo>
                <a:lnTo>
                  <a:pt x="60" y="210"/>
                </a:lnTo>
                <a:lnTo>
                  <a:pt x="65" y="241"/>
                </a:lnTo>
                <a:lnTo>
                  <a:pt x="85" y="268"/>
                </a:lnTo>
                <a:lnTo>
                  <a:pt x="85" y="268"/>
                </a:lnTo>
                <a:lnTo>
                  <a:pt x="94" y="280"/>
                </a:lnTo>
                <a:lnTo>
                  <a:pt x="107" y="292"/>
                </a:lnTo>
                <a:lnTo>
                  <a:pt x="108" y="292"/>
                </a:lnTo>
                <a:lnTo>
                  <a:pt x="109" y="293"/>
                </a:lnTo>
                <a:lnTo>
                  <a:pt x="109" y="295"/>
                </a:lnTo>
                <a:lnTo>
                  <a:pt x="108" y="297"/>
                </a:lnTo>
                <a:lnTo>
                  <a:pt x="108" y="324"/>
                </a:lnTo>
                <a:lnTo>
                  <a:pt x="108" y="324"/>
                </a:lnTo>
                <a:lnTo>
                  <a:pt x="110" y="331"/>
                </a:lnTo>
                <a:lnTo>
                  <a:pt x="111" y="342"/>
                </a:lnTo>
                <a:lnTo>
                  <a:pt x="112" y="354"/>
                </a:lnTo>
                <a:lnTo>
                  <a:pt x="112" y="370"/>
                </a:lnTo>
                <a:lnTo>
                  <a:pt x="112" y="370"/>
                </a:lnTo>
                <a:lnTo>
                  <a:pt x="119" y="381"/>
                </a:lnTo>
                <a:lnTo>
                  <a:pt x="125" y="390"/>
                </a:lnTo>
                <a:lnTo>
                  <a:pt x="127" y="398"/>
                </a:lnTo>
                <a:lnTo>
                  <a:pt x="128" y="403"/>
                </a:lnTo>
                <a:lnTo>
                  <a:pt x="128" y="403"/>
                </a:lnTo>
                <a:lnTo>
                  <a:pt x="130" y="408"/>
                </a:lnTo>
                <a:lnTo>
                  <a:pt x="131" y="415"/>
                </a:lnTo>
                <a:lnTo>
                  <a:pt x="138" y="432"/>
                </a:lnTo>
                <a:lnTo>
                  <a:pt x="138" y="432"/>
                </a:lnTo>
                <a:lnTo>
                  <a:pt x="138" y="433"/>
                </a:lnTo>
                <a:lnTo>
                  <a:pt x="138" y="433"/>
                </a:lnTo>
                <a:lnTo>
                  <a:pt x="138" y="433"/>
                </a:lnTo>
                <a:lnTo>
                  <a:pt x="139" y="445"/>
                </a:lnTo>
                <a:lnTo>
                  <a:pt x="139" y="456"/>
                </a:lnTo>
                <a:lnTo>
                  <a:pt x="138" y="467"/>
                </a:lnTo>
                <a:lnTo>
                  <a:pt x="135" y="477"/>
                </a:lnTo>
                <a:lnTo>
                  <a:pt x="135" y="477"/>
                </a:lnTo>
                <a:lnTo>
                  <a:pt x="135" y="480"/>
                </a:lnTo>
                <a:lnTo>
                  <a:pt x="134" y="484"/>
                </a:lnTo>
                <a:lnTo>
                  <a:pt x="136" y="494"/>
                </a:lnTo>
                <a:lnTo>
                  <a:pt x="142" y="507"/>
                </a:lnTo>
                <a:lnTo>
                  <a:pt x="150" y="523"/>
                </a:lnTo>
                <a:lnTo>
                  <a:pt x="151" y="524"/>
                </a:lnTo>
                <a:lnTo>
                  <a:pt x="152" y="526"/>
                </a:lnTo>
                <a:lnTo>
                  <a:pt x="151" y="528"/>
                </a:lnTo>
                <a:lnTo>
                  <a:pt x="132" y="571"/>
                </a:lnTo>
                <a:lnTo>
                  <a:pt x="132" y="571"/>
                </a:lnTo>
                <a:lnTo>
                  <a:pt x="135" y="583"/>
                </a:lnTo>
                <a:lnTo>
                  <a:pt x="136" y="593"/>
                </a:lnTo>
                <a:lnTo>
                  <a:pt x="132" y="633"/>
                </a:lnTo>
                <a:lnTo>
                  <a:pt x="132" y="633"/>
                </a:lnTo>
                <a:lnTo>
                  <a:pt x="131" y="641"/>
                </a:lnTo>
                <a:lnTo>
                  <a:pt x="131" y="648"/>
                </a:lnTo>
                <a:lnTo>
                  <a:pt x="132" y="652"/>
                </a:lnTo>
                <a:lnTo>
                  <a:pt x="134" y="654"/>
                </a:lnTo>
                <a:lnTo>
                  <a:pt x="135" y="656"/>
                </a:lnTo>
                <a:lnTo>
                  <a:pt x="143" y="660"/>
                </a:lnTo>
                <a:lnTo>
                  <a:pt x="143" y="660"/>
                </a:lnTo>
                <a:lnTo>
                  <a:pt x="150" y="664"/>
                </a:lnTo>
                <a:lnTo>
                  <a:pt x="155" y="668"/>
                </a:lnTo>
                <a:lnTo>
                  <a:pt x="157" y="673"/>
                </a:lnTo>
                <a:lnTo>
                  <a:pt x="157" y="677"/>
                </a:lnTo>
                <a:lnTo>
                  <a:pt x="156" y="698"/>
                </a:lnTo>
                <a:lnTo>
                  <a:pt x="163" y="700"/>
                </a:lnTo>
                <a:lnTo>
                  <a:pt x="164" y="701"/>
                </a:lnTo>
                <a:lnTo>
                  <a:pt x="167" y="698"/>
                </a:lnTo>
                <a:lnTo>
                  <a:pt x="167" y="698"/>
                </a:lnTo>
                <a:lnTo>
                  <a:pt x="172" y="691"/>
                </a:lnTo>
                <a:lnTo>
                  <a:pt x="174" y="688"/>
                </a:lnTo>
                <a:lnTo>
                  <a:pt x="175" y="683"/>
                </a:lnTo>
                <a:lnTo>
                  <a:pt x="178" y="680"/>
                </a:lnTo>
                <a:lnTo>
                  <a:pt x="179" y="677"/>
                </a:lnTo>
                <a:lnTo>
                  <a:pt x="179" y="677"/>
                </a:lnTo>
                <a:lnTo>
                  <a:pt x="182" y="675"/>
                </a:lnTo>
                <a:lnTo>
                  <a:pt x="186" y="673"/>
                </a:lnTo>
                <a:lnTo>
                  <a:pt x="190" y="666"/>
                </a:lnTo>
                <a:lnTo>
                  <a:pt x="190" y="666"/>
                </a:lnTo>
                <a:lnTo>
                  <a:pt x="191" y="656"/>
                </a:lnTo>
                <a:lnTo>
                  <a:pt x="190" y="650"/>
                </a:lnTo>
                <a:lnTo>
                  <a:pt x="189" y="643"/>
                </a:lnTo>
                <a:lnTo>
                  <a:pt x="187" y="637"/>
                </a:lnTo>
                <a:lnTo>
                  <a:pt x="192" y="636"/>
                </a:lnTo>
                <a:lnTo>
                  <a:pt x="192" y="636"/>
                </a:lnTo>
                <a:lnTo>
                  <a:pt x="205" y="634"/>
                </a:lnTo>
                <a:lnTo>
                  <a:pt x="215" y="634"/>
                </a:lnTo>
                <a:lnTo>
                  <a:pt x="219" y="634"/>
                </a:lnTo>
                <a:lnTo>
                  <a:pt x="222" y="636"/>
                </a:lnTo>
                <a:lnTo>
                  <a:pt x="225" y="638"/>
                </a:lnTo>
                <a:lnTo>
                  <a:pt x="227" y="641"/>
                </a:lnTo>
                <a:lnTo>
                  <a:pt x="236" y="665"/>
                </a:lnTo>
                <a:lnTo>
                  <a:pt x="236" y="666"/>
                </a:lnTo>
                <a:lnTo>
                  <a:pt x="236" y="667"/>
                </a:lnTo>
                <a:lnTo>
                  <a:pt x="241" y="707"/>
                </a:lnTo>
                <a:lnTo>
                  <a:pt x="257" y="716"/>
                </a:lnTo>
                <a:lnTo>
                  <a:pt x="258" y="716"/>
                </a:lnTo>
                <a:lnTo>
                  <a:pt x="259" y="716"/>
                </a:lnTo>
                <a:lnTo>
                  <a:pt x="268" y="724"/>
                </a:lnTo>
                <a:lnTo>
                  <a:pt x="278" y="713"/>
                </a:lnTo>
                <a:lnTo>
                  <a:pt x="289" y="705"/>
                </a:lnTo>
                <a:lnTo>
                  <a:pt x="293" y="705"/>
                </a:lnTo>
                <a:lnTo>
                  <a:pt x="293" y="705"/>
                </a:lnTo>
                <a:lnTo>
                  <a:pt x="299" y="707"/>
                </a:lnTo>
                <a:lnTo>
                  <a:pt x="302" y="711"/>
                </a:lnTo>
                <a:lnTo>
                  <a:pt x="306" y="716"/>
                </a:lnTo>
                <a:lnTo>
                  <a:pt x="308" y="722"/>
                </a:lnTo>
                <a:lnTo>
                  <a:pt x="314" y="753"/>
                </a:lnTo>
                <a:lnTo>
                  <a:pt x="315" y="759"/>
                </a:lnTo>
                <a:lnTo>
                  <a:pt x="347" y="829"/>
                </a:lnTo>
                <a:lnTo>
                  <a:pt x="361" y="841"/>
                </a:lnTo>
                <a:lnTo>
                  <a:pt x="362" y="842"/>
                </a:lnTo>
                <a:lnTo>
                  <a:pt x="362" y="844"/>
                </a:lnTo>
                <a:lnTo>
                  <a:pt x="368" y="873"/>
                </a:lnTo>
                <a:lnTo>
                  <a:pt x="368" y="873"/>
                </a:lnTo>
                <a:lnTo>
                  <a:pt x="370" y="901"/>
                </a:lnTo>
                <a:lnTo>
                  <a:pt x="371" y="903"/>
                </a:lnTo>
                <a:lnTo>
                  <a:pt x="371" y="903"/>
                </a:lnTo>
                <a:lnTo>
                  <a:pt x="377" y="895"/>
                </a:lnTo>
                <a:lnTo>
                  <a:pt x="383" y="891"/>
                </a:lnTo>
                <a:lnTo>
                  <a:pt x="388" y="887"/>
                </a:lnTo>
                <a:lnTo>
                  <a:pt x="389" y="887"/>
                </a:lnTo>
                <a:lnTo>
                  <a:pt x="392" y="887"/>
                </a:lnTo>
                <a:lnTo>
                  <a:pt x="392" y="887"/>
                </a:lnTo>
                <a:lnTo>
                  <a:pt x="395" y="888"/>
                </a:lnTo>
                <a:lnTo>
                  <a:pt x="396" y="891"/>
                </a:lnTo>
                <a:lnTo>
                  <a:pt x="397" y="893"/>
                </a:lnTo>
                <a:lnTo>
                  <a:pt x="397" y="896"/>
                </a:lnTo>
                <a:lnTo>
                  <a:pt x="397" y="903"/>
                </a:lnTo>
                <a:lnTo>
                  <a:pt x="397" y="925"/>
                </a:lnTo>
                <a:lnTo>
                  <a:pt x="397" y="931"/>
                </a:lnTo>
                <a:lnTo>
                  <a:pt x="397" y="931"/>
                </a:lnTo>
                <a:lnTo>
                  <a:pt x="402" y="932"/>
                </a:lnTo>
                <a:lnTo>
                  <a:pt x="405" y="931"/>
                </a:lnTo>
                <a:lnTo>
                  <a:pt x="409" y="930"/>
                </a:lnTo>
                <a:lnTo>
                  <a:pt x="410" y="927"/>
                </a:lnTo>
                <a:lnTo>
                  <a:pt x="422" y="911"/>
                </a:lnTo>
                <a:lnTo>
                  <a:pt x="435" y="897"/>
                </a:lnTo>
                <a:lnTo>
                  <a:pt x="435" y="897"/>
                </a:lnTo>
                <a:lnTo>
                  <a:pt x="442" y="893"/>
                </a:lnTo>
                <a:lnTo>
                  <a:pt x="448" y="889"/>
                </a:lnTo>
                <a:lnTo>
                  <a:pt x="455" y="887"/>
                </a:lnTo>
                <a:lnTo>
                  <a:pt x="462" y="886"/>
                </a:lnTo>
                <a:lnTo>
                  <a:pt x="463" y="886"/>
                </a:lnTo>
                <a:lnTo>
                  <a:pt x="489" y="893"/>
                </a:lnTo>
                <a:lnTo>
                  <a:pt x="496" y="889"/>
                </a:lnTo>
                <a:lnTo>
                  <a:pt x="509" y="872"/>
                </a:lnTo>
                <a:lnTo>
                  <a:pt x="506" y="846"/>
                </a:lnTo>
                <a:lnTo>
                  <a:pt x="506" y="846"/>
                </a:lnTo>
                <a:lnTo>
                  <a:pt x="502" y="834"/>
                </a:lnTo>
                <a:lnTo>
                  <a:pt x="498" y="825"/>
                </a:lnTo>
                <a:lnTo>
                  <a:pt x="496" y="817"/>
                </a:lnTo>
                <a:lnTo>
                  <a:pt x="497" y="810"/>
                </a:lnTo>
                <a:lnTo>
                  <a:pt x="501" y="789"/>
                </a:lnTo>
                <a:lnTo>
                  <a:pt x="501" y="786"/>
                </a:lnTo>
                <a:lnTo>
                  <a:pt x="502" y="784"/>
                </a:lnTo>
                <a:lnTo>
                  <a:pt x="502" y="784"/>
                </a:lnTo>
                <a:lnTo>
                  <a:pt x="525" y="770"/>
                </a:lnTo>
                <a:lnTo>
                  <a:pt x="526" y="770"/>
                </a:lnTo>
                <a:lnTo>
                  <a:pt x="526" y="770"/>
                </a:lnTo>
                <a:lnTo>
                  <a:pt x="543" y="760"/>
                </a:lnTo>
                <a:lnTo>
                  <a:pt x="562" y="731"/>
                </a:lnTo>
                <a:lnTo>
                  <a:pt x="565" y="711"/>
                </a:lnTo>
                <a:lnTo>
                  <a:pt x="543" y="660"/>
                </a:lnTo>
                <a:lnTo>
                  <a:pt x="591" y="682"/>
                </a:lnTo>
                <a:lnTo>
                  <a:pt x="591" y="661"/>
                </a:lnTo>
                <a:lnTo>
                  <a:pt x="591" y="661"/>
                </a:lnTo>
                <a:lnTo>
                  <a:pt x="591" y="660"/>
                </a:lnTo>
                <a:lnTo>
                  <a:pt x="609" y="644"/>
                </a:lnTo>
                <a:lnTo>
                  <a:pt x="645" y="635"/>
                </a:lnTo>
                <a:lnTo>
                  <a:pt x="647" y="635"/>
                </a:lnTo>
                <a:lnTo>
                  <a:pt x="668" y="680"/>
                </a:lnTo>
                <a:lnTo>
                  <a:pt x="668" y="682"/>
                </a:lnTo>
                <a:lnTo>
                  <a:pt x="665" y="699"/>
                </a:lnTo>
                <a:lnTo>
                  <a:pt x="668" y="715"/>
                </a:lnTo>
                <a:lnTo>
                  <a:pt x="668" y="715"/>
                </a:lnTo>
                <a:lnTo>
                  <a:pt x="670" y="720"/>
                </a:lnTo>
                <a:lnTo>
                  <a:pt x="672" y="723"/>
                </a:lnTo>
                <a:lnTo>
                  <a:pt x="676" y="724"/>
                </a:lnTo>
                <a:lnTo>
                  <a:pt x="678" y="726"/>
                </a:lnTo>
                <a:lnTo>
                  <a:pt x="678" y="726"/>
                </a:lnTo>
                <a:lnTo>
                  <a:pt x="681" y="724"/>
                </a:lnTo>
                <a:lnTo>
                  <a:pt x="686" y="723"/>
                </a:lnTo>
                <a:lnTo>
                  <a:pt x="689" y="720"/>
                </a:lnTo>
                <a:lnTo>
                  <a:pt x="693" y="716"/>
                </a:lnTo>
                <a:lnTo>
                  <a:pt x="694" y="713"/>
                </a:lnTo>
                <a:lnTo>
                  <a:pt x="694" y="713"/>
                </a:lnTo>
                <a:lnTo>
                  <a:pt x="695" y="713"/>
                </a:lnTo>
                <a:lnTo>
                  <a:pt x="724" y="704"/>
                </a:lnTo>
                <a:lnTo>
                  <a:pt x="724" y="704"/>
                </a:lnTo>
                <a:lnTo>
                  <a:pt x="725" y="704"/>
                </a:lnTo>
                <a:lnTo>
                  <a:pt x="725" y="704"/>
                </a:lnTo>
                <a:lnTo>
                  <a:pt x="735" y="705"/>
                </a:lnTo>
                <a:lnTo>
                  <a:pt x="743" y="706"/>
                </a:lnTo>
                <a:lnTo>
                  <a:pt x="749" y="709"/>
                </a:lnTo>
                <a:lnTo>
                  <a:pt x="752" y="715"/>
                </a:lnTo>
                <a:lnTo>
                  <a:pt x="755" y="747"/>
                </a:lnTo>
                <a:lnTo>
                  <a:pt x="755" y="748"/>
                </a:lnTo>
                <a:lnTo>
                  <a:pt x="760" y="750"/>
                </a:lnTo>
                <a:lnTo>
                  <a:pt x="773" y="753"/>
                </a:lnTo>
                <a:lnTo>
                  <a:pt x="790" y="752"/>
                </a:lnTo>
                <a:lnTo>
                  <a:pt x="821" y="744"/>
                </a:lnTo>
                <a:lnTo>
                  <a:pt x="840" y="728"/>
                </a:lnTo>
                <a:lnTo>
                  <a:pt x="841" y="715"/>
                </a:lnTo>
                <a:lnTo>
                  <a:pt x="831" y="705"/>
                </a:lnTo>
                <a:lnTo>
                  <a:pt x="801" y="695"/>
                </a:lnTo>
                <a:lnTo>
                  <a:pt x="801" y="695"/>
                </a:lnTo>
                <a:lnTo>
                  <a:pt x="798" y="693"/>
                </a:lnTo>
                <a:lnTo>
                  <a:pt x="798" y="693"/>
                </a:lnTo>
                <a:lnTo>
                  <a:pt x="798" y="691"/>
                </a:lnTo>
                <a:lnTo>
                  <a:pt x="762" y="656"/>
                </a:lnTo>
                <a:lnTo>
                  <a:pt x="765" y="653"/>
                </a:lnTo>
                <a:lnTo>
                  <a:pt x="783" y="637"/>
                </a:lnTo>
                <a:lnTo>
                  <a:pt x="785" y="636"/>
                </a:lnTo>
                <a:lnTo>
                  <a:pt x="785" y="636"/>
                </a:lnTo>
                <a:lnTo>
                  <a:pt x="803" y="629"/>
                </a:lnTo>
                <a:lnTo>
                  <a:pt x="803" y="629"/>
                </a:lnTo>
                <a:lnTo>
                  <a:pt x="806" y="629"/>
                </a:lnTo>
                <a:lnTo>
                  <a:pt x="830" y="634"/>
                </a:lnTo>
                <a:lnTo>
                  <a:pt x="831" y="634"/>
                </a:lnTo>
                <a:lnTo>
                  <a:pt x="833" y="635"/>
                </a:lnTo>
                <a:lnTo>
                  <a:pt x="833" y="625"/>
                </a:lnTo>
                <a:lnTo>
                  <a:pt x="822" y="607"/>
                </a:lnTo>
                <a:lnTo>
                  <a:pt x="805" y="598"/>
                </a:lnTo>
                <a:lnTo>
                  <a:pt x="782" y="565"/>
                </a:lnTo>
                <a:lnTo>
                  <a:pt x="782" y="565"/>
                </a:lnTo>
                <a:lnTo>
                  <a:pt x="781" y="564"/>
                </a:lnTo>
                <a:lnTo>
                  <a:pt x="781" y="563"/>
                </a:lnTo>
                <a:lnTo>
                  <a:pt x="770" y="523"/>
                </a:lnTo>
                <a:lnTo>
                  <a:pt x="770" y="492"/>
                </a:lnTo>
                <a:lnTo>
                  <a:pt x="789" y="475"/>
                </a:lnTo>
                <a:lnTo>
                  <a:pt x="819" y="475"/>
                </a:lnTo>
                <a:lnTo>
                  <a:pt x="886" y="480"/>
                </a:lnTo>
                <a:lnTo>
                  <a:pt x="917" y="436"/>
                </a:lnTo>
                <a:lnTo>
                  <a:pt x="917" y="433"/>
                </a:lnTo>
                <a:lnTo>
                  <a:pt x="920" y="433"/>
                </a:lnTo>
                <a:lnTo>
                  <a:pt x="945" y="420"/>
                </a:lnTo>
                <a:lnTo>
                  <a:pt x="959" y="393"/>
                </a:lnTo>
                <a:lnTo>
                  <a:pt x="960" y="392"/>
                </a:lnTo>
                <a:lnTo>
                  <a:pt x="991" y="367"/>
                </a:lnTo>
                <a:lnTo>
                  <a:pt x="1004" y="339"/>
                </a:lnTo>
                <a:lnTo>
                  <a:pt x="1004" y="338"/>
                </a:lnTo>
                <a:lnTo>
                  <a:pt x="1006" y="338"/>
                </a:lnTo>
                <a:lnTo>
                  <a:pt x="1006" y="337"/>
                </a:lnTo>
                <a:lnTo>
                  <a:pt x="1006" y="337"/>
                </a:lnTo>
                <a:lnTo>
                  <a:pt x="1018" y="326"/>
                </a:lnTo>
                <a:lnTo>
                  <a:pt x="1032" y="301"/>
                </a:lnTo>
                <a:lnTo>
                  <a:pt x="1038" y="264"/>
                </a:lnTo>
                <a:lnTo>
                  <a:pt x="1038" y="260"/>
                </a:lnTo>
                <a:lnTo>
                  <a:pt x="1039" y="259"/>
                </a:lnTo>
                <a:lnTo>
                  <a:pt x="1058" y="245"/>
                </a:lnTo>
                <a:lnTo>
                  <a:pt x="1063" y="241"/>
                </a:lnTo>
                <a:lnTo>
                  <a:pt x="1034" y="236"/>
                </a:lnTo>
                <a:lnTo>
                  <a:pt x="985" y="238"/>
                </a:lnTo>
                <a:lnTo>
                  <a:pt x="984" y="237"/>
                </a:lnTo>
                <a:lnTo>
                  <a:pt x="965" y="222"/>
                </a:lnTo>
                <a:lnTo>
                  <a:pt x="963" y="222"/>
                </a:lnTo>
                <a:lnTo>
                  <a:pt x="963" y="221"/>
                </a:lnTo>
                <a:lnTo>
                  <a:pt x="963" y="221"/>
                </a:lnTo>
                <a:lnTo>
                  <a:pt x="954" y="206"/>
                </a:lnTo>
                <a:lnTo>
                  <a:pt x="952" y="207"/>
                </a:lnTo>
                <a:lnTo>
                  <a:pt x="951" y="210"/>
                </a:lnTo>
                <a:lnTo>
                  <a:pt x="951" y="210"/>
                </a:lnTo>
                <a:lnTo>
                  <a:pt x="948" y="212"/>
                </a:lnTo>
                <a:lnTo>
                  <a:pt x="944" y="214"/>
                </a:lnTo>
                <a:lnTo>
                  <a:pt x="935" y="216"/>
                </a:lnTo>
                <a:lnTo>
                  <a:pt x="928" y="219"/>
                </a:lnTo>
                <a:lnTo>
                  <a:pt x="928" y="219"/>
                </a:lnTo>
                <a:lnTo>
                  <a:pt x="924" y="220"/>
                </a:lnTo>
                <a:lnTo>
                  <a:pt x="922" y="220"/>
                </a:lnTo>
                <a:lnTo>
                  <a:pt x="920" y="220"/>
                </a:lnTo>
                <a:lnTo>
                  <a:pt x="920" y="220"/>
                </a:lnTo>
                <a:lnTo>
                  <a:pt x="919" y="219"/>
                </a:lnTo>
                <a:lnTo>
                  <a:pt x="917" y="218"/>
                </a:lnTo>
                <a:lnTo>
                  <a:pt x="914" y="210"/>
                </a:lnTo>
                <a:lnTo>
                  <a:pt x="914" y="210"/>
                </a:lnTo>
                <a:lnTo>
                  <a:pt x="913" y="205"/>
                </a:lnTo>
                <a:lnTo>
                  <a:pt x="911" y="202"/>
                </a:lnTo>
                <a:lnTo>
                  <a:pt x="908" y="197"/>
                </a:lnTo>
                <a:lnTo>
                  <a:pt x="904" y="193"/>
                </a:lnTo>
                <a:lnTo>
                  <a:pt x="901" y="191"/>
                </a:lnTo>
                <a:lnTo>
                  <a:pt x="901" y="189"/>
                </a:lnTo>
                <a:lnTo>
                  <a:pt x="900" y="189"/>
                </a:lnTo>
                <a:lnTo>
                  <a:pt x="894" y="174"/>
                </a:lnTo>
                <a:lnTo>
                  <a:pt x="890" y="174"/>
                </a:lnTo>
                <a:lnTo>
                  <a:pt x="872" y="186"/>
                </a:lnTo>
                <a:lnTo>
                  <a:pt x="870" y="187"/>
                </a:lnTo>
                <a:lnTo>
                  <a:pt x="869" y="187"/>
                </a:lnTo>
                <a:lnTo>
                  <a:pt x="827" y="196"/>
                </a:lnTo>
                <a:lnTo>
                  <a:pt x="825" y="196"/>
                </a:lnTo>
                <a:lnTo>
                  <a:pt x="822" y="195"/>
                </a:lnTo>
                <a:lnTo>
                  <a:pt x="795" y="175"/>
                </a:lnTo>
                <a:lnTo>
                  <a:pt x="795" y="175"/>
                </a:lnTo>
                <a:lnTo>
                  <a:pt x="794" y="174"/>
                </a:lnTo>
                <a:lnTo>
                  <a:pt x="794" y="173"/>
                </a:lnTo>
                <a:lnTo>
                  <a:pt x="791" y="173"/>
                </a:lnTo>
                <a:lnTo>
                  <a:pt x="785" y="158"/>
                </a:lnTo>
                <a:lnTo>
                  <a:pt x="764" y="180"/>
                </a:lnTo>
                <a:lnTo>
                  <a:pt x="764" y="180"/>
                </a:lnTo>
                <a:lnTo>
                  <a:pt x="754" y="190"/>
                </a:lnTo>
                <a:lnTo>
                  <a:pt x="746" y="197"/>
                </a:lnTo>
                <a:lnTo>
                  <a:pt x="741" y="198"/>
                </a:lnTo>
                <a:lnTo>
                  <a:pt x="738" y="198"/>
                </a:lnTo>
                <a:lnTo>
                  <a:pt x="734" y="198"/>
                </a:lnTo>
                <a:lnTo>
                  <a:pt x="732" y="197"/>
                </a:lnTo>
                <a:lnTo>
                  <a:pt x="703" y="182"/>
                </a:lnTo>
                <a:lnTo>
                  <a:pt x="685" y="180"/>
                </a:lnTo>
                <a:lnTo>
                  <a:pt x="681" y="181"/>
                </a:lnTo>
                <a:lnTo>
                  <a:pt x="664" y="167"/>
                </a:lnTo>
                <a:lnTo>
                  <a:pt x="663" y="166"/>
                </a:lnTo>
                <a:lnTo>
                  <a:pt x="659" y="165"/>
                </a:lnTo>
                <a:lnTo>
                  <a:pt x="668" y="133"/>
                </a:lnTo>
                <a:lnTo>
                  <a:pt x="668" y="122"/>
                </a:lnTo>
                <a:lnTo>
                  <a:pt x="656" y="117"/>
                </a:lnTo>
                <a:lnTo>
                  <a:pt x="655" y="117"/>
                </a:lnTo>
                <a:lnTo>
                  <a:pt x="630" y="89"/>
                </a:lnTo>
                <a:lnTo>
                  <a:pt x="631" y="69"/>
                </a:lnTo>
                <a:lnTo>
                  <a:pt x="568" y="63"/>
                </a:lnTo>
                <a:lnTo>
                  <a:pt x="544" y="49"/>
                </a:lnTo>
                <a:lnTo>
                  <a:pt x="544" y="49"/>
                </a:lnTo>
                <a:lnTo>
                  <a:pt x="539" y="46"/>
                </a:lnTo>
                <a:lnTo>
                  <a:pt x="536" y="41"/>
                </a:lnTo>
                <a:lnTo>
                  <a:pt x="533" y="34"/>
                </a:lnTo>
                <a:lnTo>
                  <a:pt x="529" y="26"/>
                </a:lnTo>
                <a:lnTo>
                  <a:pt x="526" y="18"/>
                </a:lnTo>
                <a:lnTo>
                  <a:pt x="521" y="0"/>
                </a:lnTo>
                <a:lnTo>
                  <a:pt x="513" y="1"/>
                </a:lnTo>
                <a:lnTo>
                  <a:pt x="494" y="17"/>
                </a:lnTo>
                <a:lnTo>
                  <a:pt x="471" y="45"/>
                </a:lnTo>
                <a:lnTo>
                  <a:pt x="475" y="65"/>
                </a:lnTo>
                <a:lnTo>
                  <a:pt x="482" y="92"/>
                </a:lnTo>
                <a:lnTo>
                  <a:pt x="482" y="93"/>
                </a:lnTo>
                <a:lnTo>
                  <a:pt x="483" y="93"/>
                </a:lnTo>
                <a:lnTo>
                  <a:pt x="482" y="94"/>
                </a:lnTo>
                <a:lnTo>
                  <a:pt x="482" y="95"/>
                </a:lnTo>
                <a:lnTo>
                  <a:pt x="482" y="95"/>
                </a:lnTo>
                <a:lnTo>
                  <a:pt x="480" y="100"/>
                </a:lnTo>
                <a:lnTo>
                  <a:pt x="475" y="103"/>
                </a:lnTo>
                <a:lnTo>
                  <a:pt x="470" y="105"/>
                </a:lnTo>
                <a:lnTo>
                  <a:pt x="462" y="107"/>
                </a:lnTo>
                <a:lnTo>
                  <a:pt x="438" y="107"/>
                </a:lnTo>
                <a:lnTo>
                  <a:pt x="424" y="99"/>
                </a:lnTo>
                <a:lnTo>
                  <a:pt x="405" y="107"/>
                </a:lnTo>
                <a:lnTo>
                  <a:pt x="402" y="108"/>
                </a:lnTo>
                <a:lnTo>
                  <a:pt x="399" y="107"/>
                </a:lnTo>
                <a:lnTo>
                  <a:pt x="396" y="123"/>
                </a:lnTo>
                <a:lnTo>
                  <a:pt x="395" y="126"/>
                </a:lnTo>
                <a:lnTo>
                  <a:pt x="395" y="130"/>
                </a:lnTo>
                <a:lnTo>
                  <a:pt x="392" y="130"/>
                </a:lnTo>
                <a:lnTo>
                  <a:pt x="362" y="119"/>
                </a:lnTo>
                <a:lnTo>
                  <a:pt x="362" y="119"/>
                </a:lnTo>
                <a:lnTo>
                  <a:pt x="362" y="126"/>
                </a:lnTo>
                <a:lnTo>
                  <a:pt x="363" y="133"/>
                </a:lnTo>
                <a:lnTo>
                  <a:pt x="364" y="139"/>
                </a:lnTo>
                <a:lnTo>
                  <a:pt x="368" y="144"/>
                </a:lnTo>
                <a:lnTo>
                  <a:pt x="368" y="144"/>
                </a:lnTo>
                <a:lnTo>
                  <a:pt x="370" y="151"/>
                </a:lnTo>
                <a:lnTo>
                  <a:pt x="371" y="156"/>
                </a:lnTo>
                <a:lnTo>
                  <a:pt x="371" y="162"/>
                </a:lnTo>
                <a:lnTo>
                  <a:pt x="369" y="166"/>
                </a:lnTo>
                <a:lnTo>
                  <a:pt x="365" y="177"/>
                </a:lnTo>
                <a:lnTo>
                  <a:pt x="365" y="177"/>
                </a:lnTo>
                <a:lnTo>
                  <a:pt x="361" y="179"/>
                </a:lnTo>
                <a:lnTo>
                  <a:pt x="355" y="180"/>
                </a:lnTo>
                <a:lnTo>
                  <a:pt x="346" y="180"/>
                </a:lnTo>
                <a:lnTo>
                  <a:pt x="336" y="180"/>
                </a:lnTo>
                <a:lnTo>
                  <a:pt x="315" y="180"/>
                </a:lnTo>
                <a:lnTo>
                  <a:pt x="314" y="214"/>
                </a:lnTo>
                <a:lnTo>
                  <a:pt x="286" y="204"/>
                </a:lnTo>
                <a:lnTo>
                  <a:pt x="285" y="204"/>
                </a:lnTo>
                <a:lnTo>
                  <a:pt x="284" y="203"/>
                </a:lnTo>
                <a:lnTo>
                  <a:pt x="272" y="178"/>
                </a:lnTo>
                <a:lnTo>
                  <a:pt x="242" y="167"/>
                </a:lnTo>
                <a:lnTo>
                  <a:pt x="235" y="152"/>
                </a:lnTo>
                <a:lnTo>
                  <a:pt x="223" y="160"/>
                </a:lnTo>
                <a:lnTo>
                  <a:pt x="222" y="160"/>
                </a:lnTo>
                <a:lnTo>
                  <a:pt x="205" y="164"/>
                </a:lnTo>
                <a:lnTo>
                  <a:pt x="199" y="164"/>
                </a:lnTo>
                <a:lnTo>
                  <a:pt x="190" y="142"/>
                </a:lnTo>
                <a:lnTo>
                  <a:pt x="180" y="130"/>
                </a:lnTo>
                <a:lnTo>
                  <a:pt x="179" y="128"/>
                </a:lnTo>
                <a:lnTo>
                  <a:pt x="179" y="128"/>
                </a:lnTo>
                <a:lnTo>
                  <a:pt x="173" y="119"/>
                </a:lnTo>
                <a:lnTo>
                  <a:pt x="168" y="111"/>
                </a:lnTo>
                <a:lnTo>
                  <a:pt x="163" y="99"/>
                </a:lnTo>
                <a:lnTo>
                  <a:pt x="163" y="99"/>
                </a:lnTo>
                <a:lnTo>
                  <a:pt x="162" y="97"/>
                </a:lnTo>
                <a:lnTo>
                  <a:pt x="160" y="96"/>
                </a:lnTo>
                <a:lnTo>
                  <a:pt x="158" y="95"/>
                </a:lnTo>
                <a:lnTo>
                  <a:pt x="154" y="94"/>
                </a:lnTo>
                <a:lnTo>
                  <a:pt x="149" y="93"/>
                </a:lnTo>
                <a:lnTo>
                  <a:pt x="149" y="93"/>
                </a:lnTo>
                <a:lnTo>
                  <a:pt x="143" y="89"/>
                </a:lnTo>
                <a:lnTo>
                  <a:pt x="138" y="85"/>
                </a:lnTo>
                <a:lnTo>
                  <a:pt x="134" y="79"/>
                </a:lnTo>
                <a:lnTo>
                  <a:pt x="131" y="71"/>
                </a:lnTo>
                <a:lnTo>
                  <a:pt x="126" y="50"/>
                </a:lnTo>
                <a:lnTo>
                  <a:pt x="126" y="33"/>
                </a:lnTo>
                <a:lnTo>
                  <a:pt x="118" y="18"/>
                </a:lnTo>
                <a:lnTo>
                  <a:pt x="103" y="23"/>
                </a:lnTo>
                <a:lnTo>
                  <a:pt x="102" y="23"/>
                </a:lnTo>
                <a:lnTo>
                  <a:pt x="101" y="23"/>
                </a:lnTo>
                <a:lnTo>
                  <a:pt x="100" y="23"/>
                </a:lnTo>
                <a:close/>
              </a:path>
            </a:pathLst>
          </a:custGeom>
          <a:solidFill>
            <a:schemeClr val="bg1">
              <a:lumMod val="50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37" name="Freeform 43"/>
          <p:cNvSpPr/>
          <p:nvPr/>
        </p:nvSpPr>
        <p:spPr bwMode="auto">
          <a:xfrm>
            <a:off x="942737" y="3456700"/>
            <a:ext cx="2202257" cy="1336141"/>
          </a:xfrm>
          <a:custGeom>
            <a:avLst/>
            <a:gdLst>
              <a:gd name="T0" fmla="*/ 204 w 1899"/>
              <a:gd name="T1" fmla="*/ 34 h 1153"/>
              <a:gd name="T2" fmla="*/ 191 w 1899"/>
              <a:gd name="T3" fmla="*/ 72 h 1153"/>
              <a:gd name="T4" fmla="*/ 99 w 1899"/>
              <a:gd name="T5" fmla="*/ 85 h 1153"/>
              <a:gd name="T6" fmla="*/ 71 w 1899"/>
              <a:gd name="T7" fmla="*/ 138 h 1153"/>
              <a:gd name="T8" fmla="*/ 83 w 1899"/>
              <a:gd name="T9" fmla="*/ 226 h 1153"/>
              <a:gd name="T10" fmla="*/ 85 w 1899"/>
              <a:gd name="T11" fmla="*/ 294 h 1153"/>
              <a:gd name="T12" fmla="*/ 26 w 1899"/>
              <a:gd name="T13" fmla="*/ 357 h 1153"/>
              <a:gd name="T14" fmla="*/ 2 w 1899"/>
              <a:gd name="T15" fmla="*/ 402 h 1153"/>
              <a:gd name="T16" fmla="*/ 43 w 1899"/>
              <a:gd name="T17" fmla="*/ 451 h 1153"/>
              <a:gd name="T18" fmla="*/ 90 w 1899"/>
              <a:gd name="T19" fmla="*/ 499 h 1153"/>
              <a:gd name="T20" fmla="*/ 192 w 1899"/>
              <a:gd name="T21" fmla="*/ 616 h 1153"/>
              <a:gd name="T22" fmla="*/ 282 w 1899"/>
              <a:gd name="T23" fmla="*/ 624 h 1153"/>
              <a:gd name="T24" fmla="*/ 440 w 1899"/>
              <a:gd name="T25" fmla="*/ 754 h 1153"/>
              <a:gd name="T26" fmla="*/ 567 w 1899"/>
              <a:gd name="T27" fmla="*/ 883 h 1153"/>
              <a:gd name="T28" fmla="*/ 690 w 1899"/>
              <a:gd name="T29" fmla="*/ 941 h 1153"/>
              <a:gd name="T30" fmla="*/ 823 w 1899"/>
              <a:gd name="T31" fmla="*/ 972 h 1153"/>
              <a:gd name="T32" fmla="*/ 902 w 1899"/>
              <a:gd name="T33" fmla="*/ 979 h 1153"/>
              <a:gd name="T34" fmla="*/ 890 w 1899"/>
              <a:gd name="T35" fmla="*/ 1011 h 1153"/>
              <a:gd name="T36" fmla="*/ 894 w 1899"/>
              <a:gd name="T37" fmla="*/ 1053 h 1153"/>
              <a:gd name="T38" fmla="*/ 949 w 1899"/>
              <a:gd name="T39" fmla="*/ 993 h 1153"/>
              <a:gd name="T40" fmla="*/ 1008 w 1899"/>
              <a:gd name="T41" fmla="*/ 967 h 1153"/>
              <a:gd name="T42" fmla="*/ 1162 w 1899"/>
              <a:gd name="T43" fmla="*/ 1063 h 1153"/>
              <a:gd name="T44" fmla="*/ 1221 w 1899"/>
              <a:gd name="T45" fmla="*/ 1150 h 1153"/>
              <a:gd name="T46" fmla="*/ 1445 w 1899"/>
              <a:gd name="T47" fmla="*/ 1079 h 1153"/>
              <a:gd name="T48" fmla="*/ 1602 w 1899"/>
              <a:gd name="T49" fmla="*/ 1021 h 1153"/>
              <a:gd name="T50" fmla="*/ 1719 w 1899"/>
              <a:gd name="T51" fmla="*/ 1087 h 1153"/>
              <a:gd name="T52" fmla="*/ 1724 w 1899"/>
              <a:gd name="T53" fmla="*/ 1029 h 1153"/>
              <a:gd name="T54" fmla="*/ 1745 w 1899"/>
              <a:gd name="T55" fmla="*/ 1005 h 1153"/>
              <a:gd name="T56" fmla="*/ 1798 w 1899"/>
              <a:gd name="T57" fmla="*/ 1051 h 1153"/>
              <a:gd name="T58" fmla="*/ 1840 w 1899"/>
              <a:gd name="T59" fmla="*/ 1026 h 1153"/>
              <a:gd name="T60" fmla="*/ 1840 w 1899"/>
              <a:gd name="T61" fmla="*/ 982 h 1153"/>
              <a:gd name="T62" fmla="*/ 1882 w 1899"/>
              <a:gd name="T63" fmla="*/ 864 h 1153"/>
              <a:gd name="T64" fmla="*/ 1877 w 1899"/>
              <a:gd name="T65" fmla="*/ 787 h 1153"/>
              <a:gd name="T66" fmla="*/ 1861 w 1899"/>
              <a:gd name="T67" fmla="*/ 749 h 1153"/>
              <a:gd name="T68" fmla="*/ 1844 w 1899"/>
              <a:gd name="T69" fmla="*/ 663 h 1153"/>
              <a:gd name="T70" fmla="*/ 1790 w 1899"/>
              <a:gd name="T71" fmla="*/ 577 h 1153"/>
              <a:gd name="T72" fmla="*/ 1739 w 1899"/>
              <a:gd name="T73" fmla="*/ 626 h 1153"/>
              <a:gd name="T74" fmla="*/ 1605 w 1899"/>
              <a:gd name="T75" fmla="*/ 644 h 1153"/>
              <a:gd name="T76" fmla="*/ 1526 w 1899"/>
              <a:gd name="T77" fmla="*/ 541 h 1153"/>
              <a:gd name="T78" fmla="*/ 1352 w 1899"/>
              <a:gd name="T79" fmla="*/ 511 h 1153"/>
              <a:gd name="T80" fmla="*/ 1253 w 1899"/>
              <a:gd name="T81" fmla="*/ 469 h 1153"/>
              <a:gd name="T82" fmla="*/ 1199 w 1899"/>
              <a:gd name="T83" fmla="*/ 425 h 1153"/>
              <a:gd name="T84" fmla="*/ 1142 w 1899"/>
              <a:gd name="T85" fmla="*/ 423 h 1153"/>
              <a:gd name="T86" fmla="*/ 1077 w 1899"/>
              <a:gd name="T87" fmla="*/ 369 h 1153"/>
              <a:gd name="T88" fmla="*/ 1044 w 1899"/>
              <a:gd name="T89" fmla="*/ 310 h 1153"/>
              <a:gd name="T90" fmla="*/ 1067 w 1899"/>
              <a:gd name="T91" fmla="*/ 193 h 1153"/>
              <a:gd name="T92" fmla="*/ 1064 w 1899"/>
              <a:gd name="T93" fmla="*/ 130 h 1153"/>
              <a:gd name="T94" fmla="*/ 1076 w 1899"/>
              <a:gd name="T95" fmla="*/ 117 h 1153"/>
              <a:gd name="T96" fmla="*/ 1074 w 1899"/>
              <a:gd name="T97" fmla="*/ 62 h 1153"/>
              <a:gd name="T98" fmla="*/ 971 w 1899"/>
              <a:gd name="T99" fmla="*/ 18 h 1153"/>
              <a:gd name="T100" fmla="*/ 899 w 1899"/>
              <a:gd name="T101" fmla="*/ 14 h 1153"/>
              <a:gd name="T102" fmla="*/ 776 w 1899"/>
              <a:gd name="T103" fmla="*/ 38 h 1153"/>
              <a:gd name="T104" fmla="*/ 663 w 1899"/>
              <a:gd name="T105" fmla="*/ 54 h 1153"/>
              <a:gd name="T106" fmla="*/ 515 w 1899"/>
              <a:gd name="T107" fmla="*/ 54 h 1153"/>
              <a:gd name="T108" fmla="*/ 480 w 1899"/>
              <a:gd name="T109" fmla="*/ 21 h 1153"/>
              <a:gd name="T110" fmla="*/ 406 w 1899"/>
              <a:gd name="T111" fmla="*/ 28 h 1153"/>
              <a:gd name="T112" fmla="*/ 276 w 1899"/>
              <a:gd name="T113" fmla="*/ 1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9" h="1153">
                <a:moveTo>
                  <a:pt x="231" y="4"/>
                </a:moveTo>
                <a:lnTo>
                  <a:pt x="231" y="5"/>
                </a:lnTo>
                <a:lnTo>
                  <a:pt x="231" y="5"/>
                </a:lnTo>
                <a:lnTo>
                  <a:pt x="227" y="12"/>
                </a:lnTo>
                <a:lnTo>
                  <a:pt x="222" y="18"/>
                </a:lnTo>
                <a:lnTo>
                  <a:pt x="208" y="31"/>
                </a:lnTo>
                <a:lnTo>
                  <a:pt x="208" y="31"/>
                </a:lnTo>
                <a:lnTo>
                  <a:pt x="204" y="34"/>
                </a:lnTo>
                <a:lnTo>
                  <a:pt x="200" y="38"/>
                </a:lnTo>
                <a:lnTo>
                  <a:pt x="199" y="43"/>
                </a:lnTo>
                <a:lnTo>
                  <a:pt x="199" y="48"/>
                </a:lnTo>
                <a:lnTo>
                  <a:pt x="199" y="52"/>
                </a:lnTo>
                <a:lnTo>
                  <a:pt x="199" y="52"/>
                </a:lnTo>
                <a:lnTo>
                  <a:pt x="198" y="57"/>
                </a:lnTo>
                <a:lnTo>
                  <a:pt x="196" y="63"/>
                </a:lnTo>
                <a:lnTo>
                  <a:pt x="191" y="72"/>
                </a:lnTo>
                <a:lnTo>
                  <a:pt x="185" y="81"/>
                </a:lnTo>
                <a:lnTo>
                  <a:pt x="184" y="88"/>
                </a:lnTo>
                <a:lnTo>
                  <a:pt x="184" y="88"/>
                </a:lnTo>
                <a:lnTo>
                  <a:pt x="182" y="91"/>
                </a:lnTo>
                <a:lnTo>
                  <a:pt x="179" y="92"/>
                </a:lnTo>
                <a:lnTo>
                  <a:pt x="174" y="93"/>
                </a:lnTo>
                <a:lnTo>
                  <a:pt x="168" y="94"/>
                </a:lnTo>
                <a:lnTo>
                  <a:pt x="99" y="85"/>
                </a:lnTo>
                <a:lnTo>
                  <a:pt x="99" y="87"/>
                </a:lnTo>
                <a:lnTo>
                  <a:pt x="95" y="102"/>
                </a:lnTo>
                <a:lnTo>
                  <a:pt x="95" y="103"/>
                </a:lnTo>
                <a:lnTo>
                  <a:pt x="94" y="104"/>
                </a:lnTo>
                <a:lnTo>
                  <a:pt x="94" y="104"/>
                </a:lnTo>
                <a:lnTo>
                  <a:pt x="94" y="104"/>
                </a:lnTo>
                <a:lnTo>
                  <a:pt x="81" y="123"/>
                </a:lnTo>
                <a:lnTo>
                  <a:pt x="71" y="138"/>
                </a:lnTo>
                <a:lnTo>
                  <a:pt x="65" y="150"/>
                </a:lnTo>
                <a:lnTo>
                  <a:pt x="63" y="156"/>
                </a:lnTo>
                <a:lnTo>
                  <a:pt x="62" y="161"/>
                </a:lnTo>
                <a:lnTo>
                  <a:pt x="62" y="161"/>
                </a:lnTo>
                <a:lnTo>
                  <a:pt x="63" y="167"/>
                </a:lnTo>
                <a:lnTo>
                  <a:pt x="66" y="181"/>
                </a:lnTo>
                <a:lnTo>
                  <a:pt x="73" y="201"/>
                </a:lnTo>
                <a:lnTo>
                  <a:pt x="83" y="226"/>
                </a:lnTo>
                <a:lnTo>
                  <a:pt x="95" y="251"/>
                </a:lnTo>
                <a:lnTo>
                  <a:pt x="95" y="251"/>
                </a:lnTo>
                <a:lnTo>
                  <a:pt x="96" y="256"/>
                </a:lnTo>
                <a:lnTo>
                  <a:pt x="97" y="260"/>
                </a:lnTo>
                <a:lnTo>
                  <a:pt x="96" y="266"/>
                </a:lnTo>
                <a:lnTo>
                  <a:pt x="96" y="271"/>
                </a:lnTo>
                <a:lnTo>
                  <a:pt x="91" y="282"/>
                </a:lnTo>
                <a:lnTo>
                  <a:pt x="85" y="294"/>
                </a:lnTo>
                <a:lnTo>
                  <a:pt x="63" y="315"/>
                </a:lnTo>
                <a:lnTo>
                  <a:pt x="27" y="315"/>
                </a:lnTo>
                <a:lnTo>
                  <a:pt x="19" y="275"/>
                </a:lnTo>
                <a:lnTo>
                  <a:pt x="10" y="324"/>
                </a:lnTo>
                <a:lnTo>
                  <a:pt x="26" y="350"/>
                </a:lnTo>
                <a:lnTo>
                  <a:pt x="26" y="350"/>
                </a:lnTo>
                <a:lnTo>
                  <a:pt x="26" y="354"/>
                </a:lnTo>
                <a:lnTo>
                  <a:pt x="26" y="357"/>
                </a:lnTo>
                <a:lnTo>
                  <a:pt x="23" y="359"/>
                </a:lnTo>
                <a:lnTo>
                  <a:pt x="23" y="359"/>
                </a:lnTo>
                <a:lnTo>
                  <a:pt x="19" y="363"/>
                </a:lnTo>
                <a:lnTo>
                  <a:pt x="15" y="370"/>
                </a:lnTo>
                <a:lnTo>
                  <a:pt x="9" y="382"/>
                </a:lnTo>
                <a:lnTo>
                  <a:pt x="4" y="396"/>
                </a:lnTo>
                <a:lnTo>
                  <a:pt x="4" y="396"/>
                </a:lnTo>
                <a:lnTo>
                  <a:pt x="2" y="402"/>
                </a:lnTo>
                <a:lnTo>
                  <a:pt x="1" y="409"/>
                </a:lnTo>
                <a:lnTo>
                  <a:pt x="0" y="416"/>
                </a:lnTo>
                <a:lnTo>
                  <a:pt x="1" y="423"/>
                </a:lnTo>
                <a:lnTo>
                  <a:pt x="3" y="430"/>
                </a:lnTo>
                <a:lnTo>
                  <a:pt x="6" y="437"/>
                </a:lnTo>
                <a:lnTo>
                  <a:pt x="10" y="444"/>
                </a:lnTo>
                <a:lnTo>
                  <a:pt x="15" y="451"/>
                </a:lnTo>
                <a:lnTo>
                  <a:pt x="43" y="451"/>
                </a:lnTo>
                <a:lnTo>
                  <a:pt x="43" y="451"/>
                </a:lnTo>
                <a:lnTo>
                  <a:pt x="48" y="453"/>
                </a:lnTo>
                <a:lnTo>
                  <a:pt x="53" y="455"/>
                </a:lnTo>
                <a:lnTo>
                  <a:pt x="62" y="464"/>
                </a:lnTo>
                <a:lnTo>
                  <a:pt x="74" y="478"/>
                </a:lnTo>
                <a:lnTo>
                  <a:pt x="88" y="496"/>
                </a:lnTo>
                <a:lnTo>
                  <a:pt x="90" y="499"/>
                </a:lnTo>
                <a:lnTo>
                  <a:pt x="90" y="499"/>
                </a:lnTo>
                <a:lnTo>
                  <a:pt x="90" y="499"/>
                </a:lnTo>
                <a:lnTo>
                  <a:pt x="90" y="506"/>
                </a:lnTo>
                <a:lnTo>
                  <a:pt x="93" y="510"/>
                </a:lnTo>
                <a:lnTo>
                  <a:pt x="95" y="515"/>
                </a:lnTo>
                <a:lnTo>
                  <a:pt x="99" y="518"/>
                </a:lnTo>
                <a:lnTo>
                  <a:pt x="164" y="578"/>
                </a:lnTo>
                <a:lnTo>
                  <a:pt x="164" y="579"/>
                </a:lnTo>
                <a:lnTo>
                  <a:pt x="192" y="616"/>
                </a:lnTo>
                <a:lnTo>
                  <a:pt x="209" y="616"/>
                </a:lnTo>
                <a:lnTo>
                  <a:pt x="228" y="582"/>
                </a:lnTo>
                <a:lnTo>
                  <a:pt x="230" y="580"/>
                </a:lnTo>
                <a:lnTo>
                  <a:pt x="231" y="579"/>
                </a:lnTo>
                <a:lnTo>
                  <a:pt x="276" y="590"/>
                </a:lnTo>
                <a:lnTo>
                  <a:pt x="276" y="592"/>
                </a:lnTo>
                <a:lnTo>
                  <a:pt x="276" y="594"/>
                </a:lnTo>
                <a:lnTo>
                  <a:pt x="282" y="624"/>
                </a:lnTo>
                <a:lnTo>
                  <a:pt x="335" y="685"/>
                </a:lnTo>
                <a:lnTo>
                  <a:pt x="354" y="692"/>
                </a:lnTo>
                <a:lnTo>
                  <a:pt x="355" y="694"/>
                </a:lnTo>
                <a:lnTo>
                  <a:pt x="363" y="699"/>
                </a:lnTo>
                <a:lnTo>
                  <a:pt x="364" y="700"/>
                </a:lnTo>
                <a:lnTo>
                  <a:pt x="404" y="759"/>
                </a:lnTo>
                <a:lnTo>
                  <a:pt x="436" y="754"/>
                </a:lnTo>
                <a:lnTo>
                  <a:pt x="440" y="754"/>
                </a:lnTo>
                <a:lnTo>
                  <a:pt x="441" y="754"/>
                </a:lnTo>
                <a:lnTo>
                  <a:pt x="443" y="757"/>
                </a:lnTo>
                <a:lnTo>
                  <a:pt x="444" y="759"/>
                </a:lnTo>
                <a:lnTo>
                  <a:pt x="472" y="817"/>
                </a:lnTo>
                <a:lnTo>
                  <a:pt x="506" y="838"/>
                </a:lnTo>
                <a:lnTo>
                  <a:pt x="534" y="845"/>
                </a:lnTo>
                <a:lnTo>
                  <a:pt x="546" y="883"/>
                </a:lnTo>
                <a:lnTo>
                  <a:pt x="567" y="883"/>
                </a:lnTo>
                <a:lnTo>
                  <a:pt x="568" y="884"/>
                </a:lnTo>
                <a:lnTo>
                  <a:pt x="568" y="884"/>
                </a:lnTo>
                <a:lnTo>
                  <a:pt x="611" y="908"/>
                </a:lnTo>
                <a:lnTo>
                  <a:pt x="611" y="909"/>
                </a:lnTo>
                <a:lnTo>
                  <a:pt x="611" y="909"/>
                </a:lnTo>
                <a:lnTo>
                  <a:pt x="614" y="910"/>
                </a:lnTo>
                <a:lnTo>
                  <a:pt x="645" y="949"/>
                </a:lnTo>
                <a:lnTo>
                  <a:pt x="690" y="941"/>
                </a:lnTo>
                <a:lnTo>
                  <a:pt x="693" y="941"/>
                </a:lnTo>
                <a:lnTo>
                  <a:pt x="710" y="948"/>
                </a:lnTo>
                <a:lnTo>
                  <a:pt x="711" y="948"/>
                </a:lnTo>
                <a:lnTo>
                  <a:pt x="740" y="973"/>
                </a:lnTo>
                <a:lnTo>
                  <a:pt x="792" y="977"/>
                </a:lnTo>
                <a:lnTo>
                  <a:pt x="823" y="972"/>
                </a:lnTo>
                <a:lnTo>
                  <a:pt x="823" y="972"/>
                </a:lnTo>
                <a:lnTo>
                  <a:pt x="823" y="972"/>
                </a:lnTo>
                <a:lnTo>
                  <a:pt x="838" y="970"/>
                </a:lnTo>
                <a:lnTo>
                  <a:pt x="852" y="969"/>
                </a:lnTo>
                <a:lnTo>
                  <a:pt x="864" y="969"/>
                </a:lnTo>
                <a:lnTo>
                  <a:pt x="875" y="969"/>
                </a:lnTo>
                <a:lnTo>
                  <a:pt x="884" y="971"/>
                </a:lnTo>
                <a:lnTo>
                  <a:pt x="892" y="973"/>
                </a:lnTo>
                <a:lnTo>
                  <a:pt x="898" y="975"/>
                </a:lnTo>
                <a:lnTo>
                  <a:pt x="902" y="979"/>
                </a:lnTo>
                <a:lnTo>
                  <a:pt x="902" y="979"/>
                </a:lnTo>
                <a:lnTo>
                  <a:pt x="903" y="983"/>
                </a:lnTo>
                <a:lnTo>
                  <a:pt x="905" y="987"/>
                </a:lnTo>
                <a:lnTo>
                  <a:pt x="905" y="990"/>
                </a:lnTo>
                <a:lnTo>
                  <a:pt x="903" y="994"/>
                </a:lnTo>
                <a:lnTo>
                  <a:pt x="902" y="998"/>
                </a:lnTo>
                <a:lnTo>
                  <a:pt x="899" y="1002"/>
                </a:lnTo>
                <a:lnTo>
                  <a:pt x="890" y="1011"/>
                </a:lnTo>
                <a:lnTo>
                  <a:pt x="878" y="1022"/>
                </a:lnTo>
                <a:lnTo>
                  <a:pt x="878" y="1022"/>
                </a:lnTo>
                <a:lnTo>
                  <a:pt x="877" y="1026"/>
                </a:lnTo>
                <a:lnTo>
                  <a:pt x="877" y="1028"/>
                </a:lnTo>
                <a:lnTo>
                  <a:pt x="877" y="1032"/>
                </a:lnTo>
                <a:lnTo>
                  <a:pt x="879" y="1035"/>
                </a:lnTo>
                <a:lnTo>
                  <a:pt x="885" y="1043"/>
                </a:lnTo>
                <a:lnTo>
                  <a:pt x="894" y="1053"/>
                </a:lnTo>
                <a:lnTo>
                  <a:pt x="895" y="1056"/>
                </a:lnTo>
                <a:lnTo>
                  <a:pt x="894" y="1056"/>
                </a:lnTo>
                <a:lnTo>
                  <a:pt x="905" y="1063"/>
                </a:lnTo>
                <a:lnTo>
                  <a:pt x="908" y="1059"/>
                </a:lnTo>
                <a:lnTo>
                  <a:pt x="908" y="1059"/>
                </a:lnTo>
                <a:lnTo>
                  <a:pt x="930" y="1021"/>
                </a:lnTo>
                <a:lnTo>
                  <a:pt x="939" y="1006"/>
                </a:lnTo>
                <a:lnTo>
                  <a:pt x="949" y="993"/>
                </a:lnTo>
                <a:lnTo>
                  <a:pt x="957" y="982"/>
                </a:lnTo>
                <a:lnTo>
                  <a:pt x="965" y="974"/>
                </a:lnTo>
                <a:lnTo>
                  <a:pt x="972" y="969"/>
                </a:lnTo>
                <a:lnTo>
                  <a:pt x="979" y="965"/>
                </a:lnTo>
                <a:lnTo>
                  <a:pt x="979" y="965"/>
                </a:lnTo>
                <a:lnTo>
                  <a:pt x="987" y="964"/>
                </a:lnTo>
                <a:lnTo>
                  <a:pt x="996" y="964"/>
                </a:lnTo>
                <a:lnTo>
                  <a:pt x="1008" y="967"/>
                </a:lnTo>
                <a:lnTo>
                  <a:pt x="1021" y="972"/>
                </a:lnTo>
                <a:lnTo>
                  <a:pt x="1036" y="979"/>
                </a:lnTo>
                <a:lnTo>
                  <a:pt x="1053" y="988"/>
                </a:lnTo>
                <a:lnTo>
                  <a:pt x="1095" y="1011"/>
                </a:lnTo>
                <a:lnTo>
                  <a:pt x="1167" y="1024"/>
                </a:lnTo>
                <a:lnTo>
                  <a:pt x="1166" y="1027"/>
                </a:lnTo>
                <a:lnTo>
                  <a:pt x="1166" y="1029"/>
                </a:lnTo>
                <a:lnTo>
                  <a:pt x="1162" y="1063"/>
                </a:lnTo>
                <a:lnTo>
                  <a:pt x="1198" y="1067"/>
                </a:lnTo>
                <a:lnTo>
                  <a:pt x="1197" y="1114"/>
                </a:lnTo>
                <a:lnTo>
                  <a:pt x="1197" y="1114"/>
                </a:lnTo>
                <a:lnTo>
                  <a:pt x="1205" y="1128"/>
                </a:lnTo>
                <a:lnTo>
                  <a:pt x="1211" y="1138"/>
                </a:lnTo>
                <a:lnTo>
                  <a:pt x="1217" y="1145"/>
                </a:lnTo>
                <a:lnTo>
                  <a:pt x="1221" y="1150"/>
                </a:lnTo>
                <a:lnTo>
                  <a:pt x="1221" y="1150"/>
                </a:lnTo>
                <a:lnTo>
                  <a:pt x="1225" y="1152"/>
                </a:lnTo>
                <a:lnTo>
                  <a:pt x="1232" y="1153"/>
                </a:lnTo>
                <a:lnTo>
                  <a:pt x="1254" y="1153"/>
                </a:lnTo>
                <a:lnTo>
                  <a:pt x="1286" y="1153"/>
                </a:lnTo>
                <a:lnTo>
                  <a:pt x="1328" y="1150"/>
                </a:lnTo>
                <a:lnTo>
                  <a:pt x="1366" y="1130"/>
                </a:lnTo>
                <a:lnTo>
                  <a:pt x="1403" y="1080"/>
                </a:lnTo>
                <a:lnTo>
                  <a:pt x="1445" y="1079"/>
                </a:lnTo>
                <a:lnTo>
                  <a:pt x="1466" y="1073"/>
                </a:lnTo>
                <a:lnTo>
                  <a:pt x="1545" y="1027"/>
                </a:lnTo>
                <a:lnTo>
                  <a:pt x="1546" y="1027"/>
                </a:lnTo>
                <a:lnTo>
                  <a:pt x="1547" y="1026"/>
                </a:lnTo>
                <a:lnTo>
                  <a:pt x="1547" y="1026"/>
                </a:lnTo>
                <a:lnTo>
                  <a:pt x="1547" y="1026"/>
                </a:lnTo>
                <a:lnTo>
                  <a:pt x="1578" y="1022"/>
                </a:lnTo>
                <a:lnTo>
                  <a:pt x="1602" y="1021"/>
                </a:lnTo>
                <a:lnTo>
                  <a:pt x="1618" y="1022"/>
                </a:lnTo>
                <a:lnTo>
                  <a:pt x="1624" y="1024"/>
                </a:lnTo>
                <a:lnTo>
                  <a:pt x="1627" y="1026"/>
                </a:lnTo>
                <a:lnTo>
                  <a:pt x="1679" y="1069"/>
                </a:lnTo>
                <a:lnTo>
                  <a:pt x="1695" y="1075"/>
                </a:lnTo>
                <a:lnTo>
                  <a:pt x="1697" y="1077"/>
                </a:lnTo>
                <a:lnTo>
                  <a:pt x="1718" y="1085"/>
                </a:lnTo>
                <a:lnTo>
                  <a:pt x="1719" y="1087"/>
                </a:lnTo>
                <a:lnTo>
                  <a:pt x="1719" y="1083"/>
                </a:lnTo>
                <a:lnTo>
                  <a:pt x="1719" y="1082"/>
                </a:lnTo>
                <a:lnTo>
                  <a:pt x="1719" y="1081"/>
                </a:lnTo>
                <a:lnTo>
                  <a:pt x="1719" y="1080"/>
                </a:lnTo>
                <a:lnTo>
                  <a:pt x="1728" y="1043"/>
                </a:lnTo>
                <a:lnTo>
                  <a:pt x="1728" y="1043"/>
                </a:lnTo>
                <a:lnTo>
                  <a:pt x="1726" y="1036"/>
                </a:lnTo>
                <a:lnTo>
                  <a:pt x="1724" y="1029"/>
                </a:lnTo>
                <a:lnTo>
                  <a:pt x="1726" y="1022"/>
                </a:lnTo>
                <a:lnTo>
                  <a:pt x="1728" y="1017"/>
                </a:lnTo>
                <a:lnTo>
                  <a:pt x="1728" y="1017"/>
                </a:lnTo>
                <a:lnTo>
                  <a:pt x="1730" y="1013"/>
                </a:lnTo>
                <a:lnTo>
                  <a:pt x="1734" y="1010"/>
                </a:lnTo>
                <a:lnTo>
                  <a:pt x="1739" y="1006"/>
                </a:lnTo>
                <a:lnTo>
                  <a:pt x="1745" y="1005"/>
                </a:lnTo>
                <a:lnTo>
                  <a:pt x="1745" y="1005"/>
                </a:lnTo>
                <a:lnTo>
                  <a:pt x="1752" y="1004"/>
                </a:lnTo>
                <a:lnTo>
                  <a:pt x="1759" y="1005"/>
                </a:lnTo>
                <a:lnTo>
                  <a:pt x="1766" y="1009"/>
                </a:lnTo>
                <a:lnTo>
                  <a:pt x="1773" y="1013"/>
                </a:lnTo>
                <a:lnTo>
                  <a:pt x="1778" y="1020"/>
                </a:lnTo>
                <a:lnTo>
                  <a:pt x="1785" y="1029"/>
                </a:lnTo>
                <a:lnTo>
                  <a:pt x="1791" y="1038"/>
                </a:lnTo>
                <a:lnTo>
                  <a:pt x="1798" y="1051"/>
                </a:lnTo>
                <a:lnTo>
                  <a:pt x="1800" y="1052"/>
                </a:lnTo>
                <a:lnTo>
                  <a:pt x="1801" y="1052"/>
                </a:lnTo>
                <a:lnTo>
                  <a:pt x="1831" y="1038"/>
                </a:lnTo>
                <a:lnTo>
                  <a:pt x="1831" y="1038"/>
                </a:lnTo>
                <a:lnTo>
                  <a:pt x="1836" y="1037"/>
                </a:lnTo>
                <a:lnTo>
                  <a:pt x="1838" y="1034"/>
                </a:lnTo>
                <a:lnTo>
                  <a:pt x="1839" y="1029"/>
                </a:lnTo>
                <a:lnTo>
                  <a:pt x="1840" y="1026"/>
                </a:lnTo>
                <a:lnTo>
                  <a:pt x="1833" y="1004"/>
                </a:lnTo>
                <a:lnTo>
                  <a:pt x="1833" y="1002"/>
                </a:lnTo>
                <a:lnTo>
                  <a:pt x="1833" y="1002"/>
                </a:lnTo>
                <a:lnTo>
                  <a:pt x="1833" y="995"/>
                </a:lnTo>
                <a:lnTo>
                  <a:pt x="1834" y="989"/>
                </a:lnTo>
                <a:lnTo>
                  <a:pt x="1836" y="987"/>
                </a:lnTo>
                <a:lnTo>
                  <a:pt x="1838" y="985"/>
                </a:lnTo>
                <a:lnTo>
                  <a:pt x="1840" y="982"/>
                </a:lnTo>
                <a:lnTo>
                  <a:pt x="1844" y="980"/>
                </a:lnTo>
                <a:lnTo>
                  <a:pt x="1854" y="972"/>
                </a:lnTo>
                <a:lnTo>
                  <a:pt x="1881" y="943"/>
                </a:lnTo>
                <a:lnTo>
                  <a:pt x="1899" y="903"/>
                </a:lnTo>
                <a:lnTo>
                  <a:pt x="1899" y="903"/>
                </a:lnTo>
                <a:lnTo>
                  <a:pt x="1889" y="885"/>
                </a:lnTo>
                <a:lnTo>
                  <a:pt x="1884" y="870"/>
                </a:lnTo>
                <a:lnTo>
                  <a:pt x="1882" y="864"/>
                </a:lnTo>
                <a:lnTo>
                  <a:pt x="1881" y="857"/>
                </a:lnTo>
                <a:lnTo>
                  <a:pt x="1882" y="853"/>
                </a:lnTo>
                <a:lnTo>
                  <a:pt x="1884" y="847"/>
                </a:lnTo>
                <a:lnTo>
                  <a:pt x="1887" y="814"/>
                </a:lnTo>
                <a:lnTo>
                  <a:pt x="1887" y="814"/>
                </a:lnTo>
                <a:lnTo>
                  <a:pt x="1882" y="804"/>
                </a:lnTo>
                <a:lnTo>
                  <a:pt x="1879" y="796"/>
                </a:lnTo>
                <a:lnTo>
                  <a:pt x="1877" y="787"/>
                </a:lnTo>
                <a:lnTo>
                  <a:pt x="1876" y="781"/>
                </a:lnTo>
                <a:lnTo>
                  <a:pt x="1876" y="781"/>
                </a:lnTo>
                <a:lnTo>
                  <a:pt x="1876" y="777"/>
                </a:lnTo>
                <a:lnTo>
                  <a:pt x="1872" y="770"/>
                </a:lnTo>
                <a:lnTo>
                  <a:pt x="1868" y="762"/>
                </a:lnTo>
                <a:lnTo>
                  <a:pt x="1862" y="752"/>
                </a:lnTo>
                <a:lnTo>
                  <a:pt x="1861" y="752"/>
                </a:lnTo>
                <a:lnTo>
                  <a:pt x="1861" y="749"/>
                </a:lnTo>
                <a:lnTo>
                  <a:pt x="1857" y="705"/>
                </a:lnTo>
                <a:lnTo>
                  <a:pt x="1857" y="705"/>
                </a:lnTo>
                <a:lnTo>
                  <a:pt x="1855" y="692"/>
                </a:lnTo>
                <a:lnTo>
                  <a:pt x="1856" y="684"/>
                </a:lnTo>
                <a:lnTo>
                  <a:pt x="1857" y="676"/>
                </a:lnTo>
                <a:lnTo>
                  <a:pt x="1857" y="676"/>
                </a:lnTo>
                <a:lnTo>
                  <a:pt x="1849" y="669"/>
                </a:lnTo>
                <a:lnTo>
                  <a:pt x="1844" y="663"/>
                </a:lnTo>
                <a:lnTo>
                  <a:pt x="1838" y="657"/>
                </a:lnTo>
                <a:lnTo>
                  <a:pt x="1833" y="650"/>
                </a:lnTo>
                <a:lnTo>
                  <a:pt x="1816" y="626"/>
                </a:lnTo>
                <a:lnTo>
                  <a:pt x="1815" y="625"/>
                </a:lnTo>
                <a:lnTo>
                  <a:pt x="1815" y="622"/>
                </a:lnTo>
                <a:lnTo>
                  <a:pt x="1815" y="621"/>
                </a:lnTo>
                <a:lnTo>
                  <a:pt x="1808" y="592"/>
                </a:lnTo>
                <a:lnTo>
                  <a:pt x="1790" y="577"/>
                </a:lnTo>
                <a:lnTo>
                  <a:pt x="1790" y="578"/>
                </a:lnTo>
                <a:lnTo>
                  <a:pt x="1755" y="550"/>
                </a:lnTo>
                <a:lnTo>
                  <a:pt x="1755" y="553"/>
                </a:lnTo>
                <a:lnTo>
                  <a:pt x="1760" y="590"/>
                </a:lnTo>
                <a:lnTo>
                  <a:pt x="1760" y="592"/>
                </a:lnTo>
                <a:lnTo>
                  <a:pt x="1760" y="595"/>
                </a:lnTo>
                <a:lnTo>
                  <a:pt x="1742" y="603"/>
                </a:lnTo>
                <a:lnTo>
                  <a:pt x="1739" y="626"/>
                </a:lnTo>
                <a:lnTo>
                  <a:pt x="1739" y="629"/>
                </a:lnTo>
                <a:lnTo>
                  <a:pt x="1697" y="647"/>
                </a:lnTo>
                <a:lnTo>
                  <a:pt x="1683" y="613"/>
                </a:lnTo>
                <a:lnTo>
                  <a:pt x="1674" y="611"/>
                </a:lnTo>
                <a:lnTo>
                  <a:pt x="1661" y="624"/>
                </a:lnTo>
                <a:lnTo>
                  <a:pt x="1652" y="648"/>
                </a:lnTo>
                <a:lnTo>
                  <a:pt x="1623" y="657"/>
                </a:lnTo>
                <a:lnTo>
                  <a:pt x="1605" y="644"/>
                </a:lnTo>
                <a:lnTo>
                  <a:pt x="1581" y="637"/>
                </a:lnTo>
                <a:lnTo>
                  <a:pt x="1574" y="603"/>
                </a:lnTo>
                <a:lnTo>
                  <a:pt x="1564" y="582"/>
                </a:lnTo>
                <a:lnTo>
                  <a:pt x="1549" y="577"/>
                </a:lnTo>
                <a:lnTo>
                  <a:pt x="1548" y="574"/>
                </a:lnTo>
                <a:lnTo>
                  <a:pt x="1538" y="561"/>
                </a:lnTo>
                <a:lnTo>
                  <a:pt x="1538" y="561"/>
                </a:lnTo>
                <a:lnTo>
                  <a:pt x="1526" y="541"/>
                </a:lnTo>
                <a:lnTo>
                  <a:pt x="1510" y="519"/>
                </a:lnTo>
                <a:lnTo>
                  <a:pt x="1495" y="519"/>
                </a:lnTo>
                <a:lnTo>
                  <a:pt x="1471" y="528"/>
                </a:lnTo>
                <a:lnTo>
                  <a:pt x="1470" y="530"/>
                </a:lnTo>
                <a:lnTo>
                  <a:pt x="1408" y="526"/>
                </a:lnTo>
                <a:lnTo>
                  <a:pt x="1361" y="516"/>
                </a:lnTo>
                <a:lnTo>
                  <a:pt x="1361" y="516"/>
                </a:lnTo>
                <a:lnTo>
                  <a:pt x="1352" y="511"/>
                </a:lnTo>
                <a:lnTo>
                  <a:pt x="1336" y="502"/>
                </a:lnTo>
                <a:lnTo>
                  <a:pt x="1300" y="490"/>
                </a:lnTo>
                <a:lnTo>
                  <a:pt x="1300" y="490"/>
                </a:lnTo>
                <a:lnTo>
                  <a:pt x="1281" y="484"/>
                </a:lnTo>
                <a:lnTo>
                  <a:pt x="1266" y="479"/>
                </a:lnTo>
                <a:lnTo>
                  <a:pt x="1257" y="475"/>
                </a:lnTo>
                <a:lnTo>
                  <a:pt x="1255" y="471"/>
                </a:lnTo>
                <a:lnTo>
                  <a:pt x="1253" y="469"/>
                </a:lnTo>
                <a:lnTo>
                  <a:pt x="1247" y="465"/>
                </a:lnTo>
                <a:lnTo>
                  <a:pt x="1238" y="463"/>
                </a:lnTo>
                <a:lnTo>
                  <a:pt x="1216" y="451"/>
                </a:lnTo>
                <a:lnTo>
                  <a:pt x="1214" y="449"/>
                </a:lnTo>
                <a:lnTo>
                  <a:pt x="1214" y="449"/>
                </a:lnTo>
                <a:lnTo>
                  <a:pt x="1208" y="443"/>
                </a:lnTo>
                <a:lnTo>
                  <a:pt x="1205" y="437"/>
                </a:lnTo>
                <a:lnTo>
                  <a:pt x="1199" y="425"/>
                </a:lnTo>
                <a:lnTo>
                  <a:pt x="1190" y="410"/>
                </a:lnTo>
                <a:lnTo>
                  <a:pt x="1174" y="404"/>
                </a:lnTo>
                <a:lnTo>
                  <a:pt x="1168" y="407"/>
                </a:lnTo>
                <a:lnTo>
                  <a:pt x="1162" y="412"/>
                </a:lnTo>
                <a:lnTo>
                  <a:pt x="1159" y="415"/>
                </a:lnTo>
                <a:lnTo>
                  <a:pt x="1159" y="415"/>
                </a:lnTo>
                <a:lnTo>
                  <a:pt x="1150" y="420"/>
                </a:lnTo>
                <a:lnTo>
                  <a:pt x="1142" y="423"/>
                </a:lnTo>
                <a:lnTo>
                  <a:pt x="1142" y="423"/>
                </a:lnTo>
                <a:lnTo>
                  <a:pt x="1134" y="423"/>
                </a:lnTo>
                <a:lnTo>
                  <a:pt x="1127" y="421"/>
                </a:lnTo>
                <a:lnTo>
                  <a:pt x="1119" y="416"/>
                </a:lnTo>
                <a:lnTo>
                  <a:pt x="1111" y="408"/>
                </a:lnTo>
                <a:lnTo>
                  <a:pt x="1088" y="384"/>
                </a:lnTo>
                <a:lnTo>
                  <a:pt x="1088" y="384"/>
                </a:lnTo>
                <a:lnTo>
                  <a:pt x="1077" y="369"/>
                </a:lnTo>
                <a:lnTo>
                  <a:pt x="1072" y="359"/>
                </a:lnTo>
                <a:lnTo>
                  <a:pt x="1065" y="350"/>
                </a:lnTo>
                <a:lnTo>
                  <a:pt x="1065" y="350"/>
                </a:lnTo>
                <a:lnTo>
                  <a:pt x="1055" y="337"/>
                </a:lnTo>
                <a:lnTo>
                  <a:pt x="1047" y="324"/>
                </a:lnTo>
                <a:lnTo>
                  <a:pt x="1047" y="324"/>
                </a:lnTo>
                <a:lnTo>
                  <a:pt x="1044" y="318"/>
                </a:lnTo>
                <a:lnTo>
                  <a:pt x="1044" y="310"/>
                </a:lnTo>
                <a:lnTo>
                  <a:pt x="1044" y="302"/>
                </a:lnTo>
                <a:lnTo>
                  <a:pt x="1045" y="295"/>
                </a:lnTo>
                <a:lnTo>
                  <a:pt x="1045" y="294"/>
                </a:lnTo>
                <a:lnTo>
                  <a:pt x="1045" y="294"/>
                </a:lnTo>
                <a:lnTo>
                  <a:pt x="1061" y="267"/>
                </a:lnTo>
                <a:lnTo>
                  <a:pt x="1069" y="240"/>
                </a:lnTo>
                <a:lnTo>
                  <a:pt x="1074" y="221"/>
                </a:lnTo>
                <a:lnTo>
                  <a:pt x="1067" y="193"/>
                </a:lnTo>
                <a:lnTo>
                  <a:pt x="1050" y="178"/>
                </a:lnTo>
                <a:lnTo>
                  <a:pt x="1053" y="155"/>
                </a:lnTo>
                <a:lnTo>
                  <a:pt x="1053" y="155"/>
                </a:lnTo>
                <a:lnTo>
                  <a:pt x="1055" y="143"/>
                </a:lnTo>
                <a:lnTo>
                  <a:pt x="1056" y="139"/>
                </a:lnTo>
                <a:lnTo>
                  <a:pt x="1058" y="135"/>
                </a:lnTo>
                <a:lnTo>
                  <a:pt x="1060" y="132"/>
                </a:lnTo>
                <a:lnTo>
                  <a:pt x="1064" y="130"/>
                </a:lnTo>
                <a:lnTo>
                  <a:pt x="1067" y="127"/>
                </a:lnTo>
                <a:lnTo>
                  <a:pt x="1072" y="126"/>
                </a:lnTo>
                <a:lnTo>
                  <a:pt x="1072" y="126"/>
                </a:lnTo>
                <a:lnTo>
                  <a:pt x="1074" y="125"/>
                </a:lnTo>
                <a:lnTo>
                  <a:pt x="1075" y="124"/>
                </a:lnTo>
                <a:lnTo>
                  <a:pt x="1076" y="122"/>
                </a:lnTo>
                <a:lnTo>
                  <a:pt x="1076" y="118"/>
                </a:lnTo>
                <a:lnTo>
                  <a:pt x="1076" y="117"/>
                </a:lnTo>
                <a:lnTo>
                  <a:pt x="1077" y="93"/>
                </a:lnTo>
                <a:lnTo>
                  <a:pt x="1077" y="92"/>
                </a:lnTo>
                <a:lnTo>
                  <a:pt x="1077" y="92"/>
                </a:lnTo>
                <a:lnTo>
                  <a:pt x="1077" y="63"/>
                </a:lnTo>
                <a:lnTo>
                  <a:pt x="1075" y="63"/>
                </a:lnTo>
                <a:lnTo>
                  <a:pt x="1074" y="62"/>
                </a:lnTo>
                <a:lnTo>
                  <a:pt x="1074" y="62"/>
                </a:lnTo>
                <a:lnTo>
                  <a:pt x="1074" y="62"/>
                </a:lnTo>
                <a:lnTo>
                  <a:pt x="1068" y="60"/>
                </a:lnTo>
                <a:lnTo>
                  <a:pt x="1068" y="59"/>
                </a:lnTo>
                <a:lnTo>
                  <a:pt x="1067" y="59"/>
                </a:lnTo>
                <a:lnTo>
                  <a:pt x="1045" y="45"/>
                </a:lnTo>
                <a:lnTo>
                  <a:pt x="1045" y="45"/>
                </a:lnTo>
                <a:lnTo>
                  <a:pt x="1044" y="45"/>
                </a:lnTo>
                <a:lnTo>
                  <a:pt x="1028" y="30"/>
                </a:lnTo>
                <a:lnTo>
                  <a:pt x="971" y="18"/>
                </a:lnTo>
                <a:lnTo>
                  <a:pt x="971" y="18"/>
                </a:lnTo>
                <a:lnTo>
                  <a:pt x="953" y="6"/>
                </a:lnTo>
                <a:lnTo>
                  <a:pt x="919" y="6"/>
                </a:lnTo>
                <a:lnTo>
                  <a:pt x="919" y="6"/>
                </a:lnTo>
                <a:lnTo>
                  <a:pt x="915" y="6"/>
                </a:lnTo>
                <a:lnTo>
                  <a:pt x="910" y="8"/>
                </a:lnTo>
                <a:lnTo>
                  <a:pt x="900" y="14"/>
                </a:lnTo>
                <a:lnTo>
                  <a:pt x="899" y="14"/>
                </a:lnTo>
                <a:lnTo>
                  <a:pt x="871" y="24"/>
                </a:lnTo>
                <a:lnTo>
                  <a:pt x="805" y="24"/>
                </a:lnTo>
                <a:lnTo>
                  <a:pt x="805" y="24"/>
                </a:lnTo>
                <a:lnTo>
                  <a:pt x="792" y="28"/>
                </a:lnTo>
                <a:lnTo>
                  <a:pt x="787" y="30"/>
                </a:lnTo>
                <a:lnTo>
                  <a:pt x="782" y="33"/>
                </a:lnTo>
                <a:lnTo>
                  <a:pt x="782" y="33"/>
                </a:lnTo>
                <a:lnTo>
                  <a:pt x="776" y="38"/>
                </a:lnTo>
                <a:lnTo>
                  <a:pt x="767" y="41"/>
                </a:lnTo>
                <a:lnTo>
                  <a:pt x="744" y="51"/>
                </a:lnTo>
                <a:lnTo>
                  <a:pt x="712" y="57"/>
                </a:lnTo>
                <a:lnTo>
                  <a:pt x="712" y="59"/>
                </a:lnTo>
                <a:lnTo>
                  <a:pt x="710" y="59"/>
                </a:lnTo>
                <a:lnTo>
                  <a:pt x="665" y="54"/>
                </a:lnTo>
                <a:lnTo>
                  <a:pt x="662" y="53"/>
                </a:lnTo>
                <a:lnTo>
                  <a:pt x="663" y="54"/>
                </a:lnTo>
                <a:lnTo>
                  <a:pt x="662" y="53"/>
                </a:lnTo>
                <a:lnTo>
                  <a:pt x="646" y="52"/>
                </a:lnTo>
                <a:lnTo>
                  <a:pt x="619" y="60"/>
                </a:lnTo>
                <a:lnTo>
                  <a:pt x="566" y="65"/>
                </a:lnTo>
                <a:lnTo>
                  <a:pt x="564" y="65"/>
                </a:lnTo>
                <a:lnTo>
                  <a:pt x="563" y="63"/>
                </a:lnTo>
                <a:lnTo>
                  <a:pt x="537" y="54"/>
                </a:lnTo>
                <a:lnTo>
                  <a:pt x="515" y="54"/>
                </a:lnTo>
                <a:lnTo>
                  <a:pt x="515" y="54"/>
                </a:lnTo>
                <a:lnTo>
                  <a:pt x="508" y="52"/>
                </a:lnTo>
                <a:lnTo>
                  <a:pt x="500" y="46"/>
                </a:lnTo>
                <a:lnTo>
                  <a:pt x="491" y="39"/>
                </a:lnTo>
                <a:lnTo>
                  <a:pt x="483" y="30"/>
                </a:lnTo>
                <a:lnTo>
                  <a:pt x="481" y="28"/>
                </a:lnTo>
                <a:lnTo>
                  <a:pt x="481" y="28"/>
                </a:lnTo>
                <a:lnTo>
                  <a:pt x="480" y="21"/>
                </a:lnTo>
                <a:lnTo>
                  <a:pt x="477" y="15"/>
                </a:lnTo>
                <a:lnTo>
                  <a:pt x="474" y="9"/>
                </a:lnTo>
                <a:lnTo>
                  <a:pt x="468" y="6"/>
                </a:lnTo>
                <a:lnTo>
                  <a:pt x="457" y="0"/>
                </a:lnTo>
                <a:lnTo>
                  <a:pt x="448" y="9"/>
                </a:lnTo>
                <a:lnTo>
                  <a:pt x="446" y="12"/>
                </a:lnTo>
                <a:lnTo>
                  <a:pt x="408" y="28"/>
                </a:lnTo>
                <a:lnTo>
                  <a:pt x="406" y="28"/>
                </a:lnTo>
                <a:lnTo>
                  <a:pt x="404" y="28"/>
                </a:lnTo>
                <a:lnTo>
                  <a:pt x="357" y="32"/>
                </a:lnTo>
                <a:lnTo>
                  <a:pt x="357" y="32"/>
                </a:lnTo>
                <a:lnTo>
                  <a:pt x="350" y="31"/>
                </a:lnTo>
                <a:lnTo>
                  <a:pt x="341" y="30"/>
                </a:lnTo>
                <a:lnTo>
                  <a:pt x="318" y="24"/>
                </a:lnTo>
                <a:lnTo>
                  <a:pt x="277" y="16"/>
                </a:lnTo>
                <a:lnTo>
                  <a:pt x="276" y="16"/>
                </a:lnTo>
                <a:lnTo>
                  <a:pt x="276" y="16"/>
                </a:lnTo>
                <a:lnTo>
                  <a:pt x="252" y="4"/>
                </a:lnTo>
                <a:lnTo>
                  <a:pt x="231" y="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38" name="Freeform 44"/>
          <p:cNvSpPr/>
          <p:nvPr/>
        </p:nvSpPr>
        <p:spPr bwMode="auto">
          <a:xfrm>
            <a:off x="2950163" y="4570149"/>
            <a:ext cx="995016" cy="1040381"/>
          </a:xfrm>
          <a:custGeom>
            <a:avLst/>
            <a:gdLst>
              <a:gd name="T0" fmla="*/ 20 w 858"/>
              <a:gd name="T1" fmla="*/ 557 h 896"/>
              <a:gd name="T2" fmla="*/ 122 w 858"/>
              <a:gd name="T3" fmla="*/ 546 h 896"/>
              <a:gd name="T4" fmla="*/ 115 w 858"/>
              <a:gd name="T5" fmla="*/ 643 h 896"/>
              <a:gd name="T6" fmla="*/ 155 w 858"/>
              <a:gd name="T7" fmla="*/ 732 h 896"/>
              <a:gd name="T8" fmla="*/ 174 w 858"/>
              <a:gd name="T9" fmla="*/ 765 h 896"/>
              <a:gd name="T10" fmla="*/ 213 w 858"/>
              <a:gd name="T11" fmla="*/ 781 h 896"/>
              <a:gd name="T12" fmla="*/ 290 w 858"/>
              <a:gd name="T13" fmla="*/ 853 h 896"/>
              <a:gd name="T14" fmla="*/ 362 w 858"/>
              <a:gd name="T15" fmla="*/ 882 h 896"/>
              <a:gd name="T16" fmla="*/ 411 w 858"/>
              <a:gd name="T17" fmla="*/ 860 h 896"/>
              <a:gd name="T18" fmla="*/ 410 w 858"/>
              <a:gd name="T19" fmla="*/ 737 h 896"/>
              <a:gd name="T20" fmla="*/ 514 w 858"/>
              <a:gd name="T21" fmla="*/ 734 h 896"/>
              <a:gd name="T22" fmla="*/ 557 w 858"/>
              <a:gd name="T23" fmla="*/ 730 h 896"/>
              <a:gd name="T24" fmla="*/ 661 w 858"/>
              <a:gd name="T25" fmla="*/ 704 h 896"/>
              <a:gd name="T26" fmla="*/ 797 w 858"/>
              <a:gd name="T27" fmla="*/ 644 h 896"/>
              <a:gd name="T28" fmla="*/ 813 w 858"/>
              <a:gd name="T29" fmla="*/ 651 h 896"/>
              <a:gd name="T30" fmla="*/ 853 w 858"/>
              <a:gd name="T31" fmla="*/ 582 h 896"/>
              <a:gd name="T32" fmla="*/ 811 w 858"/>
              <a:gd name="T33" fmla="*/ 591 h 896"/>
              <a:gd name="T34" fmla="*/ 764 w 858"/>
              <a:gd name="T35" fmla="*/ 586 h 896"/>
              <a:gd name="T36" fmla="*/ 743 w 858"/>
              <a:gd name="T37" fmla="*/ 537 h 896"/>
              <a:gd name="T38" fmla="*/ 696 w 858"/>
              <a:gd name="T39" fmla="*/ 529 h 896"/>
              <a:gd name="T40" fmla="*/ 706 w 858"/>
              <a:gd name="T41" fmla="*/ 466 h 896"/>
              <a:gd name="T42" fmla="*/ 682 w 858"/>
              <a:gd name="T43" fmla="*/ 374 h 896"/>
              <a:gd name="T44" fmla="*/ 635 w 858"/>
              <a:gd name="T45" fmla="*/ 295 h 896"/>
              <a:gd name="T46" fmla="*/ 599 w 858"/>
              <a:gd name="T47" fmla="*/ 225 h 896"/>
              <a:gd name="T48" fmla="*/ 622 w 858"/>
              <a:gd name="T49" fmla="*/ 198 h 896"/>
              <a:gd name="T50" fmla="*/ 723 w 858"/>
              <a:gd name="T51" fmla="*/ 193 h 896"/>
              <a:gd name="T52" fmla="*/ 771 w 858"/>
              <a:gd name="T53" fmla="*/ 135 h 896"/>
              <a:gd name="T54" fmla="*/ 715 w 858"/>
              <a:gd name="T55" fmla="*/ 154 h 896"/>
              <a:gd name="T56" fmla="*/ 685 w 858"/>
              <a:gd name="T57" fmla="*/ 135 h 896"/>
              <a:gd name="T58" fmla="*/ 684 w 858"/>
              <a:gd name="T59" fmla="*/ 98 h 896"/>
              <a:gd name="T60" fmla="*/ 608 w 858"/>
              <a:gd name="T61" fmla="*/ 122 h 896"/>
              <a:gd name="T62" fmla="*/ 581 w 858"/>
              <a:gd name="T63" fmla="*/ 185 h 896"/>
              <a:gd name="T64" fmla="*/ 542 w 858"/>
              <a:gd name="T65" fmla="*/ 239 h 896"/>
              <a:gd name="T66" fmla="*/ 552 w 858"/>
              <a:gd name="T67" fmla="*/ 294 h 896"/>
              <a:gd name="T68" fmla="*/ 524 w 858"/>
              <a:gd name="T69" fmla="*/ 322 h 896"/>
              <a:gd name="T70" fmla="*/ 488 w 858"/>
              <a:gd name="T71" fmla="*/ 316 h 896"/>
              <a:gd name="T72" fmla="*/ 453 w 858"/>
              <a:gd name="T73" fmla="*/ 349 h 896"/>
              <a:gd name="T74" fmla="*/ 425 w 858"/>
              <a:gd name="T75" fmla="*/ 359 h 896"/>
              <a:gd name="T76" fmla="*/ 417 w 858"/>
              <a:gd name="T77" fmla="*/ 339 h 896"/>
              <a:gd name="T78" fmla="*/ 406 w 858"/>
              <a:gd name="T79" fmla="*/ 333 h 896"/>
              <a:gd name="T80" fmla="*/ 390 w 858"/>
              <a:gd name="T81" fmla="*/ 325 h 896"/>
              <a:gd name="T82" fmla="*/ 368 w 858"/>
              <a:gd name="T83" fmla="*/ 252 h 896"/>
              <a:gd name="T84" fmla="*/ 331 w 858"/>
              <a:gd name="T85" fmla="*/ 174 h 896"/>
              <a:gd name="T86" fmla="*/ 307 w 858"/>
              <a:gd name="T87" fmla="*/ 151 h 896"/>
              <a:gd name="T88" fmla="*/ 282 w 858"/>
              <a:gd name="T89" fmla="*/ 143 h 896"/>
              <a:gd name="T90" fmla="*/ 258 w 858"/>
              <a:gd name="T91" fmla="*/ 104 h 896"/>
              <a:gd name="T92" fmla="*/ 235 w 858"/>
              <a:gd name="T93" fmla="*/ 69 h 896"/>
              <a:gd name="T94" fmla="*/ 227 w 858"/>
              <a:gd name="T95" fmla="*/ 96 h 896"/>
              <a:gd name="T96" fmla="*/ 206 w 858"/>
              <a:gd name="T97" fmla="*/ 123 h 896"/>
              <a:gd name="T98" fmla="*/ 182 w 858"/>
              <a:gd name="T99" fmla="*/ 124 h 896"/>
              <a:gd name="T100" fmla="*/ 175 w 858"/>
              <a:gd name="T101" fmla="*/ 98 h 896"/>
              <a:gd name="T102" fmla="*/ 150 w 858"/>
              <a:gd name="T103" fmla="*/ 69 h 896"/>
              <a:gd name="T104" fmla="*/ 116 w 858"/>
              <a:gd name="T105" fmla="*/ 39 h 896"/>
              <a:gd name="T106" fmla="*/ 122 w 858"/>
              <a:gd name="T107" fmla="*/ 73 h 896"/>
              <a:gd name="T108" fmla="*/ 78 w 858"/>
              <a:gd name="T109" fmla="*/ 102 h 896"/>
              <a:gd name="T110" fmla="*/ 84 w 858"/>
              <a:gd name="T111" fmla="*/ 161 h 896"/>
              <a:gd name="T112" fmla="*/ 114 w 858"/>
              <a:gd name="T113" fmla="*/ 155 h 896"/>
              <a:gd name="T114" fmla="*/ 130 w 858"/>
              <a:gd name="T115" fmla="*/ 276 h 896"/>
              <a:gd name="T116" fmla="*/ 109 w 858"/>
              <a:gd name="T117" fmla="*/ 377 h 896"/>
              <a:gd name="T118" fmla="*/ 81 w 858"/>
              <a:gd name="T119" fmla="*/ 384 h 896"/>
              <a:gd name="T120" fmla="*/ 17 w 858"/>
              <a:gd name="T121" fmla="*/ 471 h 896"/>
              <a:gd name="T122" fmla="*/ 6 w 858"/>
              <a:gd name="T123" fmla="*/ 483 h 896"/>
              <a:gd name="T124" fmla="*/ 15 w 858"/>
              <a:gd name="T125" fmla="*/ 535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896">
                <a:moveTo>
                  <a:pt x="5" y="549"/>
                </a:moveTo>
                <a:lnTo>
                  <a:pt x="0" y="563"/>
                </a:lnTo>
                <a:lnTo>
                  <a:pt x="0" y="563"/>
                </a:lnTo>
                <a:lnTo>
                  <a:pt x="6" y="563"/>
                </a:lnTo>
                <a:lnTo>
                  <a:pt x="13" y="561"/>
                </a:lnTo>
                <a:lnTo>
                  <a:pt x="20" y="557"/>
                </a:lnTo>
                <a:lnTo>
                  <a:pt x="27" y="552"/>
                </a:lnTo>
                <a:lnTo>
                  <a:pt x="28" y="551"/>
                </a:lnTo>
                <a:lnTo>
                  <a:pt x="30" y="551"/>
                </a:lnTo>
                <a:lnTo>
                  <a:pt x="78" y="545"/>
                </a:lnTo>
                <a:lnTo>
                  <a:pt x="110" y="529"/>
                </a:lnTo>
                <a:lnTo>
                  <a:pt x="122" y="546"/>
                </a:lnTo>
                <a:lnTo>
                  <a:pt x="124" y="547"/>
                </a:lnTo>
                <a:lnTo>
                  <a:pt x="110" y="570"/>
                </a:lnTo>
                <a:lnTo>
                  <a:pt x="127" y="586"/>
                </a:lnTo>
                <a:lnTo>
                  <a:pt x="127" y="589"/>
                </a:lnTo>
                <a:lnTo>
                  <a:pt x="127" y="592"/>
                </a:lnTo>
                <a:lnTo>
                  <a:pt x="115" y="643"/>
                </a:lnTo>
                <a:lnTo>
                  <a:pt x="146" y="665"/>
                </a:lnTo>
                <a:lnTo>
                  <a:pt x="203" y="668"/>
                </a:lnTo>
                <a:lnTo>
                  <a:pt x="195" y="679"/>
                </a:lnTo>
                <a:lnTo>
                  <a:pt x="195" y="679"/>
                </a:lnTo>
                <a:lnTo>
                  <a:pt x="171" y="709"/>
                </a:lnTo>
                <a:lnTo>
                  <a:pt x="155" y="732"/>
                </a:lnTo>
                <a:lnTo>
                  <a:pt x="144" y="749"/>
                </a:lnTo>
                <a:lnTo>
                  <a:pt x="143" y="755"/>
                </a:lnTo>
                <a:lnTo>
                  <a:pt x="142" y="758"/>
                </a:lnTo>
                <a:lnTo>
                  <a:pt x="164" y="764"/>
                </a:lnTo>
                <a:lnTo>
                  <a:pt x="164" y="764"/>
                </a:lnTo>
                <a:lnTo>
                  <a:pt x="174" y="765"/>
                </a:lnTo>
                <a:lnTo>
                  <a:pt x="183" y="766"/>
                </a:lnTo>
                <a:lnTo>
                  <a:pt x="191" y="769"/>
                </a:lnTo>
                <a:lnTo>
                  <a:pt x="198" y="771"/>
                </a:lnTo>
                <a:lnTo>
                  <a:pt x="205" y="774"/>
                </a:lnTo>
                <a:lnTo>
                  <a:pt x="210" y="778"/>
                </a:lnTo>
                <a:lnTo>
                  <a:pt x="213" y="781"/>
                </a:lnTo>
                <a:lnTo>
                  <a:pt x="217" y="786"/>
                </a:lnTo>
                <a:lnTo>
                  <a:pt x="217" y="786"/>
                </a:lnTo>
                <a:lnTo>
                  <a:pt x="227" y="808"/>
                </a:lnTo>
                <a:lnTo>
                  <a:pt x="237" y="832"/>
                </a:lnTo>
                <a:lnTo>
                  <a:pt x="269" y="849"/>
                </a:lnTo>
                <a:lnTo>
                  <a:pt x="290" y="853"/>
                </a:lnTo>
                <a:lnTo>
                  <a:pt x="332" y="817"/>
                </a:lnTo>
                <a:lnTo>
                  <a:pt x="354" y="849"/>
                </a:lnTo>
                <a:lnTo>
                  <a:pt x="354" y="851"/>
                </a:lnTo>
                <a:lnTo>
                  <a:pt x="354" y="851"/>
                </a:lnTo>
                <a:lnTo>
                  <a:pt x="355" y="852"/>
                </a:lnTo>
                <a:lnTo>
                  <a:pt x="362" y="882"/>
                </a:lnTo>
                <a:lnTo>
                  <a:pt x="380" y="886"/>
                </a:lnTo>
                <a:lnTo>
                  <a:pt x="380" y="886"/>
                </a:lnTo>
                <a:lnTo>
                  <a:pt x="408" y="896"/>
                </a:lnTo>
                <a:lnTo>
                  <a:pt x="416" y="892"/>
                </a:lnTo>
                <a:lnTo>
                  <a:pt x="416" y="891"/>
                </a:lnTo>
                <a:lnTo>
                  <a:pt x="411" y="860"/>
                </a:lnTo>
                <a:lnTo>
                  <a:pt x="410" y="859"/>
                </a:lnTo>
                <a:lnTo>
                  <a:pt x="394" y="788"/>
                </a:lnTo>
                <a:lnTo>
                  <a:pt x="394" y="786"/>
                </a:lnTo>
                <a:lnTo>
                  <a:pt x="403" y="735"/>
                </a:lnTo>
                <a:lnTo>
                  <a:pt x="406" y="737"/>
                </a:lnTo>
                <a:lnTo>
                  <a:pt x="410" y="737"/>
                </a:lnTo>
                <a:lnTo>
                  <a:pt x="442" y="739"/>
                </a:lnTo>
                <a:lnTo>
                  <a:pt x="483" y="709"/>
                </a:lnTo>
                <a:lnTo>
                  <a:pt x="487" y="711"/>
                </a:lnTo>
                <a:lnTo>
                  <a:pt x="487" y="711"/>
                </a:lnTo>
                <a:lnTo>
                  <a:pt x="502" y="724"/>
                </a:lnTo>
                <a:lnTo>
                  <a:pt x="514" y="734"/>
                </a:lnTo>
                <a:lnTo>
                  <a:pt x="524" y="743"/>
                </a:lnTo>
                <a:lnTo>
                  <a:pt x="530" y="751"/>
                </a:lnTo>
                <a:lnTo>
                  <a:pt x="530" y="751"/>
                </a:lnTo>
                <a:lnTo>
                  <a:pt x="537" y="748"/>
                </a:lnTo>
                <a:lnTo>
                  <a:pt x="545" y="740"/>
                </a:lnTo>
                <a:lnTo>
                  <a:pt x="557" y="730"/>
                </a:lnTo>
                <a:lnTo>
                  <a:pt x="569" y="715"/>
                </a:lnTo>
                <a:lnTo>
                  <a:pt x="570" y="714"/>
                </a:lnTo>
                <a:lnTo>
                  <a:pt x="573" y="711"/>
                </a:lnTo>
                <a:lnTo>
                  <a:pt x="633" y="727"/>
                </a:lnTo>
                <a:lnTo>
                  <a:pt x="660" y="706"/>
                </a:lnTo>
                <a:lnTo>
                  <a:pt x="661" y="704"/>
                </a:lnTo>
                <a:lnTo>
                  <a:pt x="662" y="703"/>
                </a:lnTo>
                <a:lnTo>
                  <a:pt x="663" y="703"/>
                </a:lnTo>
                <a:lnTo>
                  <a:pt x="664" y="704"/>
                </a:lnTo>
                <a:lnTo>
                  <a:pt x="690" y="709"/>
                </a:lnTo>
                <a:lnTo>
                  <a:pt x="772" y="637"/>
                </a:lnTo>
                <a:lnTo>
                  <a:pt x="797" y="644"/>
                </a:lnTo>
                <a:lnTo>
                  <a:pt x="797" y="644"/>
                </a:lnTo>
                <a:lnTo>
                  <a:pt x="798" y="645"/>
                </a:lnTo>
                <a:lnTo>
                  <a:pt x="800" y="646"/>
                </a:lnTo>
                <a:lnTo>
                  <a:pt x="801" y="647"/>
                </a:lnTo>
                <a:lnTo>
                  <a:pt x="808" y="659"/>
                </a:lnTo>
                <a:lnTo>
                  <a:pt x="813" y="651"/>
                </a:lnTo>
                <a:lnTo>
                  <a:pt x="814" y="651"/>
                </a:lnTo>
                <a:lnTo>
                  <a:pt x="814" y="649"/>
                </a:lnTo>
                <a:lnTo>
                  <a:pt x="816" y="649"/>
                </a:lnTo>
                <a:lnTo>
                  <a:pt x="840" y="637"/>
                </a:lnTo>
                <a:lnTo>
                  <a:pt x="858" y="620"/>
                </a:lnTo>
                <a:lnTo>
                  <a:pt x="853" y="582"/>
                </a:lnTo>
                <a:lnTo>
                  <a:pt x="850" y="577"/>
                </a:lnTo>
                <a:lnTo>
                  <a:pt x="827" y="586"/>
                </a:lnTo>
                <a:lnTo>
                  <a:pt x="827" y="586"/>
                </a:lnTo>
                <a:lnTo>
                  <a:pt x="827" y="586"/>
                </a:lnTo>
                <a:lnTo>
                  <a:pt x="817" y="590"/>
                </a:lnTo>
                <a:lnTo>
                  <a:pt x="811" y="591"/>
                </a:lnTo>
                <a:lnTo>
                  <a:pt x="805" y="592"/>
                </a:lnTo>
                <a:lnTo>
                  <a:pt x="778" y="592"/>
                </a:lnTo>
                <a:lnTo>
                  <a:pt x="778" y="592"/>
                </a:lnTo>
                <a:lnTo>
                  <a:pt x="772" y="591"/>
                </a:lnTo>
                <a:lnTo>
                  <a:pt x="767" y="589"/>
                </a:lnTo>
                <a:lnTo>
                  <a:pt x="764" y="586"/>
                </a:lnTo>
                <a:lnTo>
                  <a:pt x="762" y="583"/>
                </a:lnTo>
                <a:lnTo>
                  <a:pt x="759" y="545"/>
                </a:lnTo>
                <a:lnTo>
                  <a:pt x="759" y="545"/>
                </a:lnTo>
                <a:lnTo>
                  <a:pt x="749" y="539"/>
                </a:lnTo>
                <a:lnTo>
                  <a:pt x="746" y="538"/>
                </a:lnTo>
                <a:lnTo>
                  <a:pt x="743" y="537"/>
                </a:lnTo>
                <a:lnTo>
                  <a:pt x="738" y="539"/>
                </a:lnTo>
                <a:lnTo>
                  <a:pt x="729" y="545"/>
                </a:lnTo>
                <a:lnTo>
                  <a:pt x="711" y="549"/>
                </a:lnTo>
                <a:lnTo>
                  <a:pt x="707" y="549"/>
                </a:lnTo>
                <a:lnTo>
                  <a:pt x="706" y="546"/>
                </a:lnTo>
                <a:lnTo>
                  <a:pt x="696" y="529"/>
                </a:lnTo>
                <a:lnTo>
                  <a:pt x="695" y="513"/>
                </a:lnTo>
                <a:lnTo>
                  <a:pt x="695" y="513"/>
                </a:lnTo>
                <a:lnTo>
                  <a:pt x="704" y="467"/>
                </a:lnTo>
                <a:lnTo>
                  <a:pt x="704" y="467"/>
                </a:lnTo>
                <a:lnTo>
                  <a:pt x="706" y="467"/>
                </a:lnTo>
                <a:lnTo>
                  <a:pt x="706" y="466"/>
                </a:lnTo>
                <a:lnTo>
                  <a:pt x="717" y="443"/>
                </a:lnTo>
                <a:lnTo>
                  <a:pt x="683" y="412"/>
                </a:lnTo>
                <a:lnTo>
                  <a:pt x="682" y="411"/>
                </a:lnTo>
                <a:lnTo>
                  <a:pt x="680" y="410"/>
                </a:lnTo>
                <a:lnTo>
                  <a:pt x="680" y="375"/>
                </a:lnTo>
                <a:lnTo>
                  <a:pt x="682" y="374"/>
                </a:lnTo>
                <a:lnTo>
                  <a:pt x="701" y="318"/>
                </a:lnTo>
                <a:lnTo>
                  <a:pt x="688" y="288"/>
                </a:lnTo>
                <a:lnTo>
                  <a:pt x="678" y="286"/>
                </a:lnTo>
                <a:lnTo>
                  <a:pt x="664" y="287"/>
                </a:lnTo>
                <a:lnTo>
                  <a:pt x="652" y="308"/>
                </a:lnTo>
                <a:lnTo>
                  <a:pt x="635" y="295"/>
                </a:lnTo>
                <a:lnTo>
                  <a:pt x="617" y="286"/>
                </a:lnTo>
                <a:lnTo>
                  <a:pt x="604" y="252"/>
                </a:lnTo>
                <a:lnTo>
                  <a:pt x="604" y="252"/>
                </a:lnTo>
                <a:lnTo>
                  <a:pt x="604" y="252"/>
                </a:lnTo>
                <a:lnTo>
                  <a:pt x="599" y="228"/>
                </a:lnTo>
                <a:lnTo>
                  <a:pt x="599" y="225"/>
                </a:lnTo>
                <a:lnTo>
                  <a:pt x="598" y="224"/>
                </a:lnTo>
                <a:lnTo>
                  <a:pt x="601" y="222"/>
                </a:lnTo>
                <a:lnTo>
                  <a:pt x="617" y="200"/>
                </a:lnTo>
                <a:lnTo>
                  <a:pt x="621" y="198"/>
                </a:lnTo>
                <a:lnTo>
                  <a:pt x="621" y="198"/>
                </a:lnTo>
                <a:lnTo>
                  <a:pt x="622" y="198"/>
                </a:lnTo>
                <a:lnTo>
                  <a:pt x="635" y="196"/>
                </a:lnTo>
                <a:lnTo>
                  <a:pt x="647" y="191"/>
                </a:lnTo>
                <a:lnTo>
                  <a:pt x="710" y="189"/>
                </a:lnTo>
                <a:lnTo>
                  <a:pt x="711" y="189"/>
                </a:lnTo>
                <a:lnTo>
                  <a:pt x="720" y="192"/>
                </a:lnTo>
                <a:lnTo>
                  <a:pt x="723" y="193"/>
                </a:lnTo>
                <a:lnTo>
                  <a:pt x="732" y="198"/>
                </a:lnTo>
                <a:lnTo>
                  <a:pt x="749" y="190"/>
                </a:lnTo>
                <a:lnTo>
                  <a:pt x="764" y="179"/>
                </a:lnTo>
                <a:lnTo>
                  <a:pt x="771" y="167"/>
                </a:lnTo>
                <a:lnTo>
                  <a:pt x="772" y="161"/>
                </a:lnTo>
                <a:lnTo>
                  <a:pt x="771" y="135"/>
                </a:lnTo>
                <a:lnTo>
                  <a:pt x="757" y="133"/>
                </a:lnTo>
                <a:lnTo>
                  <a:pt x="732" y="141"/>
                </a:lnTo>
                <a:lnTo>
                  <a:pt x="732" y="141"/>
                </a:lnTo>
                <a:lnTo>
                  <a:pt x="726" y="146"/>
                </a:lnTo>
                <a:lnTo>
                  <a:pt x="720" y="151"/>
                </a:lnTo>
                <a:lnTo>
                  <a:pt x="715" y="154"/>
                </a:lnTo>
                <a:lnTo>
                  <a:pt x="708" y="155"/>
                </a:lnTo>
                <a:lnTo>
                  <a:pt x="708" y="155"/>
                </a:lnTo>
                <a:lnTo>
                  <a:pt x="702" y="154"/>
                </a:lnTo>
                <a:lnTo>
                  <a:pt x="696" y="150"/>
                </a:lnTo>
                <a:lnTo>
                  <a:pt x="691" y="143"/>
                </a:lnTo>
                <a:lnTo>
                  <a:pt x="685" y="135"/>
                </a:lnTo>
                <a:lnTo>
                  <a:pt x="685" y="135"/>
                </a:lnTo>
                <a:lnTo>
                  <a:pt x="684" y="135"/>
                </a:lnTo>
                <a:lnTo>
                  <a:pt x="684" y="134"/>
                </a:lnTo>
                <a:lnTo>
                  <a:pt x="683" y="116"/>
                </a:lnTo>
                <a:lnTo>
                  <a:pt x="683" y="114"/>
                </a:lnTo>
                <a:lnTo>
                  <a:pt x="684" y="98"/>
                </a:lnTo>
                <a:lnTo>
                  <a:pt x="670" y="66"/>
                </a:lnTo>
                <a:lnTo>
                  <a:pt x="645" y="73"/>
                </a:lnTo>
                <a:lnTo>
                  <a:pt x="635" y="82"/>
                </a:lnTo>
                <a:lnTo>
                  <a:pt x="638" y="119"/>
                </a:lnTo>
                <a:lnTo>
                  <a:pt x="598" y="100"/>
                </a:lnTo>
                <a:lnTo>
                  <a:pt x="608" y="122"/>
                </a:lnTo>
                <a:lnTo>
                  <a:pt x="609" y="123"/>
                </a:lnTo>
                <a:lnTo>
                  <a:pt x="609" y="126"/>
                </a:lnTo>
                <a:lnTo>
                  <a:pt x="605" y="150"/>
                </a:lnTo>
                <a:lnTo>
                  <a:pt x="605" y="153"/>
                </a:lnTo>
                <a:lnTo>
                  <a:pt x="604" y="153"/>
                </a:lnTo>
                <a:lnTo>
                  <a:pt x="581" y="185"/>
                </a:lnTo>
                <a:lnTo>
                  <a:pt x="581" y="185"/>
                </a:lnTo>
                <a:lnTo>
                  <a:pt x="544" y="208"/>
                </a:lnTo>
                <a:lnTo>
                  <a:pt x="540" y="230"/>
                </a:lnTo>
                <a:lnTo>
                  <a:pt x="540" y="230"/>
                </a:lnTo>
                <a:lnTo>
                  <a:pt x="541" y="233"/>
                </a:lnTo>
                <a:lnTo>
                  <a:pt x="542" y="239"/>
                </a:lnTo>
                <a:lnTo>
                  <a:pt x="550" y="255"/>
                </a:lnTo>
                <a:lnTo>
                  <a:pt x="551" y="256"/>
                </a:lnTo>
                <a:lnTo>
                  <a:pt x="551" y="257"/>
                </a:lnTo>
                <a:lnTo>
                  <a:pt x="553" y="290"/>
                </a:lnTo>
                <a:lnTo>
                  <a:pt x="553" y="293"/>
                </a:lnTo>
                <a:lnTo>
                  <a:pt x="552" y="294"/>
                </a:lnTo>
                <a:lnTo>
                  <a:pt x="537" y="314"/>
                </a:lnTo>
                <a:lnTo>
                  <a:pt x="537" y="314"/>
                </a:lnTo>
                <a:lnTo>
                  <a:pt x="536" y="315"/>
                </a:lnTo>
                <a:lnTo>
                  <a:pt x="535" y="315"/>
                </a:lnTo>
                <a:lnTo>
                  <a:pt x="525" y="322"/>
                </a:lnTo>
                <a:lnTo>
                  <a:pt x="524" y="322"/>
                </a:lnTo>
                <a:lnTo>
                  <a:pt x="522" y="322"/>
                </a:lnTo>
                <a:lnTo>
                  <a:pt x="521" y="322"/>
                </a:lnTo>
                <a:lnTo>
                  <a:pt x="520" y="322"/>
                </a:lnTo>
                <a:lnTo>
                  <a:pt x="491" y="316"/>
                </a:lnTo>
                <a:lnTo>
                  <a:pt x="491" y="316"/>
                </a:lnTo>
                <a:lnTo>
                  <a:pt x="488" y="316"/>
                </a:lnTo>
                <a:lnTo>
                  <a:pt x="483" y="318"/>
                </a:lnTo>
                <a:lnTo>
                  <a:pt x="479" y="320"/>
                </a:lnTo>
                <a:lnTo>
                  <a:pt x="475" y="323"/>
                </a:lnTo>
                <a:lnTo>
                  <a:pt x="463" y="337"/>
                </a:lnTo>
                <a:lnTo>
                  <a:pt x="453" y="349"/>
                </a:lnTo>
                <a:lnTo>
                  <a:pt x="453" y="349"/>
                </a:lnTo>
                <a:lnTo>
                  <a:pt x="448" y="355"/>
                </a:lnTo>
                <a:lnTo>
                  <a:pt x="446" y="357"/>
                </a:lnTo>
                <a:lnTo>
                  <a:pt x="442" y="359"/>
                </a:lnTo>
                <a:lnTo>
                  <a:pt x="434" y="361"/>
                </a:lnTo>
                <a:lnTo>
                  <a:pt x="425" y="359"/>
                </a:lnTo>
                <a:lnTo>
                  <a:pt x="425" y="359"/>
                </a:lnTo>
                <a:lnTo>
                  <a:pt x="423" y="358"/>
                </a:lnTo>
                <a:lnTo>
                  <a:pt x="420" y="357"/>
                </a:lnTo>
                <a:lnTo>
                  <a:pt x="418" y="355"/>
                </a:lnTo>
                <a:lnTo>
                  <a:pt x="417" y="353"/>
                </a:lnTo>
                <a:lnTo>
                  <a:pt x="416" y="347"/>
                </a:lnTo>
                <a:lnTo>
                  <a:pt x="417" y="339"/>
                </a:lnTo>
                <a:lnTo>
                  <a:pt x="417" y="331"/>
                </a:lnTo>
                <a:lnTo>
                  <a:pt x="416" y="322"/>
                </a:lnTo>
                <a:lnTo>
                  <a:pt x="411" y="328"/>
                </a:lnTo>
                <a:lnTo>
                  <a:pt x="411" y="328"/>
                </a:lnTo>
                <a:lnTo>
                  <a:pt x="408" y="331"/>
                </a:lnTo>
                <a:lnTo>
                  <a:pt x="406" y="333"/>
                </a:lnTo>
                <a:lnTo>
                  <a:pt x="402" y="334"/>
                </a:lnTo>
                <a:lnTo>
                  <a:pt x="399" y="334"/>
                </a:lnTo>
                <a:lnTo>
                  <a:pt x="399" y="334"/>
                </a:lnTo>
                <a:lnTo>
                  <a:pt x="395" y="333"/>
                </a:lnTo>
                <a:lnTo>
                  <a:pt x="392" y="330"/>
                </a:lnTo>
                <a:lnTo>
                  <a:pt x="390" y="325"/>
                </a:lnTo>
                <a:lnTo>
                  <a:pt x="388" y="319"/>
                </a:lnTo>
                <a:lnTo>
                  <a:pt x="388" y="318"/>
                </a:lnTo>
                <a:lnTo>
                  <a:pt x="385" y="291"/>
                </a:lnTo>
                <a:lnTo>
                  <a:pt x="379" y="264"/>
                </a:lnTo>
                <a:lnTo>
                  <a:pt x="368" y="252"/>
                </a:lnTo>
                <a:lnTo>
                  <a:pt x="368" y="252"/>
                </a:lnTo>
                <a:lnTo>
                  <a:pt x="367" y="251"/>
                </a:lnTo>
                <a:lnTo>
                  <a:pt x="340" y="192"/>
                </a:lnTo>
                <a:lnTo>
                  <a:pt x="339" y="191"/>
                </a:lnTo>
                <a:lnTo>
                  <a:pt x="332" y="175"/>
                </a:lnTo>
                <a:lnTo>
                  <a:pt x="332" y="174"/>
                </a:lnTo>
                <a:lnTo>
                  <a:pt x="331" y="174"/>
                </a:lnTo>
                <a:lnTo>
                  <a:pt x="331" y="171"/>
                </a:lnTo>
                <a:lnTo>
                  <a:pt x="327" y="141"/>
                </a:lnTo>
                <a:lnTo>
                  <a:pt x="323" y="136"/>
                </a:lnTo>
                <a:lnTo>
                  <a:pt x="317" y="139"/>
                </a:lnTo>
                <a:lnTo>
                  <a:pt x="317" y="139"/>
                </a:lnTo>
                <a:lnTo>
                  <a:pt x="307" y="151"/>
                </a:lnTo>
                <a:lnTo>
                  <a:pt x="304" y="154"/>
                </a:lnTo>
                <a:lnTo>
                  <a:pt x="301" y="155"/>
                </a:lnTo>
                <a:lnTo>
                  <a:pt x="301" y="155"/>
                </a:lnTo>
                <a:lnTo>
                  <a:pt x="298" y="154"/>
                </a:lnTo>
                <a:lnTo>
                  <a:pt x="293" y="152"/>
                </a:lnTo>
                <a:lnTo>
                  <a:pt x="282" y="143"/>
                </a:lnTo>
                <a:lnTo>
                  <a:pt x="264" y="135"/>
                </a:lnTo>
                <a:lnTo>
                  <a:pt x="261" y="134"/>
                </a:lnTo>
                <a:lnTo>
                  <a:pt x="260" y="133"/>
                </a:lnTo>
                <a:lnTo>
                  <a:pt x="260" y="131"/>
                </a:lnTo>
                <a:lnTo>
                  <a:pt x="259" y="128"/>
                </a:lnTo>
                <a:lnTo>
                  <a:pt x="258" y="104"/>
                </a:lnTo>
                <a:lnTo>
                  <a:pt x="258" y="104"/>
                </a:lnTo>
                <a:lnTo>
                  <a:pt x="253" y="87"/>
                </a:lnTo>
                <a:lnTo>
                  <a:pt x="244" y="61"/>
                </a:lnTo>
                <a:lnTo>
                  <a:pt x="234" y="61"/>
                </a:lnTo>
                <a:lnTo>
                  <a:pt x="234" y="61"/>
                </a:lnTo>
                <a:lnTo>
                  <a:pt x="235" y="69"/>
                </a:lnTo>
                <a:lnTo>
                  <a:pt x="235" y="75"/>
                </a:lnTo>
                <a:lnTo>
                  <a:pt x="234" y="81"/>
                </a:lnTo>
                <a:lnTo>
                  <a:pt x="232" y="87"/>
                </a:lnTo>
                <a:lnTo>
                  <a:pt x="232" y="87"/>
                </a:lnTo>
                <a:lnTo>
                  <a:pt x="229" y="91"/>
                </a:lnTo>
                <a:lnTo>
                  <a:pt x="227" y="96"/>
                </a:lnTo>
                <a:lnTo>
                  <a:pt x="218" y="104"/>
                </a:lnTo>
                <a:lnTo>
                  <a:pt x="218" y="104"/>
                </a:lnTo>
                <a:lnTo>
                  <a:pt x="215" y="111"/>
                </a:lnTo>
                <a:lnTo>
                  <a:pt x="213" y="115"/>
                </a:lnTo>
                <a:lnTo>
                  <a:pt x="210" y="120"/>
                </a:lnTo>
                <a:lnTo>
                  <a:pt x="206" y="123"/>
                </a:lnTo>
                <a:lnTo>
                  <a:pt x="206" y="123"/>
                </a:lnTo>
                <a:lnTo>
                  <a:pt x="202" y="128"/>
                </a:lnTo>
                <a:lnTo>
                  <a:pt x="196" y="129"/>
                </a:lnTo>
                <a:lnTo>
                  <a:pt x="191" y="129"/>
                </a:lnTo>
                <a:lnTo>
                  <a:pt x="186" y="126"/>
                </a:lnTo>
                <a:lnTo>
                  <a:pt x="182" y="124"/>
                </a:lnTo>
                <a:lnTo>
                  <a:pt x="182" y="124"/>
                </a:lnTo>
                <a:lnTo>
                  <a:pt x="180" y="123"/>
                </a:lnTo>
                <a:lnTo>
                  <a:pt x="178" y="122"/>
                </a:lnTo>
                <a:lnTo>
                  <a:pt x="175" y="116"/>
                </a:lnTo>
                <a:lnTo>
                  <a:pt x="174" y="108"/>
                </a:lnTo>
                <a:lnTo>
                  <a:pt x="175" y="98"/>
                </a:lnTo>
                <a:lnTo>
                  <a:pt x="175" y="92"/>
                </a:lnTo>
                <a:lnTo>
                  <a:pt x="159" y="82"/>
                </a:lnTo>
                <a:lnTo>
                  <a:pt x="159" y="82"/>
                </a:lnTo>
                <a:lnTo>
                  <a:pt x="155" y="80"/>
                </a:lnTo>
                <a:lnTo>
                  <a:pt x="152" y="75"/>
                </a:lnTo>
                <a:lnTo>
                  <a:pt x="150" y="69"/>
                </a:lnTo>
                <a:lnTo>
                  <a:pt x="149" y="61"/>
                </a:lnTo>
                <a:lnTo>
                  <a:pt x="155" y="8"/>
                </a:lnTo>
                <a:lnTo>
                  <a:pt x="152" y="0"/>
                </a:lnTo>
                <a:lnTo>
                  <a:pt x="133" y="21"/>
                </a:lnTo>
                <a:lnTo>
                  <a:pt x="119" y="31"/>
                </a:lnTo>
                <a:lnTo>
                  <a:pt x="116" y="39"/>
                </a:lnTo>
                <a:lnTo>
                  <a:pt x="116" y="39"/>
                </a:lnTo>
                <a:lnTo>
                  <a:pt x="122" y="53"/>
                </a:lnTo>
                <a:lnTo>
                  <a:pt x="123" y="59"/>
                </a:lnTo>
                <a:lnTo>
                  <a:pt x="123" y="65"/>
                </a:lnTo>
                <a:lnTo>
                  <a:pt x="123" y="65"/>
                </a:lnTo>
                <a:lnTo>
                  <a:pt x="122" y="73"/>
                </a:lnTo>
                <a:lnTo>
                  <a:pt x="119" y="80"/>
                </a:lnTo>
                <a:lnTo>
                  <a:pt x="114" y="86"/>
                </a:lnTo>
                <a:lnTo>
                  <a:pt x="110" y="88"/>
                </a:lnTo>
                <a:lnTo>
                  <a:pt x="107" y="90"/>
                </a:lnTo>
                <a:lnTo>
                  <a:pt x="85" y="98"/>
                </a:lnTo>
                <a:lnTo>
                  <a:pt x="78" y="102"/>
                </a:lnTo>
                <a:lnTo>
                  <a:pt x="77" y="111"/>
                </a:lnTo>
                <a:lnTo>
                  <a:pt x="77" y="144"/>
                </a:lnTo>
                <a:lnTo>
                  <a:pt x="77" y="144"/>
                </a:lnTo>
                <a:lnTo>
                  <a:pt x="79" y="157"/>
                </a:lnTo>
                <a:lnTo>
                  <a:pt x="81" y="160"/>
                </a:lnTo>
                <a:lnTo>
                  <a:pt x="84" y="161"/>
                </a:lnTo>
                <a:lnTo>
                  <a:pt x="84" y="161"/>
                </a:lnTo>
                <a:lnTo>
                  <a:pt x="88" y="163"/>
                </a:lnTo>
                <a:lnTo>
                  <a:pt x="95" y="163"/>
                </a:lnTo>
                <a:lnTo>
                  <a:pt x="101" y="162"/>
                </a:lnTo>
                <a:lnTo>
                  <a:pt x="107" y="159"/>
                </a:lnTo>
                <a:lnTo>
                  <a:pt x="114" y="155"/>
                </a:lnTo>
                <a:lnTo>
                  <a:pt x="136" y="208"/>
                </a:lnTo>
                <a:lnTo>
                  <a:pt x="136" y="209"/>
                </a:lnTo>
                <a:lnTo>
                  <a:pt x="136" y="209"/>
                </a:lnTo>
                <a:lnTo>
                  <a:pt x="136" y="212"/>
                </a:lnTo>
                <a:lnTo>
                  <a:pt x="136" y="212"/>
                </a:lnTo>
                <a:lnTo>
                  <a:pt x="130" y="276"/>
                </a:lnTo>
                <a:lnTo>
                  <a:pt x="124" y="325"/>
                </a:lnTo>
                <a:lnTo>
                  <a:pt x="120" y="343"/>
                </a:lnTo>
                <a:lnTo>
                  <a:pt x="116" y="358"/>
                </a:lnTo>
                <a:lnTo>
                  <a:pt x="112" y="369"/>
                </a:lnTo>
                <a:lnTo>
                  <a:pt x="109" y="377"/>
                </a:lnTo>
                <a:lnTo>
                  <a:pt x="109" y="377"/>
                </a:lnTo>
                <a:lnTo>
                  <a:pt x="102" y="382"/>
                </a:lnTo>
                <a:lnTo>
                  <a:pt x="98" y="384"/>
                </a:lnTo>
                <a:lnTo>
                  <a:pt x="93" y="385"/>
                </a:lnTo>
                <a:lnTo>
                  <a:pt x="93" y="385"/>
                </a:lnTo>
                <a:lnTo>
                  <a:pt x="87" y="385"/>
                </a:lnTo>
                <a:lnTo>
                  <a:pt x="81" y="384"/>
                </a:lnTo>
                <a:lnTo>
                  <a:pt x="76" y="382"/>
                </a:lnTo>
                <a:lnTo>
                  <a:pt x="70" y="379"/>
                </a:lnTo>
                <a:lnTo>
                  <a:pt x="70" y="379"/>
                </a:lnTo>
                <a:lnTo>
                  <a:pt x="48" y="420"/>
                </a:lnTo>
                <a:lnTo>
                  <a:pt x="31" y="451"/>
                </a:lnTo>
                <a:lnTo>
                  <a:pt x="17" y="471"/>
                </a:lnTo>
                <a:lnTo>
                  <a:pt x="13" y="476"/>
                </a:lnTo>
                <a:lnTo>
                  <a:pt x="8" y="480"/>
                </a:lnTo>
                <a:lnTo>
                  <a:pt x="9" y="480"/>
                </a:lnTo>
                <a:lnTo>
                  <a:pt x="9" y="480"/>
                </a:lnTo>
                <a:lnTo>
                  <a:pt x="8" y="481"/>
                </a:lnTo>
                <a:lnTo>
                  <a:pt x="6" y="483"/>
                </a:lnTo>
                <a:lnTo>
                  <a:pt x="5" y="491"/>
                </a:lnTo>
                <a:lnTo>
                  <a:pt x="4" y="505"/>
                </a:lnTo>
                <a:lnTo>
                  <a:pt x="4" y="524"/>
                </a:lnTo>
                <a:lnTo>
                  <a:pt x="10" y="530"/>
                </a:lnTo>
                <a:lnTo>
                  <a:pt x="13" y="533"/>
                </a:lnTo>
                <a:lnTo>
                  <a:pt x="15" y="535"/>
                </a:lnTo>
                <a:lnTo>
                  <a:pt x="5" y="549"/>
                </a:lnTo>
                <a:close/>
              </a:path>
            </a:pathLst>
          </a:custGeom>
          <a:solidFill>
            <a:schemeClr val="bg1">
              <a:lumMod val="7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39" name="Freeform 45"/>
          <p:cNvSpPr/>
          <p:nvPr/>
        </p:nvSpPr>
        <p:spPr bwMode="auto">
          <a:xfrm>
            <a:off x="3663373" y="4556230"/>
            <a:ext cx="671462" cy="581083"/>
          </a:xfrm>
          <a:custGeom>
            <a:avLst/>
            <a:gdLst>
              <a:gd name="T0" fmla="*/ 432 w 579"/>
              <a:gd name="T1" fmla="*/ 23 h 502"/>
              <a:gd name="T2" fmla="*/ 419 w 579"/>
              <a:gd name="T3" fmla="*/ 39 h 502"/>
              <a:gd name="T4" fmla="*/ 405 w 579"/>
              <a:gd name="T5" fmla="*/ 38 h 502"/>
              <a:gd name="T6" fmla="*/ 396 w 579"/>
              <a:gd name="T7" fmla="*/ 30 h 502"/>
              <a:gd name="T8" fmla="*/ 384 w 579"/>
              <a:gd name="T9" fmla="*/ 0 h 502"/>
              <a:gd name="T10" fmla="*/ 378 w 579"/>
              <a:gd name="T11" fmla="*/ 31 h 502"/>
              <a:gd name="T12" fmla="*/ 357 w 579"/>
              <a:gd name="T13" fmla="*/ 54 h 502"/>
              <a:gd name="T14" fmla="*/ 326 w 579"/>
              <a:gd name="T15" fmla="*/ 53 h 502"/>
              <a:gd name="T16" fmla="*/ 322 w 579"/>
              <a:gd name="T17" fmla="*/ 75 h 502"/>
              <a:gd name="T18" fmla="*/ 284 w 579"/>
              <a:gd name="T19" fmla="*/ 82 h 502"/>
              <a:gd name="T20" fmla="*/ 257 w 579"/>
              <a:gd name="T21" fmla="*/ 91 h 502"/>
              <a:gd name="T22" fmla="*/ 243 w 579"/>
              <a:gd name="T23" fmla="*/ 79 h 502"/>
              <a:gd name="T24" fmla="*/ 207 w 579"/>
              <a:gd name="T25" fmla="*/ 79 h 502"/>
              <a:gd name="T26" fmla="*/ 257 w 579"/>
              <a:gd name="T27" fmla="*/ 124 h 502"/>
              <a:gd name="T28" fmla="*/ 267 w 579"/>
              <a:gd name="T29" fmla="*/ 163 h 502"/>
              <a:gd name="T30" fmla="*/ 245 w 579"/>
              <a:gd name="T31" fmla="*/ 183 h 502"/>
              <a:gd name="T32" fmla="*/ 208 w 579"/>
              <a:gd name="T33" fmla="*/ 195 h 502"/>
              <a:gd name="T34" fmla="*/ 189 w 579"/>
              <a:gd name="T35" fmla="*/ 197 h 502"/>
              <a:gd name="T36" fmla="*/ 159 w 579"/>
              <a:gd name="T37" fmla="*/ 203 h 502"/>
              <a:gd name="T38" fmla="*/ 141 w 579"/>
              <a:gd name="T39" fmla="*/ 215 h 502"/>
              <a:gd name="T40" fmla="*/ 93 w 579"/>
              <a:gd name="T41" fmla="*/ 216 h 502"/>
              <a:gd name="T42" fmla="*/ 13 w 579"/>
              <a:gd name="T43" fmla="*/ 223 h 502"/>
              <a:gd name="T44" fmla="*/ 27 w 579"/>
              <a:gd name="T45" fmla="*/ 298 h 502"/>
              <a:gd name="T46" fmla="*/ 42 w 579"/>
              <a:gd name="T47" fmla="*/ 290 h 502"/>
              <a:gd name="T48" fmla="*/ 64 w 579"/>
              <a:gd name="T49" fmla="*/ 285 h 502"/>
              <a:gd name="T50" fmla="*/ 103 w 579"/>
              <a:gd name="T51" fmla="*/ 332 h 502"/>
              <a:gd name="T52" fmla="*/ 94 w 579"/>
              <a:gd name="T53" fmla="*/ 356 h 502"/>
              <a:gd name="T54" fmla="*/ 80 w 579"/>
              <a:gd name="T55" fmla="*/ 418 h 502"/>
              <a:gd name="T56" fmla="*/ 117 w 579"/>
              <a:gd name="T57" fmla="*/ 451 h 502"/>
              <a:gd name="T58" fmla="*/ 105 w 579"/>
              <a:gd name="T59" fmla="*/ 500 h 502"/>
              <a:gd name="T60" fmla="*/ 141 w 579"/>
              <a:gd name="T61" fmla="*/ 482 h 502"/>
              <a:gd name="T62" fmla="*/ 203 w 579"/>
              <a:gd name="T63" fmla="*/ 501 h 502"/>
              <a:gd name="T64" fmla="*/ 257 w 579"/>
              <a:gd name="T65" fmla="*/ 483 h 502"/>
              <a:gd name="T66" fmla="*/ 299 w 579"/>
              <a:gd name="T67" fmla="*/ 456 h 502"/>
              <a:gd name="T68" fmla="*/ 372 w 579"/>
              <a:gd name="T69" fmla="*/ 424 h 502"/>
              <a:gd name="T70" fmla="*/ 377 w 579"/>
              <a:gd name="T71" fmla="*/ 428 h 502"/>
              <a:gd name="T72" fmla="*/ 388 w 579"/>
              <a:gd name="T73" fmla="*/ 443 h 502"/>
              <a:gd name="T74" fmla="*/ 417 w 579"/>
              <a:gd name="T75" fmla="*/ 443 h 502"/>
              <a:gd name="T76" fmla="*/ 444 w 579"/>
              <a:gd name="T77" fmla="*/ 447 h 502"/>
              <a:gd name="T78" fmla="*/ 449 w 579"/>
              <a:gd name="T79" fmla="*/ 436 h 502"/>
              <a:gd name="T80" fmla="*/ 471 w 579"/>
              <a:gd name="T81" fmla="*/ 418 h 502"/>
              <a:gd name="T82" fmla="*/ 488 w 579"/>
              <a:gd name="T83" fmla="*/ 418 h 502"/>
              <a:gd name="T84" fmla="*/ 495 w 579"/>
              <a:gd name="T85" fmla="*/ 402 h 502"/>
              <a:gd name="T86" fmla="*/ 514 w 579"/>
              <a:gd name="T87" fmla="*/ 388 h 502"/>
              <a:gd name="T88" fmla="*/ 526 w 579"/>
              <a:gd name="T89" fmla="*/ 381 h 502"/>
              <a:gd name="T90" fmla="*/ 534 w 579"/>
              <a:gd name="T91" fmla="*/ 373 h 502"/>
              <a:gd name="T92" fmla="*/ 570 w 579"/>
              <a:gd name="T93" fmla="*/ 365 h 502"/>
              <a:gd name="T94" fmla="*/ 577 w 579"/>
              <a:gd name="T95" fmla="*/ 345 h 502"/>
              <a:gd name="T96" fmla="*/ 566 w 579"/>
              <a:gd name="T97" fmla="*/ 322 h 502"/>
              <a:gd name="T98" fmla="*/ 563 w 579"/>
              <a:gd name="T99" fmla="*/ 312 h 502"/>
              <a:gd name="T100" fmla="*/ 568 w 579"/>
              <a:gd name="T101" fmla="*/ 278 h 502"/>
              <a:gd name="T102" fmla="*/ 574 w 579"/>
              <a:gd name="T103" fmla="*/ 242 h 502"/>
              <a:gd name="T104" fmla="*/ 565 w 579"/>
              <a:gd name="T105" fmla="*/ 236 h 502"/>
              <a:gd name="T106" fmla="*/ 529 w 579"/>
              <a:gd name="T107" fmla="*/ 208 h 502"/>
              <a:gd name="T108" fmla="*/ 565 w 579"/>
              <a:gd name="T109" fmla="*/ 181 h 502"/>
              <a:gd name="T110" fmla="*/ 554 w 579"/>
              <a:gd name="T111" fmla="*/ 119 h 502"/>
              <a:gd name="T112" fmla="*/ 550 w 579"/>
              <a:gd name="T113" fmla="*/ 96 h 502"/>
              <a:gd name="T114" fmla="*/ 536 w 579"/>
              <a:gd name="T115" fmla="*/ 119 h 502"/>
              <a:gd name="T116" fmla="*/ 523 w 579"/>
              <a:gd name="T117" fmla="*/ 125 h 502"/>
              <a:gd name="T118" fmla="*/ 508 w 579"/>
              <a:gd name="T119" fmla="*/ 114 h 502"/>
              <a:gd name="T120" fmla="*/ 504 w 579"/>
              <a:gd name="T121" fmla="*/ 90 h 502"/>
              <a:gd name="T122" fmla="*/ 478 w 579"/>
              <a:gd name="T123" fmla="*/ 91 h 502"/>
              <a:gd name="T124" fmla="*/ 460 w 579"/>
              <a:gd name="T125" fmla="*/ 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9" h="502">
                <a:moveTo>
                  <a:pt x="456" y="9"/>
                </a:moveTo>
                <a:lnTo>
                  <a:pt x="447" y="6"/>
                </a:lnTo>
                <a:lnTo>
                  <a:pt x="437" y="11"/>
                </a:lnTo>
                <a:lnTo>
                  <a:pt x="432" y="23"/>
                </a:lnTo>
                <a:lnTo>
                  <a:pt x="432" y="23"/>
                </a:lnTo>
                <a:lnTo>
                  <a:pt x="427" y="30"/>
                </a:lnTo>
                <a:lnTo>
                  <a:pt x="424" y="35"/>
                </a:lnTo>
                <a:lnTo>
                  <a:pt x="419" y="39"/>
                </a:lnTo>
                <a:lnTo>
                  <a:pt x="413" y="40"/>
                </a:lnTo>
                <a:lnTo>
                  <a:pt x="413" y="40"/>
                </a:lnTo>
                <a:lnTo>
                  <a:pt x="410" y="39"/>
                </a:lnTo>
                <a:lnTo>
                  <a:pt x="405" y="38"/>
                </a:lnTo>
                <a:lnTo>
                  <a:pt x="399" y="32"/>
                </a:lnTo>
                <a:lnTo>
                  <a:pt x="397" y="31"/>
                </a:lnTo>
                <a:lnTo>
                  <a:pt x="396" y="30"/>
                </a:lnTo>
                <a:lnTo>
                  <a:pt x="396" y="30"/>
                </a:lnTo>
                <a:lnTo>
                  <a:pt x="393" y="18"/>
                </a:lnTo>
                <a:lnTo>
                  <a:pt x="393" y="17"/>
                </a:lnTo>
                <a:lnTo>
                  <a:pt x="392" y="1"/>
                </a:lnTo>
                <a:lnTo>
                  <a:pt x="384" y="0"/>
                </a:lnTo>
                <a:lnTo>
                  <a:pt x="382" y="1"/>
                </a:lnTo>
                <a:lnTo>
                  <a:pt x="379" y="14"/>
                </a:lnTo>
                <a:lnTo>
                  <a:pt x="379" y="30"/>
                </a:lnTo>
                <a:lnTo>
                  <a:pt x="378" y="31"/>
                </a:lnTo>
                <a:lnTo>
                  <a:pt x="377" y="32"/>
                </a:lnTo>
                <a:lnTo>
                  <a:pt x="362" y="51"/>
                </a:lnTo>
                <a:lnTo>
                  <a:pt x="360" y="54"/>
                </a:lnTo>
                <a:lnTo>
                  <a:pt x="357" y="54"/>
                </a:lnTo>
                <a:lnTo>
                  <a:pt x="329" y="51"/>
                </a:lnTo>
                <a:lnTo>
                  <a:pt x="326" y="51"/>
                </a:lnTo>
                <a:lnTo>
                  <a:pt x="326" y="53"/>
                </a:lnTo>
                <a:lnTo>
                  <a:pt x="326" y="53"/>
                </a:lnTo>
                <a:lnTo>
                  <a:pt x="326" y="54"/>
                </a:lnTo>
                <a:lnTo>
                  <a:pt x="316" y="67"/>
                </a:lnTo>
                <a:lnTo>
                  <a:pt x="321" y="75"/>
                </a:lnTo>
                <a:lnTo>
                  <a:pt x="322" y="75"/>
                </a:lnTo>
                <a:lnTo>
                  <a:pt x="313" y="89"/>
                </a:lnTo>
                <a:lnTo>
                  <a:pt x="286" y="89"/>
                </a:lnTo>
                <a:lnTo>
                  <a:pt x="286" y="85"/>
                </a:lnTo>
                <a:lnTo>
                  <a:pt x="284" y="82"/>
                </a:lnTo>
                <a:lnTo>
                  <a:pt x="281" y="80"/>
                </a:lnTo>
                <a:lnTo>
                  <a:pt x="276" y="88"/>
                </a:lnTo>
                <a:lnTo>
                  <a:pt x="274" y="91"/>
                </a:lnTo>
                <a:lnTo>
                  <a:pt x="257" y="91"/>
                </a:lnTo>
                <a:lnTo>
                  <a:pt x="255" y="90"/>
                </a:lnTo>
                <a:lnTo>
                  <a:pt x="244" y="82"/>
                </a:lnTo>
                <a:lnTo>
                  <a:pt x="243" y="80"/>
                </a:lnTo>
                <a:lnTo>
                  <a:pt x="243" y="79"/>
                </a:lnTo>
                <a:lnTo>
                  <a:pt x="242" y="79"/>
                </a:lnTo>
                <a:lnTo>
                  <a:pt x="242" y="75"/>
                </a:lnTo>
                <a:lnTo>
                  <a:pt x="222" y="72"/>
                </a:lnTo>
                <a:lnTo>
                  <a:pt x="207" y="79"/>
                </a:lnTo>
                <a:lnTo>
                  <a:pt x="199" y="85"/>
                </a:lnTo>
                <a:lnTo>
                  <a:pt x="223" y="112"/>
                </a:lnTo>
                <a:lnTo>
                  <a:pt x="255" y="122"/>
                </a:lnTo>
                <a:lnTo>
                  <a:pt x="257" y="124"/>
                </a:lnTo>
                <a:lnTo>
                  <a:pt x="257" y="124"/>
                </a:lnTo>
                <a:lnTo>
                  <a:pt x="258" y="125"/>
                </a:lnTo>
                <a:lnTo>
                  <a:pt x="273" y="138"/>
                </a:lnTo>
                <a:lnTo>
                  <a:pt x="267" y="163"/>
                </a:lnTo>
                <a:lnTo>
                  <a:pt x="267" y="163"/>
                </a:lnTo>
                <a:lnTo>
                  <a:pt x="267" y="167"/>
                </a:lnTo>
                <a:lnTo>
                  <a:pt x="266" y="167"/>
                </a:lnTo>
                <a:lnTo>
                  <a:pt x="245" y="183"/>
                </a:lnTo>
                <a:lnTo>
                  <a:pt x="245" y="184"/>
                </a:lnTo>
                <a:lnTo>
                  <a:pt x="244" y="184"/>
                </a:lnTo>
                <a:lnTo>
                  <a:pt x="211" y="195"/>
                </a:lnTo>
                <a:lnTo>
                  <a:pt x="208" y="195"/>
                </a:lnTo>
                <a:lnTo>
                  <a:pt x="190" y="197"/>
                </a:lnTo>
                <a:lnTo>
                  <a:pt x="190" y="197"/>
                </a:lnTo>
                <a:lnTo>
                  <a:pt x="189" y="197"/>
                </a:lnTo>
                <a:lnTo>
                  <a:pt x="189" y="197"/>
                </a:lnTo>
                <a:lnTo>
                  <a:pt x="187" y="197"/>
                </a:lnTo>
                <a:lnTo>
                  <a:pt x="174" y="192"/>
                </a:lnTo>
                <a:lnTo>
                  <a:pt x="167" y="191"/>
                </a:lnTo>
                <a:lnTo>
                  <a:pt x="159" y="203"/>
                </a:lnTo>
                <a:lnTo>
                  <a:pt x="158" y="203"/>
                </a:lnTo>
                <a:lnTo>
                  <a:pt x="158" y="204"/>
                </a:lnTo>
                <a:lnTo>
                  <a:pt x="142" y="215"/>
                </a:lnTo>
                <a:lnTo>
                  <a:pt x="141" y="215"/>
                </a:lnTo>
                <a:lnTo>
                  <a:pt x="141" y="215"/>
                </a:lnTo>
                <a:lnTo>
                  <a:pt x="119" y="224"/>
                </a:lnTo>
                <a:lnTo>
                  <a:pt x="118" y="224"/>
                </a:lnTo>
                <a:lnTo>
                  <a:pt x="93" y="216"/>
                </a:lnTo>
                <a:lnTo>
                  <a:pt x="38" y="219"/>
                </a:lnTo>
                <a:lnTo>
                  <a:pt x="25" y="222"/>
                </a:lnTo>
                <a:lnTo>
                  <a:pt x="24" y="223"/>
                </a:lnTo>
                <a:lnTo>
                  <a:pt x="13" y="223"/>
                </a:lnTo>
                <a:lnTo>
                  <a:pt x="0" y="242"/>
                </a:lnTo>
                <a:lnTo>
                  <a:pt x="2" y="262"/>
                </a:lnTo>
                <a:lnTo>
                  <a:pt x="15" y="290"/>
                </a:lnTo>
                <a:lnTo>
                  <a:pt x="27" y="298"/>
                </a:lnTo>
                <a:lnTo>
                  <a:pt x="29" y="298"/>
                </a:lnTo>
                <a:lnTo>
                  <a:pt x="29" y="299"/>
                </a:lnTo>
                <a:lnTo>
                  <a:pt x="33" y="302"/>
                </a:lnTo>
                <a:lnTo>
                  <a:pt x="42" y="290"/>
                </a:lnTo>
                <a:lnTo>
                  <a:pt x="44" y="289"/>
                </a:lnTo>
                <a:lnTo>
                  <a:pt x="45" y="287"/>
                </a:lnTo>
                <a:lnTo>
                  <a:pt x="46" y="287"/>
                </a:lnTo>
                <a:lnTo>
                  <a:pt x="64" y="285"/>
                </a:lnTo>
                <a:lnTo>
                  <a:pt x="66" y="285"/>
                </a:lnTo>
                <a:lnTo>
                  <a:pt x="66" y="286"/>
                </a:lnTo>
                <a:lnTo>
                  <a:pt x="85" y="291"/>
                </a:lnTo>
                <a:lnTo>
                  <a:pt x="103" y="332"/>
                </a:lnTo>
                <a:lnTo>
                  <a:pt x="102" y="332"/>
                </a:lnTo>
                <a:lnTo>
                  <a:pt x="102" y="333"/>
                </a:lnTo>
                <a:lnTo>
                  <a:pt x="94" y="356"/>
                </a:lnTo>
                <a:lnTo>
                  <a:pt x="94" y="356"/>
                </a:lnTo>
                <a:lnTo>
                  <a:pt x="88" y="371"/>
                </a:lnTo>
                <a:lnTo>
                  <a:pt x="88" y="372"/>
                </a:lnTo>
                <a:lnTo>
                  <a:pt x="80" y="393"/>
                </a:lnTo>
                <a:lnTo>
                  <a:pt x="80" y="418"/>
                </a:lnTo>
                <a:lnTo>
                  <a:pt x="94" y="433"/>
                </a:lnTo>
                <a:lnTo>
                  <a:pt x="95" y="433"/>
                </a:lnTo>
                <a:lnTo>
                  <a:pt x="115" y="450"/>
                </a:lnTo>
                <a:lnTo>
                  <a:pt x="117" y="451"/>
                </a:lnTo>
                <a:lnTo>
                  <a:pt x="118" y="453"/>
                </a:lnTo>
                <a:lnTo>
                  <a:pt x="104" y="486"/>
                </a:lnTo>
                <a:lnTo>
                  <a:pt x="100" y="502"/>
                </a:lnTo>
                <a:lnTo>
                  <a:pt x="105" y="500"/>
                </a:lnTo>
                <a:lnTo>
                  <a:pt x="106" y="500"/>
                </a:lnTo>
                <a:lnTo>
                  <a:pt x="118" y="495"/>
                </a:lnTo>
                <a:lnTo>
                  <a:pt x="140" y="482"/>
                </a:lnTo>
                <a:lnTo>
                  <a:pt x="141" y="482"/>
                </a:lnTo>
                <a:lnTo>
                  <a:pt x="165" y="486"/>
                </a:lnTo>
                <a:lnTo>
                  <a:pt x="167" y="486"/>
                </a:lnTo>
                <a:lnTo>
                  <a:pt x="167" y="486"/>
                </a:lnTo>
                <a:lnTo>
                  <a:pt x="203" y="501"/>
                </a:lnTo>
                <a:lnTo>
                  <a:pt x="243" y="501"/>
                </a:lnTo>
                <a:lnTo>
                  <a:pt x="254" y="486"/>
                </a:lnTo>
                <a:lnTo>
                  <a:pt x="255" y="485"/>
                </a:lnTo>
                <a:lnTo>
                  <a:pt x="257" y="483"/>
                </a:lnTo>
                <a:lnTo>
                  <a:pt x="277" y="474"/>
                </a:lnTo>
                <a:lnTo>
                  <a:pt x="295" y="457"/>
                </a:lnTo>
                <a:lnTo>
                  <a:pt x="299" y="456"/>
                </a:lnTo>
                <a:lnTo>
                  <a:pt x="299" y="456"/>
                </a:lnTo>
                <a:lnTo>
                  <a:pt x="313" y="451"/>
                </a:lnTo>
                <a:lnTo>
                  <a:pt x="329" y="439"/>
                </a:lnTo>
                <a:lnTo>
                  <a:pt x="347" y="415"/>
                </a:lnTo>
                <a:lnTo>
                  <a:pt x="372" y="424"/>
                </a:lnTo>
                <a:lnTo>
                  <a:pt x="376" y="425"/>
                </a:lnTo>
                <a:lnTo>
                  <a:pt x="376" y="426"/>
                </a:lnTo>
                <a:lnTo>
                  <a:pt x="377" y="428"/>
                </a:lnTo>
                <a:lnTo>
                  <a:pt x="377" y="428"/>
                </a:lnTo>
                <a:lnTo>
                  <a:pt x="380" y="434"/>
                </a:lnTo>
                <a:lnTo>
                  <a:pt x="382" y="439"/>
                </a:lnTo>
                <a:lnTo>
                  <a:pt x="385" y="442"/>
                </a:lnTo>
                <a:lnTo>
                  <a:pt x="388" y="443"/>
                </a:lnTo>
                <a:lnTo>
                  <a:pt x="403" y="441"/>
                </a:lnTo>
                <a:lnTo>
                  <a:pt x="408" y="441"/>
                </a:lnTo>
                <a:lnTo>
                  <a:pt x="416" y="443"/>
                </a:lnTo>
                <a:lnTo>
                  <a:pt x="417" y="443"/>
                </a:lnTo>
                <a:lnTo>
                  <a:pt x="417" y="444"/>
                </a:lnTo>
                <a:lnTo>
                  <a:pt x="437" y="453"/>
                </a:lnTo>
                <a:lnTo>
                  <a:pt x="443" y="453"/>
                </a:lnTo>
                <a:lnTo>
                  <a:pt x="444" y="447"/>
                </a:lnTo>
                <a:lnTo>
                  <a:pt x="447" y="440"/>
                </a:lnTo>
                <a:lnTo>
                  <a:pt x="447" y="439"/>
                </a:lnTo>
                <a:lnTo>
                  <a:pt x="448" y="438"/>
                </a:lnTo>
                <a:lnTo>
                  <a:pt x="449" y="436"/>
                </a:lnTo>
                <a:lnTo>
                  <a:pt x="449" y="435"/>
                </a:lnTo>
                <a:lnTo>
                  <a:pt x="457" y="431"/>
                </a:lnTo>
                <a:lnTo>
                  <a:pt x="458" y="430"/>
                </a:lnTo>
                <a:lnTo>
                  <a:pt x="471" y="418"/>
                </a:lnTo>
                <a:lnTo>
                  <a:pt x="473" y="418"/>
                </a:lnTo>
                <a:lnTo>
                  <a:pt x="474" y="417"/>
                </a:lnTo>
                <a:lnTo>
                  <a:pt x="476" y="417"/>
                </a:lnTo>
                <a:lnTo>
                  <a:pt x="488" y="418"/>
                </a:lnTo>
                <a:lnTo>
                  <a:pt x="488" y="418"/>
                </a:lnTo>
                <a:lnTo>
                  <a:pt x="489" y="412"/>
                </a:lnTo>
                <a:lnTo>
                  <a:pt x="491" y="408"/>
                </a:lnTo>
                <a:lnTo>
                  <a:pt x="495" y="402"/>
                </a:lnTo>
                <a:lnTo>
                  <a:pt x="499" y="396"/>
                </a:lnTo>
                <a:lnTo>
                  <a:pt x="499" y="396"/>
                </a:lnTo>
                <a:lnTo>
                  <a:pt x="510" y="389"/>
                </a:lnTo>
                <a:lnTo>
                  <a:pt x="514" y="388"/>
                </a:lnTo>
                <a:lnTo>
                  <a:pt x="518" y="388"/>
                </a:lnTo>
                <a:lnTo>
                  <a:pt x="524" y="384"/>
                </a:lnTo>
                <a:lnTo>
                  <a:pt x="526" y="384"/>
                </a:lnTo>
                <a:lnTo>
                  <a:pt x="526" y="381"/>
                </a:lnTo>
                <a:lnTo>
                  <a:pt x="531" y="376"/>
                </a:lnTo>
                <a:lnTo>
                  <a:pt x="531" y="375"/>
                </a:lnTo>
                <a:lnTo>
                  <a:pt x="532" y="375"/>
                </a:lnTo>
                <a:lnTo>
                  <a:pt x="534" y="373"/>
                </a:lnTo>
                <a:lnTo>
                  <a:pt x="535" y="373"/>
                </a:lnTo>
                <a:lnTo>
                  <a:pt x="554" y="369"/>
                </a:lnTo>
                <a:lnTo>
                  <a:pt x="566" y="369"/>
                </a:lnTo>
                <a:lnTo>
                  <a:pt x="570" y="365"/>
                </a:lnTo>
                <a:lnTo>
                  <a:pt x="574" y="357"/>
                </a:lnTo>
                <a:lnTo>
                  <a:pt x="574" y="357"/>
                </a:lnTo>
                <a:lnTo>
                  <a:pt x="579" y="346"/>
                </a:lnTo>
                <a:lnTo>
                  <a:pt x="577" y="345"/>
                </a:lnTo>
                <a:lnTo>
                  <a:pt x="577" y="345"/>
                </a:lnTo>
                <a:lnTo>
                  <a:pt x="573" y="338"/>
                </a:lnTo>
                <a:lnTo>
                  <a:pt x="568" y="331"/>
                </a:lnTo>
                <a:lnTo>
                  <a:pt x="566" y="322"/>
                </a:lnTo>
                <a:lnTo>
                  <a:pt x="563" y="313"/>
                </a:lnTo>
                <a:lnTo>
                  <a:pt x="562" y="312"/>
                </a:lnTo>
                <a:lnTo>
                  <a:pt x="562" y="312"/>
                </a:lnTo>
                <a:lnTo>
                  <a:pt x="563" y="312"/>
                </a:lnTo>
                <a:lnTo>
                  <a:pt x="563" y="310"/>
                </a:lnTo>
                <a:lnTo>
                  <a:pt x="568" y="284"/>
                </a:lnTo>
                <a:lnTo>
                  <a:pt x="568" y="284"/>
                </a:lnTo>
                <a:lnTo>
                  <a:pt x="568" y="278"/>
                </a:lnTo>
                <a:lnTo>
                  <a:pt x="570" y="273"/>
                </a:lnTo>
                <a:lnTo>
                  <a:pt x="573" y="268"/>
                </a:lnTo>
                <a:lnTo>
                  <a:pt x="576" y="263"/>
                </a:lnTo>
                <a:lnTo>
                  <a:pt x="574" y="242"/>
                </a:lnTo>
                <a:lnTo>
                  <a:pt x="574" y="242"/>
                </a:lnTo>
                <a:lnTo>
                  <a:pt x="571" y="238"/>
                </a:lnTo>
                <a:lnTo>
                  <a:pt x="568" y="237"/>
                </a:lnTo>
                <a:lnTo>
                  <a:pt x="565" y="236"/>
                </a:lnTo>
                <a:lnTo>
                  <a:pt x="526" y="251"/>
                </a:lnTo>
                <a:lnTo>
                  <a:pt x="528" y="212"/>
                </a:lnTo>
                <a:lnTo>
                  <a:pt x="528" y="212"/>
                </a:lnTo>
                <a:lnTo>
                  <a:pt x="529" y="208"/>
                </a:lnTo>
                <a:lnTo>
                  <a:pt x="531" y="206"/>
                </a:lnTo>
                <a:lnTo>
                  <a:pt x="538" y="199"/>
                </a:lnTo>
                <a:lnTo>
                  <a:pt x="549" y="191"/>
                </a:lnTo>
                <a:lnTo>
                  <a:pt x="565" y="181"/>
                </a:lnTo>
                <a:lnTo>
                  <a:pt x="553" y="138"/>
                </a:lnTo>
                <a:lnTo>
                  <a:pt x="553" y="138"/>
                </a:lnTo>
                <a:lnTo>
                  <a:pt x="553" y="128"/>
                </a:lnTo>
                <a:lnTo>
                  <a:pt x="554" y="119"/>
                </a:lnTo>
                <a:lnTo>
                  <a:pt x="558" y="111"/>
                </a:lnTo>
                <a:lnTo>
                  <a:pt x="565" y="104"/>
                </a:lnTo>
                <a:lnTo>
                  <a:pt x="562" y="96"/>
                </a:lnTo>
                <a:lnTo>
                  <a:pt x="550" y="96"/>
                </a:lnTo>
                <a:lnTo>
                  <a:pt x="546" y="97"/>
                </a:lnTo>
                <a:lnTo>
                  <a:pt x="541" y="114"/>
                </a:lnTo>
                <a:lnTo>
                  <a:pt x="541" y="114"/>
                </a:lnTo>
                <a:lnTo>
                  <a:pt x="536" y="119"/>
                </a:lnTo>
                <a:lnTo>
                  <a:pt x="532" y="121"/>
                </a:lnTo>
                <a:lnTo>
                  <a:pt x="529" y="124"/>
                </a:lnTo>
                <a:lnTo>
                  <a:pt x="526" y="125"/>
                </a:lnTo>
                <a:lnTo>
                  <a:pt x="523" y="125"/>
                </a:lnTo>
                <a:lnTo>
                  <a:pt x="511" y="116"/>
                </a:lnTo>
                <a:lnTo>
                  <a:pt x="510" y="116"/>
                </a:lnTo>
                <a:lnTo>
                  <a:pt x="508" y="116"/>
                </a:lnTo>
                <a:lnTo>
                  <a:pt x="508" y="114"/>
                </a:lnTo>
                <a:lnTo>
                  <a:pt x="508" y="112"/>
                </a:lnTo>
                <a:lnTo>
                  <a:pt x="505" y="104"/>
                </a:lnTo>
                <a:lnTo>
                  <a:pt x="504" y="91"/>
                </a:lnTo>
                <a:lnTo>
                  <a:pt x="504" y="90"/>
                </a:lnTo>
                <a:lnTo>
                  <a:pt x="503" y="93"/>
                </a:lnTo>
                <a:lnTo>
                  <a:pt x="502" y="96"/>
                </a:lnTo>
                <a:lnTo>
                  <a:pt x="480" y="96"/>
                </a:lnTo>
                <a:lnTo>
                  <a:pt x="478" y="91"/>
                </a:lnTo>
                <a:lnTo>
                  <a:pt x="474" y="79"/>
                </a:lnTo>
                <a:lnTo>
                  <a:pt x="474" y="61"/>
                </a:lnTo>
                <a:lnTo>
                  <a:pt x="460" y="38"/>
                </a:lnTo>
                <a:lnTo>
                  <a:pt x="460" y="18"/>
                </a:lnTo>
                <a:lnTo>
                  <a:pt x="456" y="9"/>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40" name="Freeform 46"/>
          <p:cNvSpPr/>
          <p:nvPr/>
        </p:nvSpPr>
        <p:spPr bwMode="auto">
          <a:xfrm>
            <a:off x="3771226" y="4911144"/>
            <a:ext cx="880207" cy="675029"/>
          </a:xfrm>
          <a:custGeom>
            <a:avLst/>
            <a:gdLst>
              <a:gd name="T0" fmla="*/ 594 w 758"/>
              <a:gd name="T1" fmla="*/ 43 h 580"/>
              <a:gd name="T2" fmla="*/ 568 w 758"/>
              <a:gd name="T3" fmla="*/ 55 h 580"/>
              <a:gd name="T4" fmla="*/ 518 w 758"/>
              <a:gd name="T5" fmla="*/ 68 h 580"/>
              <a:gd name="T6" fmla="*/ 489 w 758"/>
              <a:gd name="T7" fmla="*/ 64 h 580"/>
              <a:gd name="T8" fmla="*/ 477 w 758"/>
              <a:gd name="T9" fmla="*/ 73 h 580"/>
              <a:gd name="T10" fmla="*/ 413 w 758"/>
              <a:gd name="T11" fmla="*/ 99 h 580"/>
              <a:gd name="T12" fmla="*/ 409 w 758"/>
              <a:gd name="T13" fmla="*/ 114 h 580"/>
              <a:gd name="T14" fmla="*/ 363 w 758"/>
              <a:gd name="T15" fmla="*/ 145 h 580"/>
              <a:gd name="T16" fmla="*/ 318 w 758"/>
              <a:gd name="T17" fmla="*/ 148 h 580"/>
              <a:gd name="T18" fmla="*/ 288 w 758"/>
              <a:gd name="T19" fmla="*/ 148 h 580"/>
              <a:gd name="T20" fmla="*/ 244 w 758"/>
              <a:gd name="T21" fmla="*/ 139 h 580"/>
              <a:gd name="T22" fmla="*/ 224 w 758"/>
              <a:gd name="T23" fmla="*/ 155 h 580"/>
              <a:gd name="T24" fmla="*/ 169 w 758"/>
              <a:gd name="T25" fmla="*/ 186 h 580"/>
              <a:gd name="T26" fmla="*/ 48 w 758"/>
              <a:gd name="T27" fmla="*/ 188 h 580"/>
              <a:gd name="T28" fmla="*/ 17 w 758"/>
              <a:gd name="T29" fmla="*/ 202 h 580"/>
              <a:gd name="T30" fmla="*/ 6 w 758"/>
              <a:gd name="T31" fmla="*/ 240 h 580"/>
              <a:gd name="T32" fmla="*/ 61 w 758"/>
              <a:gd name="T33" fmla="*/ 240 h 580"/>
              <a:gd name="T34" fmla="*/ 97 w 758"/>
              <a:gd name="T35" fmla="*/ 284 h 580"/>
              <a:gd name="T36" fmla="*/ 136 w 758"/>
              <a:gd name="T37" fmla="*/ 271 h 580"/>
              <a:gd name="T38" fmla="*/ 158 w 758"/>
              <a:gd name="T39" fmla="*/ 287 h 580"/>
              <a:gd name="T40" fmla="*/ 140 w 758"/>
              <a:gd name="T41" fmla="*/ 354 h 580"/>
              <a:gd name="T42" fmla="*/ 163 w 758"/>
              <a:gd name="T43" fmla="*/ 390 h 580"/>
              <a:gd name="T44" fmla="*/ 230 w 758"/>
              <a:gd name="T45" fmla="*/ 408 h 580"/>
              <a:gd name="T46" fmla="*/ 213 w 758"/>
              <a:gd name="T47" fmla="*/ 454 h 580"/>
              <a:gd name="T48" fmla="*/ 219 w 758"/>
              <a:gd name="T49" fmla="*/ 495 h 580"/>
              <a:gd name="T50" fmla="*/ 321 w 758"/>
              <a:gd name="T51" fmla="*/ 528 h 580"/>
              <a:gd name="T52" fmla="*/ 371 w 758"/>
              <a:gd name="T53" fmla="*/ 559 h 580"/>
              <a:gd name="T54" fmla="*/ 387 w 758"/>
              <a:gd name="T55" fmla="*/ 543 h 580"/>
              <a:gd name="T56" fmla="*/ 472 w 758"/>
              <a:gd name="T57" fmla="*/ 562 h 580"/>
              <a:gd name="T58" fmla="*/ 523 w 758"/>
              <a:gd name="T59" fmla="*/ 524 h 580"/>
              <a:gd name="T60" fmla="*/ 540 w 758"/>
              <a:gd name="T61" fmla="*/ 539 h 580"/>
              <a:gd name="T62" fmla="*/ 602 w 758"/>
              <a:gd name="T63" fmla="*/ 462 h 580"/>
              <a:gd name="T64" fmla="*/ 622 w 758"/>
              <a:gd name="T65" fmla="*/ 433 h 580"/>
              <a:gd name="T66" fmla="*/ 629 w 758"/>
              <a:gd name="T67" fmla="*/ 415 h 580"/>
              <a:gd name="T68" fmla="*/ 701 w 758"/>
              <a:gd name="T69" fmla="*/ 323 h 580"/>
              <a:gd name="T70" fmla="*/ 724 w 758"/>
              <a:gd name="T71" fmla="*/ 273 h 580"/>
              <a:gd name="T72" fmla="*/ 758 w 758"/>
              <a:gd name="T73" fmla="*/ 221 h 580"/>
              <a:gd name="T74" fmla="*/ 740 w 758"/>
              <a:gd name="T75" fmla="*/ 182 h 580"/>
              <a:gd name="T76" fmla="*/ 711 w 758"/>
              <a:gd name="T77" fmla="*/ 195 h 580"/>
              <a:gd name="T78" fmla="*/ 684 w 758"/>
              <a:gd name="T79" fmla="*/ 183 h 580"/>
              <a:gd name="T80" fmla="*/ 673 w 758"/>
              <a:gd name="T81" fmla="*/ 149 h 580"/>
              <a:gd name="T82" fmla="*/ 647 w 758"/>
              <a:gd name="T83" fmla="*/ 174 h 580"/>
              <a:gd name="T84" fmla="*/ 639 w 758"/>
              <a:gd name="T85" fmla="*/ 166 h 580"/>
              <a:gd name="T86" fmla="*/ 639 w 758"/>
              <a:gd name="T87" fmla="*/ 136 h 580"/>
              <a:gd name="T88" fmla="*/ 646 w 758"/>
              <a:gd name="T89" fmla="*/ 130 h 580"/>
              <a:gd name="T90" fmla="*/ 668 w 758"/>
              <a:gd name="T91" fmla="*/ 44 h 580"/>
              <a:gd name="T92" fmla="*/ 665 w 758"/>
              <a:gd name="T93" fmla="*/ 20 h 580"/>
              <a:gd name="T94" fmla="*/ 661 w 758"/>
              <a:gd name="T95" fmla="*/ 4 h 580"/>
              <a:gd name="T96" fmla="*/ 650 w 758"/>
              <a:gd name="T97" fmla="*/ 10 h 580"/>
              <a:gd name="T98" fmla="*/ 633 w 758"/>
              <a:gd name="T99" fmla="*/ 16 h 580"/>
              <a:gd name="T100" fmla="*/ 613 w 758"/>
              <a:gd name="T101" fmla="*/ 1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8" h="580">
                <a:moveTo>
                  <a:pt x="607" y="15"/>
                </a:moveTo>
                <a:lnTo>
                  <a:pt x="608" y="16"/>
                </a:lnTo>
                <a:lnTo>
                  <a:pt x="610" y="18"/>
                </a:lnTo>
                <a:lnTo>
                  <a:pt x="594" y="43"/>
                </a:lnTo>
                <a:lnTo>
                  <a:pt x="594" y="43"/>
                </a:lnTo>
                <a:lnTo>
                  <a:pt x="590" y="47"/>
                </a:lnTo>
                <a:lnTo>
                  <a:pt x="584" y="52"/>
                </a:lnTo>
                <a:lnTo>
                  <a:pt x="577" y="54"/>
                </a:lnTo>
                <a:lnTo>
                  <a:pt x="570" y="55"/>
                </a:lnTo>
                <a:lnTo>
                  <a:pt x="568" y="55"/>
                </a:lnTo>
                <a:lnTo>
                  <a:pt x="556" y="47"/>
                </a:lnTo>
                <a:lnTo>
                  <a:pt x="544" y="48"/>
                </a:lnTo>
                <a:lnTo>
                  <a:pt x="520" y="67"/>
                </a:lnTo>
                <a:lnTo>
                  <a:pt x="520" y="67"/>
                </a:lnTo>
                <a:lnTo>
                  <a:pt x="518" y="68"/>
                </a:lnTo>
                <a:lnTo>
                  <a:pt x="515" y="67"/>
                </a:lnTo>
                <a:lnTo>
                  <a:pt x="509" y="64"/>
                </a:lnTo>
                <a:lnTo>
                  <a:pt x="503" y="57"/>
                </a:lnTo>
                <a:lnTo>
                  <a:pt x="496" y="48"/>
                </a:lnTo>
                <a:lnTo>
                  <a:pt x="489" y="64"/>
                </a:lnTo>
                <a:lnTo>
                  <a:pt x="488" y="64"/>
                </a:lnTo>
                <a:lnTo>
                  <a:pt x="488" y="64"/>
                </a:lnTo>
                <a:lnTo>
                  <a:pt x="485" y="65"/>
                </a:lnTo>
                <a:lnTo>
                  <a:pt x="485" y="65"/>
                </a:lnTo>
                <a:lnTo>
                  <a:pt x="477" y="73"/>
                </a:lnTo>
                <a:lnTo>
                  <a:pt x="461" y="73"/>
                </a:lnTo>
                <a:lnTo>
                  <a:pt x="447" y="79"/>
                </a:lnTo>
                <a:lnTo>
                  <a:pt x="427" y="93"/>
                </a:lnTo>
                <a:lnTo>
                  <a:pt x="420" y="93"/>
                </a:lnTo>
                <a:lnTo>
                  <a:pt x="413" y="99"/>
                </a:lnTo>
                <a:lnTo>
                  <a:pt x="413" y="99"/>
                </a:lnTo>
                <a:lnTo>
                  <a:pt x="410" y="102"/>
                </a:lnTo>
                <a:lnTo>
                  <a:pt x="408" y="107"/>
                </a:lnTo>
                <a:lnTo>
                  <a:pt x="408" y="110"/>
                </a:lnTo>
                <a:lnTo>
                  <a:pt x="409" y="114"/>
                </a:lnTo>
                <a:lnTo>
                  <a:pt x="417" y="126"/>
                </a:lnTo>
                <a:lnTo>
                  <a:pt x="384" y="123"/>
                </a:lnTo>
                <a:lnTo>
                  <a:pt x="365" y="136"/>
                </a:lnTo>
                <a:lnTo>
                  <a:pt x="363" y="143"/>
                </a:lnTo>
                <a:lnTo>
                  <a:pt x="363" y="145"/>
                </a:lnTo>
                <a:lnTo>
                  <a:pt x="359" y="154"/>
                </a:lnTo>
                <a:lnTo>
                  <a:pt x="358" y="155"/>
                </a:lnTo>
                <a:lnTo>
                  <a:pt x="357" y="156"/>
                </a:lnTo>
                <a:lnTo>
                  <a:pt x="340" y="156"/>
                </a:lnTo>
                <a:lnTo>
                  <a:pt x="318" y="148"/>
                </a:lnTo>
                <a:lnTo>
                  <a:pt x="310" y="147"/>
                </a:lnTo>
                <a:lnTo>
                  <a:pt x="294" y="149"/>
                </a:lnTo>
                <a:lnTo>
                  <a:pt x="294" y="149"/>
                </a:lnTo>
                <a:lnTo>
                  <a:pt x="291" y="149"/>
                </a:lnTo>
                <a:lnTo>
                  <a:pt x="288" y="148"/>
                </a:lnTo>
                <a:lnTo>
                  <a:pt x="283" y="143"/>
                </a:lnTo>
                <a:lnTo>
                  <a:pt x="277" y="136"/>
                </a:lnTo>
                <a:lnTo>
                  <a:pt x="271" y="127"/>
                </a:lnTo>
                <a:lnTo>
                  <a:pt x="256" y="122"/>
                </a:lnTo>
                <a:lnTo>
                  <a:pt x="244" y="139"/>
                </a:lnTo>
                <a:lnTo>
                  <a:pt x="244" y="139"/>
                </a:lnTo>
                <a:lnTo>
                  <a:pt x="243" y="139"/>
                </a:lnTo>
                <a:lnTo>
                  <a:pt x="227" y="154"/>
                </a:lnTo>
                <a:lnTo>
                  <a:pt x="224" y="154"/>
                </a:lnTo>
                <a:lnTo>
                  <a:pt x="224" y="155"/>
                </a:lnTo>
                <a:lnTo>
                  <a:pt x="222" y="155"/>
                </a:lnTo>
                <a:lnTo>
                  <a:pt x="209" y="158"/>
                </a:lnTo>
                <a:lnTo>
                  <a:pt x="190" y="175"/>
                </a:lnTo>
                <a:lnTo>
                  <a:pt x="190" y="175"/>
                </a:lnTo>
                <a:lnTo>
                  <a:pt x="169" y="186"/>
                </a:lnTo>
                <a:lnTo>
                  <a:pt x="154" y="204"/>
                </a:lnTo>
                <a:lnTo>
                  <a:pt x="106" y="204"/>
                </a:lnTo>
                <a:lnTo>
                  <a:pt x="106" y="204"/>
                </a:lnTo>
                <a:lnTo>
                  <a:pt x="69" y="190"/>
                </a:lnTo>
                <a:lnTo>
                  <a:pt x="48" y="188"/>
                </a:lnTo>
                <a:lnTo>
                  <a:pt x="31" y="197"/>
                </a:lnTo>
                <a:lnTo>
                  <a:pt x="30" y="197"/>
                </a:lnTo>
                <a:lnTo>
                  <a:pt x="30" y="197"/>
                </a:lnTo>
                <a:lnTo>
                  <a:pt x="17" y="202"/>
                </a:lnTo>
                <a:lnTo>
                  <a:pt x="17" y="202"/>
                </a:lnTo>
                <a:lnTo>
                  <a:pt x="9" y="206"/>
                </a:lnTo>
                <a:lnTo>
                  <a:pt x="2" y="210"/>
                </a:lnTo>
                <a:lnTo>
                  <a:pt x="0" y="216"/>
                </a:lnTo>
                <a:lnTo>
                  <a:pt x="0" y="230"/>
                </a:lnTo>
                <a:lnTo>
                  <a:pt x="6" y="240"/>
                </a:lnTo>
                <a:lnTo>
                  <a:pt x="35" y="230"/>
                </a:lnTo>
                <a:lnTo>
                  <a:pt x="35" y="230"/>
                </a:lnTo>
                <a:lnTo>
                  <a:pt x="40" y="230"/>
                </a:lnTo>
                <a:lnTo>
                  <a:pt x="46" y="233"/>
                </a:lnTo>
                <a:lnTo>
                  <a:pt x="61" y="240"/>
                </a:lnTo>
                <a:lnTo>
                  <a:pt x="63" y="241"/>
                </a:lnTo>
                <a:lnTo>
                  <a:pt x="64" y="242"/>
                </a:lnTo>
                <a:lnTo>
                  <a:pt x="65" y="283"/>
                </a:lnTo>
                <a:lnTo>
                  <a:pt x="71" y="284"/>
                </a:lnTo>
                <a:lnTo>
                  <a:pt x="97" y="284"/>
                </a:lnTo>
                <a:lnTo>
                  <a:pt x="112" y="281"/>
                </a:lnTo>
                <a:lnTo>
                  <a:pt x="114" y="279"/>
                </a:lnTo>
                <a:lnTo>
                  <a:pt x="114" y="279"/>
                </a:lnTo>
                <a:lnTo>
                  <a:pt x="129" y="272"/>
                </a:lnTo>
                <a:lnTo>
                  <a:pt x="136" y="271"/>
                </a:lnTo>
                <a:lnTo>
                  <a:pt x="144" y="268"/>
                </a:lnTo>
                <a:lnTo>
                  <a:pt x="149" y="267"/>
                </a:lnTo>
                <a:lnTo>
                  <a:pt x="151" y="271"/>
                </a:lnTo>
                <a:lnTo>
                  <a:pt x="158" y="285"/>
                </a:lnTo>
                <a:lnTo>
                  <a:pt x="158" y="287"/>
                </a:lnTo>
                <a:lnTo>
                  <a:pt x="163" y="327"/>
                </a:lnTo>
                <a:lnTo>
                  <a:pt x="163" y="330"/>
                </a:lnTo>
                <a:lnTo>
                  <a:pt x="141" y="353"/>
                </a:lnTo>
                <a:lnTo>
                  <a:pt x="140" y="353"/>
                </a:lnTo>
                <a:lnTo>
                  <a:pt x="140" y="354"/>
                </a:lnTo>
                <a:lnTo>
                  <a:pt x="113" y="367"/>
                </a:lnTo>
                <a:lnTo>
                  <a:pt x="105" y="376"/>
                </a:lnTo>
                <a:lnTo>
                  <a:pt x="109" y="384"/>
                </a:lnTo>
                <a:lnTo>
                  <a:pt x="161" y="389"/>
                </a:lnTo>
                <a:lnTo>
                  <a:pt x="163" y="390"/>
                </a:lnTo>
                <a:lnTo>
                  <a:pt x="163" y="390"/>
                </a:lnTo>
                <a:lnTo>
                  <a:pt x="164" y="391"/>
                </a:lnTo>
                <a:lnTo>
                  <a:pt x="184" y="404"/>
                </a:lnTo>
                <a:lnTo>
                  <a:pt x="230" y="401"/>
                </a:lnTo>
                <a:lnTo>
                  <a:pt x="230" y="408"/>
                </a:lnTo>
                <a:lnTo>
                  <a:pt x="232" y="431"/>
                </a:lnTo>
                <a:lnTo>
                  <a:pt x="232" y="433"/>
                </a:lnTo>
                <a:lnTo>
                  <a:pt x="234" y="433"/>
                </a:lnTo>
                <a:lnTo>
                  <a:pt x="213" y="454"/>
                </a:lnTo>
                <a:lnTo>
                  <a:pt x="213" y="454"/>
                </a:lnTo>
                <a:lnTo>
                  <a:pt x="213" y="471"/>
                </a:lnTo>
                <a:lnTo>
                  <a:pt x="213" y="479"/>
                </a:lnTo>
                <a:lnTo>
                  <a:pt x="214" y="485"/>
                </a:lnTo>
                <a:lnTo>
                  <a:pt x="216" y="491"/>
                </a:lnTo>
                <a:lnTo>
                  <a:pt x="219" y="495"/>
                </a:lnTo>
                <a:lnTo>
                  <a:pt x="222" y="498"/>
                </a:lnTo>
                <a:lnTo>
                  <a:pt x="227" y="500"/>
                </a:lnTo>
                <a:lnTo>
                  <a:pt x="264" y="520"/>
                </a:lnTo>
                <a:lnTo>
                  <a:pt x="295" y="541"/>
                </a:lnTo>
                <a:lnTo>
                  <a:pt x="321" y="528"/>
                </a:lnTo>
                <a:lnTo>
                  <a:pt x="323" y="527"/>
                </a:lnTo>
                <a:lnTo>
                  <a:pt x="325" y="526"/>
                </a:lnTo>
                <a:lnTo>
                  <a:pt x="326" y="527"/>
                </a:lnTo>
                <a:lnTo>
                  <a:pt x="365" y="557"/>
                </a:lnTo>
                <a:lnTo>
                  <a:pt x="371" y="559"/>
                </a:lnTo>
                <a:lnTo>
                  <a:pt x="381" y="547"/>
                </a:lnTo>
                <a:lnTo>
                  <a:pt x="384" y="545"/>
                </a:lnTo>
                <a:lnTo>
                  <a:pt x="385" y="543"/>
                </a:lnTo>
                <a:lnTo>
                  <a:pt x="386" y="543"/>
                </a:lnTo>
                <a:lnTo>
                  <a:pt x="387" y="543"/>
                </a:lnTo>
                <a:lnTo>
                  <a:pt x="410" y="547"/>
                </a:lnTo>
                <a:lnTo>
                  <a:pt x="414" y="507"/>
                </a:lnTo>
                <a:lnTo>
                  <a:pt x="444" y="559"/>
                </a:lnTo>
                <a:lnTo>
                  <a:pt x="468" y="561"/>
                </a:lnTo>
                <a:lnTo>
                  <a:pt x="472" y="562"/>
                </a:lnTo>
                <a:lnTo>
                  <a:pt x="474" y="562"/>
                </a:lnTo>
                <a:lnTo>
                  <a:pt x="474" y="564"/>
                </a:lnTo>
                <a:lnTo>
                  <a:pt x="474" y="580"/>
                </a:lnTo>
                <a:lnTo>
                  <a:pt x="483" y="577"/>
                </a:lnTo>
                <a:lnTo>
                  <a:pt x="523" y="524"/>
                </a:lnTo>
                <a:lnTo>
                  <a:pt x="540" y="549"/>
                </a:lnTo>
                <a:lnTo>
                  <a:pt x="540" y="541"/>
                </a:lnTo>
                <a:lnTo>
                  <a:pt x="540" y="541"/>
                </a:lnTo>
                <a:lnTo>
                  <a:pt x="540" y="540"/>
                </a:lnTo>
                <a:lnTo>
                  <a:pt x="540" y="539"/>
                </a:lnTo>
                <a:lnTo>
                  <a:pt x="553" y="515"/>
                </a:lnTo>
                <a:lnTo>
                  <a:pt x="563" y="496"/>
                </a:lnTo>
                <a:lnTo>
                  <a:pt x="593" y="496"/>
                </a:lnTo>
                <a:lnTo>
                  <a:pt x="599" y="462"/>
                </a:lnTo>
                <a:lnTo>
                  <a:pt x="602" y="462"/>
                </a:lnTo>
                <a:lnTo>
                  <a:pt x="605" y="463"/>
                </a:lnTo>
                <a:lnTo>
                  <a:pt x="627" y="467"/>
                </a:lnTo>
                <a:lnTo>
                  <a:pt x="630" y="455"/>
                </a:lnTo>
                <a:lnTo>
                  <a:pt x="622" y="436"/>
                </a:lnTo>
                <a:lnTo>
                  <a:pt x="622" y="433"/>
                </a:lnTo>
                <a:lnTo>
                  <a:pt x="626" y="420"/>
                </a:lnTo>
                <a:lnTo>
                  <a:pt x="626" y="417"/>
                </a:lnTo>
                <a:lnTo>
                  <a:pt x="627" y="416"/>
                </a:lnTo>
                <a:lnTo>
                  <a:pt x="629" y="416"/>
                </a:lnTo>
                <a:lnTo>
                  <a:pt x="629" y="415"/>
                </a:lnTo>
                <a:lnTo>
                  <a:pt x="692" y="382"/>
                </a:lnTo>
                <a:lnTo>
                  <a:pt x="689" y="349"/>
                </a:lnTo>
                <a:lnTo>
                  <a:pt x="689" y="349"/>
                </a:lnTo>
                <a:lnTo>
                  <a:pt x="689" y="347"/>
                </a:lnTo>
                <a:lnTo>
                  <a:pt x="701" y="323"/>
                </a:lnTo>
                <a:lnTo>
                  <a:pt x="703" y="319"/>
                </a:lnTo>
                <a:lnTo>
                  <a:pt x="703" y="319"/>
                </a:lnTo>
                <a:lnTo>
                  <a:pt x="722" y="274"/>
                </a:lnTo>
                <a:lnTo>
                  <a:pt x="724" y="273"/>
                </a:lnTo>
                <a:lnTo>
                  <a:pt x="724" y="273"/>
                </a:lnTo>
                <a:lnTo>
                  <a:pt x="740" y="257"/>
                </a:lnTo>
                <a:lnTo>
                  <a:pt x="750" y="239"/>
                </a:lnTo>
                <a:lnTo>
                  <a:pt x="750" y="236"/>
                </a:lnTo>
                <a:lnTo>
                  <a:pt x="750" y="236"/>
                </a:lnTo>
                <a:lnTo>
                  <a:pt x="758" y="221"/>
                </a:lnTo>
                <a:lnTo>
                  <a:pt x="751" y="203"/>
                </a:lnTo>
                <a:lnTo>
                  <a:pt x="751" y="202"/>
                </a:lnTo>
                <a:lnTo>
                  <a:pt x="750" y="202"/>
                </a:lnTo>
                <a:lnTo>
                  <a:pt x="750" y="182"/>
                </a:lnTo>
                <a:lnTo>
                  <a:pt x="740" y="182"/>
                </a:lnTo>
                <a:lnTo>
                  <a:pt x="721" y="192"/>
                </a:lnTo>
                <a:lnTo>
                  <a:pt x="721" y="192"/>
                </a:lnTo>
                <a:lnTo>
                  <a:pt x="718" y="193"/>
                </a:lnTo>
                <a:lnTo>
                  <a:pt x="714" y="194"/>
                </a:lnTo>
                <a:lnTo>
                  <a:pt x="711" y="195"/>
                </a:lnTo>
                <a:lnTo>
                  <a:pt x="706" y="194"/>
                </a:lnTo>
                <a:lnTo>
                  <a:pt x="696" y="192"/>
                </a:lnTo>
                <a:lnTo>
                  <a:pt x="686" y="186"/>
                </a:lnTo>
                <a:lnTo>
                  <a:pt x="686" y="186"/>
                </a:lnTo>
                <a:lnTo>
                  <a:pt x="684" y="183"/>
                </a:lnTo>
                <a:lnTo>
                  <a:pt x="682" y="180"/>
                </a:lnTo>
                <a:lnTo>
                  <a:pt x="680" y="173"/>
                </a:lnTo>
                <a:lnTo>
                  <a:pt x="681" y="163"/>
                </a:lnTo>
                <a:lnTo>
                  <a:pt x="682" y="150"/>
                </a:lnTo>
                <a:lnTo>
                  <a:pt x="673" y="149"/>
                </a:lnTo>
                <a:lnTo>
                  <a:pt x="669" y="155"/>
                </a:lnTo>
                <a:lnTo>
                  <a:pt x="669" y="155"/>
                </a:lnTo>
                <a:lnTo>
                  <a:pt x="655" y="170"/>
                </a:lnTo>
                <a:lnTo>
                  <a:pt x="649" y="173"/>
                </a:lnTo>
                <a:lnTo>
                  <a:pt x="647" y="174"/>
                </a:lnTo>
                <a:lnTo>
                  <a:pt x="647" y="174"/>
                </a:lnTo>
                <a:lnTo>
                  <a:pt x="643" y="174"/>
                </a:lnTo>
                <a:lnTo>
                  <a:pt x="641" y="173"/>
                </a:lnTo>
                <a:lnTo>
                  <a:pt x="641" y="173"/>
                </a:lnTo>
                <a:lnTo>
                  <a:pt x="639" y="166"/>
                </a:lnTo>
                <a:lnTo>
                  <a:pt x="638" y="161"/>
                </a:lnTo>
                <a:lnTo>
                  <a:pt x="637" y="154"/>
                </a:lnTo>
                <a:lnTo>
                  <a:pt x="637" y="154"/>
                </a:lnTo>
                <a:lnTo>
                  <a:pt x="638" y="140"/>
                </a:lnTo>
                <a:lnTo>
                  <a:pt x="639" y="136"/>
                </a:lnTo>
                <a:lnTo>
                  <a:pt x="641" y="133"/>
                </a:lnTo>
                <a:lnTo>
                  <a:pt x="641" y="133"/>
                </a:lnTo>
                <a:lnTo>
                  <a:pt x="642" y="131"/>
                </a:lnTo>
                <a:lnTo>
                  <a:pt x="645" y="130"/>
                </a:lnTo>
                <a:lnTo>
                  <a:pt x="646" y="130"/>
                </a:lnTo>
                <a:lnTo>
                  <a:pt x="648" y="131"/>
                </a:lnTo>
                <a:lnTo>
                  <a:pt x="671" y="88"/>
                </a:lnTo>
                <a:lnTo>
                  <a:pt x="677" y="72"/>
                </a:lnTo>
                <a:lnTo>
                  <a:pt x="680" y="55"/>
                </a:lnTo>
                <a:lnTo>
                  <a:pt x="668" y="44"/>
                </a:lnTo>
                <a:lnTo>
                  <a:pt x="668" y="44"/>
                </a:lnTo>
                <a:lnTo>
                  <a:pt x="665" y="40"/>
                </a:lnTo>
                <a:lnTo>
                  <a:pt x="664" y="34"/>
                </a:lnTo>
                <a:lnTo>
                  <a:pt x="664" y="28"/>
                </a:lnTo>
                <a:lnTo>
                  <a:pt x="665" y="20"/>
                </a:lnTo>
                <a:lnTo>
                  <a:pt x="665" y="13"/>
                </a:lnTo>
                <a:lnTo>
                  <a:pt x="665" y="13"/>
                </a:lnTo>
                <a:lnTo>
                  <a:pt x="664" y="9"/>
                </a:lnTo>
                <a:lnTo>
                  <a:pt x="663" y="6"/>
                </a:lnTo>
                <a:lnTo>
                  <a:pt x="661" y="4"/>
                </a:lnTo>
                <a:lnTo>
                  <a:pt x="657" y="0"/>
                </a:lnTo>
                <a:lnTo>
                  <a:pt x="655" y="0"/>
                </a:lnTo>
                <a:lnTo>
                  <a:pt x="654" y="4"/>
                </a:lnTo>
                <a:lnTo>
                  <a:pt x="654" y="4"/>
                </a:lnTo>
                <a:lnTo>
                  <a:pt x="650" y="10"/>
                </a:lnTo>
                <a:lnTo>
                  <a:pt x="648" y="13"/>
                </a:lnTo>
                <a:lnTo>
                  <a:pt x="645" y="14"/>
                </a:lnTo>
                <a:lnTo>
                  <a:pt x="641" y="15"/>
                </a:lnTo>
                <a:lnTo>
                  <a:pt x="638" y="16"/>
                </a:lnTo>
                <a:lnTo>
                  <a:pt x="633" y="16"/>
                </a:lnTo>
                <a:lnTo>
                  <a:pt x="629" y="15"/>
                </a:lnTo>
                <a:lnTo>
                  <a:pt x="629" y="15"/>
                </a:lnTo>
                <a:lnTo>
                  <a:pt x="624" y="14"/>
                </a:lnTo>
                <a:lnTo>
                  <a:pt x="618" y="13"/>
                </a:lnTo>
                <a:lnTo>
                  <a:pt x="613" y="14"/>
                </a:lnTo>
                <a:lnTo>
                  <a:pt x="607" y="15"/>
                </a:lnTo>
                <a:lnTo>
                  <a:pt x="607" y="15"/>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41" name="Freeform 47"/>
          <p:cNvSpPr/>
          <p:nvPr/>
        </p:nvSpPr>
        <p:spPr bwMode="auto">
          <a:xfrm>
            <a:off x="3892993" y="4176962"/>
            <a:ext cx="497509" cy="504532"/>
          </a:xfrm>
          <a:custGeom>
            <a:avLst/>
            <a:gdLst>
              <a:gd name="T0" fmla="*/ 407 w 429"/>
              <a:gd name="T1" fmla="*/ 49 h 437"/>
              <a:gd name="T2" fmla="*/ 391 w 429"/>
              <a:gd name="T3" fmla="*/ 45 h 437"/>
              <a:gd name="T4" fmla="*/ 377 w 429"/>
              <a:gd name="T5" fmla="*/ 39 h 437"/>
              <a:gd name="T6" fmla="*/ 354 w 429"/>
              <a:gd name="T7" fmla="*/ 43 h 437"/>
              <a:gd name="T8" fmla="*/ 335 w 429"/>
              <a:gd name="T9" fmla="*/ 36 h 437"/>
              <a:gd name="T10" fmla="*/ 334 w 429"/>
              <a:gd name="T11" fmla="*/ 32 h 437"/>
              <a:gd name="T12" fmla="*/ 308 w 429"/>
              <a:gd name="T13" fmla="*/ 7 h 437"/>
              <a:gd name="T14" fmla="*/ 266 w 429"/>
              <a:gd name="T15" fmla="*/ 24 h 437"/>
              <a:gd name="T16" fmla="*/ 261 w 429"/>
              <a:gd name="T17" fmla="*/ 62 h 437"/>
              <a:gd name="T18" fmla="*/ 244 w 429"/>
              <a:gd name="T19" fmla="*/ 91 h 437"/>
              <a:gd name="T20" fmla="*/ 218 w 429"/>
              <a:gd name="T21" fmla="*/ 131 h 437"/>
              <a:gd name="T22" fmla="*/ 187 w 429"/>
              <a:gd name="T23" fmla="*/ 157 h 437"/>
              <a:gd name="T24" fmla="*/ 171 w 429"/>
              <a:gd name="T25" fmla="*/ 184 h 437"/>
              <a:gd name="T26" fmla="*/ 145 w 429"/>
              <a:gd name="T27" fmla="*/ 200 h 437"/>
              <a:gd name="T28" fmla="*/ 111 w 429"/>
              <a:gd name="T29" fmla="*/ 248 h 437"/>
              <a:gd name="T30" fmla="*/ 108 w 429"/>
              <a:gd name="T31" fmla="*/ 249 h 437"/>
              <a:gd name="T32" fmla="*/ 0 w 429"/>
              <a:gd name="T33" fmla="*/ 275 h 437"/>
              <a:gd name="T34" fmla="*/ 47 w 429"/>
              <a:gd name="T35" fmla="*/ 353 h 437"/>
              <a:gd name="T36" fmla="*/ 48 w 429"/>
              <a:gd name="T37" fmla="*/ 354 h 437"/>
              <a:gd name="T38" fmla="*/ 60 w 429"/>
              <a:gd name="T39" fmla="*/ 370 h 437"/>
              <a:gd name="T40" fmla="*/ 63 w 429"/>
              <a:gd name="T41" fmla="*/ 397 h 437"/>
              <a:gd name="T42" fmla="*/ 66 w 429"/>
              <a:gd name="T43" fmla="*/ 406 h 437"/>
              <a:gd name="T44" fmla="*/ 94 w 429"/>
              <a:gd name="T45" fmla="*/ 397 h 437"/>
              <a:gd name="T46" fmla="*/ 106 w 429"/>
              <a:gd name="T47" fmla="*/ 402 h 437"/>
              <a:gd name="T48" fmla="*/ 115 w 429"/>
              <a:gd name="T49" fmla="*/ 373 h 437"/>
              <a:gd name="T50" fmla="*/ 122 w 429"/>
              <a:gd name="T51" fmla="*/ 367 h 437"/>
              <a:gd name="T52" fmla="*/ 154 w 429"/>
              <a:gd name="T53" fmla="*/ 368 h 437"/>
              <a:gd name="T54" fmla="*/ 171 w 429"/>
              <a:gd name="T55" fmla="*/ 322 h 437"/>
              <a:gd name="T56" fmla="*/ 173 w 429"/>
              <a:gd name="T57" fmla="*/ 319 h 437"/>
              <a:gd name="T58" fmla="*/ 182 w 429"/>
              <a:gd name="T59" fmla="*/ 312 h 437"/>
              <a:gd name="T60" fmla="*/ 202 w 429"/>
              <a:gd name="T61" fmla="*/ 319 h 437"/>
              <a:gd name="T62" fmla="*/ 209 w 429"/>
              <a:gd name="T63" fmla="*/ 351 h 437"/>
              <a:gd name="T64" fmla="*/ 219 w 429"/>
              <a:gd name="T65" fmla="*/ 343 h 437"/>
              <a:gd name="T66" fmla="*/ 243 w 429"/>
              <a:gd name="T67" fmla="*/ 321 h 437"/>
              <a:gd name="T68" fmla="*/ 261 w 429"/>
              <a:gd name="T69" fmla="*/ 325 h 437"/>
              <a:gd name="T70" fmla="*/ 274 w 429"/>
              <a:gd name="T71" fmla="*/ 343 h 437"/>
              <a:gd name="T72" fmla="*/ 286 w 429"/>
              <a:gd name="T73" fmla="*/ 382 h 437"/>
              <a:gd name="T74" fmla="*/ 289 w 429"/>
              <a:gd name="T75" fmla="*/ 409 h 437"/>
              <a:gd name="T76" fmla="*/ 299 w 429"/>
              <a:gd name="T77" fmla="*/ 400 h 437"/>
              <a:gd name="T78" fmla="*/ 316 w 429"/>
              <a:gd name="T79" fmla="*/ 409 h 437"/>
              <a:gd name="T80" fmla="*/ 321 w 429"/>
              <a:gd name="T81" fmla="*/ 433 h 437"/>
              <a:gd name="T82" fmla="*/ 334 w 429"/>
              <a:gd name="T83" fmla="*/ 418 h 437"/>
              <a:gd name="T84" fmla="*/ 336 w 429"/>
              <a:gd name="T85" fmla="*/ 415 h 437"/>
              <a:gd name="T86" fmla="*/ 347 w 429"/>
              <a:gd name="T87" fmla="*/ 410 h 437"/>
              <a:gd name="T88" fmla="*/ 355 w 429"/>
              <a:gd name="T89" fmla="*/ 402 h 437"/>
              <a:gd name="T90" fmla="*/ 327 w 429"/>
              <a:gd name="T91" fmla="*/ 306 h 437"/>
              <a:gd name="T92" fmla="*/ 280 w 429"/>
              <a:gd name="T93" fmla="*/ 221 h 437"/>
              <a:gd name="T94" fmla="*/ 264 w 429"/>
              <a:gd name="T95" fmla="*/ 194 h 437"/>
              <a:gd name="T96" fmla="*/ 273 w 429"/>
              <a:gd name="T97" fmla="*/ 159 h 437"/>
              <a:gd name="T98" fmla="*/ 353 w 429"/>
              <a:gd name="T99" fmla="*/ 155 h 437"/>
              <a:gd name="T100" fmla="*/ 395 w 429"/>
              <a:gd name="T101" fmla="*/ 132 h 437"/>
              <a:gd name="T102" fmla="*/ 414 w 429"/>
              <a:gd name="T103" fmla="*/ 124 h 437"/>
              <a:gd name="T104" fmla="*/ 422 w 429"/>
              <a:gd name="T105" fmla="*/ 115 h 437"/>
              <a:gd name="T106" fmla="*/ 428 w 429"/>
              <a:gd name="T107" fmla="*/ 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 h="437">
                <a:moveTo>
                  <a:pt x="429" y="88"/>
                </a:moveTo>
                <a:lnTo>
                  <a:pt x="420" y="69"/>
                </a:lnTo>
                <a:lnTo>
                  <a:pt x="407" y="49"/>
                </a:lnTo>
                <a:lnTo>
                  <a:pt x="392" y="46"/>
                </a:lnTo>
                <a:lnTo>
                  <a:pt x="391" y="46"/>
                </a:lnTo>
                <a:lnTo>
                  <a:pt x="391" y="45"/>
                </a:lnTo>
                <a:lnTo>
                  <a:pt x="390" y="45"/>
                </a:lnTo>
                <a:lnTo>
                  <a:pt x="377" y="39"/>
                </a:lnTo>
                <a:lnTo>
                  <a:pt x="377" y="39"/>
                </a:lnTo>
                <a:lnTo>
                  <a:pt x="375" y="39"/>
                </a:lnTo>
                <a:lnTo>
                  <a:pt x="370" y="40"/>
                </a:lnTo>
                <a:lnTo>
                  <a:pt x="354" y="43"/>
                </a:lnTo>
                <a:lnTo>
                  <a:pt x="353" y="43"/>
                </a:lnTo>
                <a:lnTo>
                  <a:pt x="351" y="41"/>
                </a:lnTo>
                <a:lnTo>
                  <a:pt x="335" y="36"/>
                </a:lnTo>
                <a:lnTo>
                  <a:pt x="335" y="35"/>
                </a:lnTo>
                <a:lnTo>
                  <a:pt x="334" y="35"/>
                </a:lnTo>
                <a:lnTo>
                  <a:pt x="334" y="32"/>
                </a:lnTo>
                <a:lnTo>
                  <a:pt x="334" y="32"/>
                </a:lnTo>
                <a:lnTo>
                  <a:pt x="322" y="21"/>
                </a:lnTo>
                <a:lnTo>
                  <a:pt x="308" y="7"/>
                </a:lnTo>
                <a:lnTo>
                  <a:pt x="297" y="0"/>
                </a:lnTo>
                <a:lnTo>
                  <a:pt x="283" y="13"/>
                </a:lnTo>
                <a:lnTo>
                  <a:pt x="266" y="24"/>
                </a:lnTo>
                <a:lnTo>
                  <a:pt x="261" y="61"/>
                </a:lnTo>
                <a:lnTo>
                  <a:pt x="261" y="62"/>
                </a:lnTo>
                <a:lnTo>
                  <a:pt x="261" y="62"/>
                </a:lnTo>
                <a:lnTo>
                  <a:pt x="245" y="88"/>
                </a:lnTo>
                <a:lnTo>
                  <a:pt x="245" y="91"/>
                </a:lnTo>
                <a:lnTo>
                  <a:pt x="244" y="91"/>
                </a:lnTo>
                <a:lnTo>
                  <a:pt x="233" y="103"/>
                </a:lnTo>
                <a:lnTo>
                  <a:pt x="218" y="131"/>
                </a:lnTo>
                <a:lnTo>
                  <a:pt x="218" y="131"/>
                </a:lnTo>
                <a:lnTo>
                  <a:pt x="217" y="133"/>
                </a:lnTo>
                <a:lnTo>
                  <a:pt x="217" y="133"/>
                </a:lnTo>
                <a:lnTo>
                  <a:pt x="187" y="157"/>
                </a:lnTo>
                <a:lnTo>
                  <a:pt x="174" y="179"/>
                </a:lnTo>
                <a:lnTo>
                  <a:pt x="174" y="179"/>
                </a:lnTo>
                <a:lnTo>
                  <a:pt x="171" y="184"/>
                </a:lnTo>
                <a:lnTo>
                  <a:pt x="165" y="189"/>
                </a:lnTo>
                <a:lnTo>
                  <a:pt x="156" y="194"/>
                </a:lnTo>
                <a:lnTo>
                  <a:pt x="145" y="200"/>
                </a:lnTo>
                <a:lnTo>
                  <a:pt x="132" y="220"/>
                </a:lnTo>
                <a:lnTo>
                  <a:pt x="132" y="220"/>
                </a:lnTo>
                <a:lnTo>
                  <a:pt x="111" y="248"/>
                </a:lnTo>
                <a:lnTo>
                  <a:pt x="110" y="248"/>
                </a:lnTo>
                <a:lnTo>
                  <a:pt x="110" y="249"/>
                </a:lnTo>
                <a:lnTo>
                  <a:pt x="108" y="249"/>
                </a:lnTo>
                <a:lnTo>
                  <a:pt x="12" y="243"/>
                </a:lnTo>
                <a:lnTo>
                  <a:pt x="0" y="255"/>
                </a:lnTo>
                <a:lnTo>
                  <a:pt x="0" y="275"/>
                </a:lnTo>
                <a:lnTo>
                  <a:pt x="11" y="314"/>
                </a:lnTo>
                <a:lnTo>
                  <a:pt x="30" y="344"/>
                </a:lnTo>
                <a:lnTo>
                  <a:pt x="47" y="353"/>
                </a:lnTo>
                <a:lnTo>
                  <a:pt x="47" y="354"/>
                </a:lnTo>
                <a:lnTo>
                  <a:pt x="48" y="354"/>
                </a:lnTo>
                <a:lnTo>
                  <a:pt x="48" y="354"/>
                </a:lnTo>
                <a:lnTo>
                  <a:pt x="48" y="354"/>
                </a:lnTo>
                <a:lnTo>
                  <a:pt x="55" y="363"/>
                </a:lnTo>
                <a:lnTo>
                  <a:pt x="60" y="370"/>
                </a:lnTo>
                <a:lnTo>
                  <a:pt x="62" y="376"/>
                </a:lnTo>
                <a:lnTo>
                  <a:pt x="63" y="381"/>
                </a:lnTo>
                <a:lnTo>
                  <a:pt x="63" y="397"/>
                </a:lnTo>
                <a:lnTo>
                  <a:pt x="58" y="402"/>
                </a:lnTo>
                <a:lnTo>
                  <a:pt x="61" y="406"/>
                </a:lnTo>
                <a:lnTo>
                  <a:pt x="66" y="406"/>
                </a:lnTo>
                <a:lnTo>
                  <a:pt x="73" y="391"/>
                </a:lnTo>
                <a:lnTo>
                  <a:pt x="76" y="391"/>
                </a:lnTo>
                <a:lnTo>
                  <a:pt x="94" y="397"/>
                </a:lnTo>
                <a:lnTo>
                  <a:pt x="95" y="402"/>
                </a:lnTo>
                <a:lnTo>
                  <a:pt x="106" y="402"/>
                </a:lnTo>
                <a:lnTo>
                  <a:pt x="106" y="402"/>
                </a:lnTo>
                <a:lnTo>
                  <a:pt x="103" y="396"/>
                </a:lnTo>
                <a:lnTo>
                  <a:pt x="102" y="393"/>
                </a:lnTo>
                <a:lnTo>
                  <a:pt x="115" y="373"/>
                </a:lnTo>
                <a:lnTo>
                  <a:pt x="115" y="373"/>
                </a:lnTo>
                <a:lnTo>
                  <a:pt x="117" y="369"/>
                </a:lnTo>
                <a:lnTo>
                  <a:pt x="122" y="367"/>
                </a:lnTo>
                <a:lnTo>
                  <a:pt x="126" y="366"/>
                </a:lnTo>
                <a:lnTo>
                  <a:pt x="132" y="367"/>
                </a:lnTo>
                <a:lnTo>
                  <a:pt x="154" y="368"/>
                </a:lnTo>
                <a:lnTo>
                  <a:pt x="166" y="352"/>
                </a:lnTo>
                <a:lnTo>
                  <a:pt x="166" y="337"/>
                </a:lnTo>
                <a:lnTo>
                  <a:pt x="171" y="322"/>
                </a:lnTo>
                <a:lnTo>
                  <a:pt x="171" y="321"/>
                </a:lnTo>
                <a:lnTo>
                  <a:pt x="172" y="320"/>
                </a:lnTo>
                <a:lnTo>
                  <a:pt x="173" y="319"/>
                </a:lnTo>
                <a:lnTo>
                  <a:pt x="181" y="313"/>
                </a:lnTo>
                <a:lnTo>
                  <a:pt x="181" y="312"/>
                </a:lnTo>
                <a:lnTo>
                  <a:pt x="182" y="312"/>
                </a:lnTo>
                <a:lnTo>
                  <a:pt x="184" y="313"/>
                </a:lnTo>
                <a:lnTo>
                  <a:pt x="202" y="315"/>
                </a:lnTo>
                <a:lnTo>
                  <a:pt x="202" y="319"/>
                </a:lnTo>
                <a:lnTo>
                  <a:pt x="205" y="333"/>
                </a:lnTo>
                <a:lnTo>
                  <a:pt x="205" y="341"/>
                </a:lnTo>
                <a:lnTo>
                  <a:pt x="209" y="351"/>
                </a:lnTo>
                <a:lnTo>
                  <a:pt x="213" y="352"/>
                </a:lnTo>
                <a:lnTo>
                  <a:pt x="219" y="344"/>
                </a:lnTo>
                <a:lnTo>
                  <a:pt x="219" y="343"/>
                </a:lnTo>
                <a:lnTo>
                  <a:pt x="229" y="329"/>
                </a:lnTo>
                <a:lnTo>
                  <a:pt x="231" y="327"/>
                </a:lnTo>
                <a:lnTo>
                  <a:pt x="243" y="321"/>
                </a:lnTo>
                <a:lnTo>
                  <a:pt x="244" y="321"/>
                </a:lnTo>
                <a:lnTo>
                  <a:pt x="245" y="320"/>
                </a:lnTo>
                <a:lnTo>
                  <a:pt x="261" y="325"/>
                </a:lnTo>
                <a:lnTo>
                  <a:pt x="263" y="325"/>
                </a:lnTo>
                <a:lnTo>
                  <a:pt x="265" y="326"/>
                </a:lnTo>
                <a:lnTo>
                  <a:pt x="274" y="343"/>
                </a:lnTo>
                <a:lnTo>
                  <a:pt x="274" y="359"/>
                </a:lnTo>
                <a:lnTo>
                  <a:pt x="286" y="382"/>
                </a:lnTo>
                <a:lnTo>
                  <a:pt x="286" y="382"/>
                </a:lnTo>
                <a:lnTo>
                  <a:pt x="286" y="385"/>
                </a:lnTo>
                <a:lnTo>
                  <a:pt x="286" y="401"/>
                </a:lnTo>
                <a:lnTo>
                  <a:pt x="289" y="409"/>
                </a:lnTo>
                <a:lnTo>
                  <a:pt x="292" y="409"/>
                </a:lnTo>
                <a:lnTo>
                  <a:pt x="298" y="402"/>
                </a:lnTo>
                <a:lnTo>
                  <a:pt x="299" y="400"/>
                </a:lnTo>
                <a:lnTo>
                  <a:pt x="313" y="409"/>
                </a:lnTo>
                <a:lnTo>
                  <a:pt x="314" y="409"/>
                </a:lnTo>
                <a:lnTo>
                  <a:pt x="316" y="409"/>
                </a:lnTo>
                <a:lnTo>
                  <a:pt x="316" y="412"/>
                </a:lnTo>
                <a:lnTo>
                  <a:pt x="316" y="413"/>
                </a:lnTo>
                <a:lnTo>
                  <a:pt x="321" y="433"/>
                </a:lnTo>
                <a:lnTo>
                  <a:pt x="327" y="437"/>
                </a:lnTo>
                <a:lnTo>
                  <a:pt x="328" y="435"/>
                </a:lnTo>
                <a:lnTo>
                  <a:pt x="334" y="418"/>
                </a:lnTo>
                <a:lnTo>
                  <a:pt x="334" y="417"/>
                </a:lnTo>
                <a:lnTo>
                  <a:pt x="335" y="415"/>
                </a:lnTo>
                <a:lnTo>
                  <a:pt x="336" y="415"/>
                </a:lnTo>
                <a:lnTo>
                  <a:pt x="338" y="415"/>
                </a:lnTo>
                <a:lnTo>
                  <a:pt x="346" y="410"/>
                </a:lnTo>
                <a:lnTo>
                  <a:pt x="347" y="410"/>
                </a:lnTo>
                <a:lnTo>
                  <a:pt x="347" y="409"/>
                </a:lnTo>
                <a:lnTo>
                  <a:pt x="358" y="409"/>
                </a:lnTo>
                <a:lnTo>
                  <a:pt x="355" y="402"/>
                </a:lnTo>
                <a:lnTo>
                  <a:pt x="355" y="400"/>
                </a:lnTo>
                <a:lnTo>
                  <a:pt x="350" y="344"/>
                </a:lnTo>
                <a:lnTo>
                  <a:pt x="327" y="306"/>
                </a:lnTo>
                <a:lnTo>
                  <a:pt x="283" y="256"/>
                </a:lnTo>
                <a:lnTo>
                  <a:pt x="282" y="255"/>
                </a:lnTo>
                <a:lnTo>
                  <a:pt x="280" y="221"/>
                </a:lnTo>
                <a:lnTo>
                  <a:pt x="265" y="196"/>
                </a:lnTo>
                <a:lnTo>
                  <a:pt x="265" y="195"/>
                </a:lnTo>
                <a:lnTo>
                  <a:pt x="264" y="194"/>
                </a:lnTo>
                <a:lnTo>
                  <a:pt x="264" y="194"/>
                </a:lnTo>
                <a:lnTo>
                  <a:pt x="265" y="192"/>
                </a:lnTo>
                <a:lnTo>
                  <a:pt x="273" y="159"/>
                </a:lnTo>
                <a:lnTo>
                  <a:pt x="275" y="159"/>
                </a:lnTo>
                <a:lnTo>
                  <a:pt x="278" y="159"/>
                </a:lnTo>
                <a:lnTo>
                  <a:pt x="353" y="155"/>
                </a:lnTo>
                <a:lnTo>
                  <a:pt x="394" y="133"/>
                </a:lnTo>
                <a:lnTo>
                  <a:pt x="394" y="133"/>
                </a:lnTo>
                <a:lnTo>
                  <a:pt x="395" y="132"/>
                </a:lnTo>
                <a:lnTo>
                  <a:pt x="395" y="132"/>
                </a:lnTo>
                <a:lnTo>
                  <a:pt x="406" y="129"/>
                </a:lnTo>
                <a:lnTo>
                  <a:pt x="414" y="124"/>
                </a:lnTo>
                <a:lnTo>
                  <a:pt x="420" y="119"/>
                </a:lnTo>
                <a:lnTo>
                  <a:pt x="422" y="115"/>
                </a:lnTo>
                <a:lnTo>
                  <a:pt x="422" y="115"/>
                </a:lnTo>
                <a:lnTo>
                  <a:pt x="425" y="110"/>
                </a:lnTo>
                <a:lnTo>
                  <a:pt x="426" y="104"/>
                </a:lnTo>
                <a:lnTo>
                  <a:pt x="428" y="96"/>
                </a:lnTo>
                <a:lnTo>
                  <a:pt x="429" y="88"/>
                </a:lnTo>
                <a:lnTo>
                  <a:pt x="429" y="88"/>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42" name="Freeform 48"/>
          <p:cNvSpPr/>
          <p:nvPr/>
        </p:nvSpPr>
        <p:spPr bwMode="auto">
          <a:xfrm>
            <a:off x="3896474" y="3192253"/>
            <a:ext cx="563611" cy="1016024"/>
          </a:xfrm>
          <a:custGeom>
            <a:avLst/>
            <a:gdLst>
              <a:gd name="T0" fmla="*/ 163 w 486"/>
              <a:gd name="T1" fmla="*/ 297 h 875"/>
              <a:gd name="T2" fmla="*/ 185 w 486"/>
              <a:gd name="T3" fmla="*/ 306 h 875"/>
              <a:gd name="T4" fmla="*/ 264 w 486"/>
              <a:gd name="T5" fmla="*/ 347 h 875"/>
              <a:gd name="T6" fmla="*/ 279 w 486"/>
              <a:gd name="T7" fmla="*/ 369 h 875"/>
              <a:gd name="T8" fmla="*/ 268 w 486"/>
              <a:gd name="T9" fmla="*/ 393 h 875"/>
              <a:gd name="T10" fmla="*/ 266 w 486"/>
              <a:gd name="T11" fmla="*/ 412 h 875"/>
              <a:gd name="T12" fmla="*/ 255 w 486"/>
              <a:gd name="T13" fmla="*/ 472 h 875"/>
              <a:gd name="T14" fmla="*/ 232 w 486"/>
              <a:gd name="T15" fmla="*/ 474 h 875"/>
              <a:gd name="T16" fmla="*/ 168 w 486"/>
              <a:gd name="T17" fmla="*/ 502 h 875"/>
              <a:gd name="T18" fmla="*/ 190 w 486"/>
              <a:gd name="T19" fmla="*/ 525 h 875"/>
              <a:gd name="T20" fmla="*/ 158 w 486"/>
              <a:gd name="T21" fmla="*/ 538 h 875"/>
              <a:gd name="T22" fmla="*/ 105 w 486"/>
              <a:gd name="T23" fmla="*/ 512 h 875"/>
              <a:gd name="T24" fmla="*/ 58 w 486"/>
              <a:gd name="T25" fmla="*/ 595 h 875"/>
              <a:gd name="T26" fmla="*/ 69 w 486"/>
              <a:gd name="T27" fmla="*/ 617 h 875"/>
              <a:gd name="T28" fmla="*/ 79 w 486"/>
              <a:gd name="T29" fmla="*/ 671 h 875"/>
              <a:gd name="T30" fmla="*/ 6 w 486"/>
              <a:gd name="T31" fmla="*/ 688 h 875"/>
              <a:gd name="T32" fmla="*/ 10 w 486"/>
              <a:gd name="T33" fmla="*/ 737 h 875"/>
              <a:gd name="T34" fmla="*/ 81 w 486"/>
              <a:gd name="T35" fmla="*/ 777 h 875"/>
              <a:gd name="T36" fmla="*/ 128 w 486"/>
              <a:gd name="T37" fmla="*/ 786 h 875"/>
              <a:gd name="T38" fmla="*/ 142 w 486"/>
              <a:gd name="T39" fmla="*/ 806 h 875"/>
              <a:gd name="T40" fmla="*/ 155 w 486"/>
              <a:gd name="T41" fmla="*/ 802 h 875"/>
              <a:gd name="T42" fmla="*/ 230 w 486"/>
              <a:gd name="T43" fmla="*/ 828 h 875"/>
              <a:gd name="T44" fmla="*/ 296 w 486"/>
              <a:gd name="T45" fmla="*/ 831 h 875"/>
              <a:gd name="T46" fmla="*/ 314 w 486"/>
              <a:gd name="T47" fmla="*/ 844 h 875"/>
              <a:gd name="T48" fmla="*/ 341 w 486"/>
              <a:gd name="T49" fmla="*/ 870 h 875"/>
              <a:gd name="T50" fmla="*/ 363 w 486"/>
              <a:gd name="T51" fmla="*/ 830 h 875"/>
              <a:gd name="T52" fmla="*/ 371 w 486"/>
              <a:gd name="T53" fmla="*/ 781 h 875"/>
              <a:gd name="T54" fmla="*/ 404 w 486"/>
              <a:gd name="T55" fmla="*/ 777 h 875"/>
              <a:gd name="T56" fmla="*/ 355 w 486"/>
              <a:gd name="T57" fmla="*/ 721 h 875"/>
              <a:gd name="T58" fmla="*/ 364 w 486"/>
              <a:gd name="T59" fmla="*/ 698 h 875"/>
              <a:gd name="T60" fmla="*/ 455 w 486"/>
              <a:gd name="T61" fmla="*/ 705 h 875"/>
              <a:gd name="T62" fmla="*/ 481 w 486"/>
              <a:gd name="T63" fmla="*/ 664 h 875"/>
              <a:gd name="T64" fmla="*/ 446 w 486"/>
              <a:gd name="T65" fmla="*/ 637 h 875"/>
              <a:gd name="T66" fmla="*/ 435 w 486"/>
              <a:gd name="T67" fmla="*/ 597 h 875"/>
              <a:gd name="T68" fmla="*/ 414 w 486"/>
              <a:gd name="T69" fmla="*/ 557 h 875"/>
              <a:gd name="T70" fmla="*/ 408 w 486"/>
              <a:gd name="T71" fmla="*/ 522 h 875"/>
              <a:gd name="T72" fmla="*/ 419 w 486"/>
              <a:gd name="T73" fmla="*/ 337 h 875"/>
              <a:gd name="T74" fmla="*/ 418 w 486"/>
              <a:gd name="T75" fmla="*/ 247 h 875"/>
              <a:gd name="T76" fmla="*/ 445 w 486"/>
              <a:gd name="T77" fmla="*/ 208 h 875"/>
              <a:gd name="T78" fmla="*/ 440 w 486"/>
              <a:gd name="T79" fmla="*/ 193 h 875"/>
              <a:gd name="T80" fmla="*/ 418 w 486"/>
              <a:gd name="T81" fmla="*/ 165 h 875"/>
              <a:gd name="T82" fmla="*/ 416 w 486"/>
              <a:gd name="T83" fmla="*/ 132 h 875"/>
              <a:gd name="T84" fmla="*/ 438 w 486"/>
              <a:gd name="T85" fmla="*/ 56 h 875"/>
              <a:gd name="T86" fmla="*/ 453 w 486"/>
              <a:gd name="T87" fmla="*/ 32 h 875"/>
              <a:gd name="T88" fmla="*/ 460 w 486"/>
              <a:gd name="T89" fmla="*/ 2 h 875"/>
              <a:gd name="T90" fmla="*/ 405 w 486"/>
              <a:gd name="T91" fmla="*/ 16 h 875"/>
              <a:gd name="T92" fmla="*/ 327 w 486"/>
              <a:gd name="T93" fmla="*/ 71 h 875"/>
              <a:gd name="T94" fmla="*/ 314 w 486"/>
              <a:gd name="T95" fmla="*/ 88 h 875"/>
              <a:gd name="T96" fmla="*/ 279 w 486"/>
              <a:gd name="T97" fmla="*/ 179 h 875"/>
              <a:gd name="T98" fmla="*/ 276 w 486"/>
              <a:gd name="T99" fmla="*/ 200 h 875"/>
              <a:gd name="T100" fmla="*/ 259 w 486"/>
              <a:gd name="T101" fmla="*/ 220 h 875"/>
              <a:gd name="T102" fmla="*/ 229 w 486"/>
              <a:gd name="T103" fmla="*/ 225 h 875"/>
              <a:gd name="T104" fmla="*/ 184 w 486"/>
              <a:gd name="T105" fmla="*/ 211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875">
                <a:moveTo>
                  <a:pt x="162" y="200"/>
                </a:moveTo>
                <a:lnTo>
                  <a:pt x="154" y="198"/>
                </a:lnTo>
                <a:lnTo>
                  <a:pt x="143" y="273"/>
                </a:lnTo>
                <a:lnTo>
                  <a:pt x="163" y="297"/>
                </a:lnTo>
                <a:lnTo>
                  <a:pt x="182" y="305"/>
                </a:lnTo>
                <a:lnTo>
                  <a:pt x="182" y="305"/>
                </a:lnTo>
                <a:lnTo>
                  <a:pt x="184" y="305"/>
                </a:lnTo>
                <a:lnTo>
                  <a:pt x="185" y="306"/>
                </a:lnTo>
                <a:lnTo>
                  <a:pt x="210" y="327"/>
                </a:lnTo>
                <a:lnTo>
                  <a:pt x="245" y="336"/>
                </a:lnTo>
                <a:lnTo>
                  <a:pt x="246" y="336"/>
                </a:lnTo>
                <a:lnTo>
                  <a:pt x="264" y="347"/>
                </a:lnTo>
                <a:lnTo>
                  <a:pt x="265" y="347"/>
                </a:lnTo>
                <a:lnTo>
                  <a:pt x="265" y="347"/>
                </a:lnTo>
                <a:lnTo>
                  <a:pt x="265" y="350"/>
                </a:lnTo>
                <a:lnTo>
                  <a:pt x="279" y="369"/>
                </a:lnTo>
                <a:lnTo>
                  <a:pt x="281" y="372"/>
                </a:lnTo>
                <a:lnTo>
                  <a:pt x="280" y="374"/>
                </a:lnTo>
                <a:lnTo>
                  <a:pt x="268" y="393"/>
                </a:lnTo>
                <a:lnTo>
                  <a:pt x="268" y="393"/>
                </a:lnTo>
                <a:lnTo>
                  <a:pt x="266" y="396"/>
                </a:lnTo>
                <a:lnTo>
                  <a:pt x="266" y="400"/>
                </a:lnTo>
                <a:lnTo>
                  <a:pt x="265" y="412"/>
                </a:lnTo>
                <a:lnTo>
                  <a:pt x="266" y="412"/>
                </a:lnTo>
                <a:lnTo>
                  <a:pt x="266" y="435"/>
                </a:lnTo>
                <a:lnTo>
                  <a:pt x="265" y="436"/>
                </a:lnTo>
                <a:lnTo>
                  <a:pt x="265" y="436"/>
                </a:lnTo>
                <a:lnTo>
                  <a:pt x="255" y="472"/>
                </a:lnTo>
                <a:lnTo>
                  <a:pt x="254" y="478"/>
                </a:lnTo>
                <a:lnTo>
                  <a:pt x="251" y="478"/>
                </a:lnTo>
                <a:lnTo>
                  <a:pt x="247" y="477"/>
                </a:lnTo>
                <a:lnTo>
                  <a:pt x="232" y="474"/>
                </a:lnTo>
                <a:lnTo>
                  <a:pt x="211" y="475"/>
                </a:lnTo>
                <a:lnTo>
                  <a:pt x="193" y="480"/>
                </a:lnTo>
                <a:lnTo>
                  <a:pt x="172" y="498"/>
                </a:lnTo>
                <a:lnTo>
                  <a:pt x="168" y="502"/>
                </a:lnTo>
                <a:lnTo>
                  <a:pt x="194" y="516"/>
                </a:lnTo>
                <a:lnTo>
                  <a:pt x="192" y="521"/>
                </a:lnTo>
                <a:lnTo>
                  <a:pt x="192" y="521"/>
                </a:lnTo>
                <a:lnTo>
                  <a:pt x="190" y="525"/>
                </a:lnTo>
                <a:lnTo>
                  <a:pt x="186" y="530"/>
                </a:lnTo>
                <a:lnTo>
                  <a:pt x="182" y="533"/>
                </a:lnTo>
                <a:lnTo>
                  <a:pt x="175" y="537"/>
                </a:lnTo>
                <a:lnTo>
                  <a:pt x="158" y="538"/>
                </a:lnTo>
                <a:lnTo>
                  <a:pt x="130" y="526"/>
                </a:lnTo>
                <a:lnTo>
                  <a:pt x="130" y="526"/>
                </a:lnTo>
                <a:lnTo>
                  <a:pt x="130" y="526"/>
                </a:lnTo>
                <a:lnTo>
                  <a:pt x="105" y="512"/>
                </a:lnTo>
                <a:lnTo>
                  <a:pt x="93" y="512"/>
                </a:lnTo>
                <a:lnTo>
                  <a:pt x="64" y="556"/>
                </a:lnTo>
                <a:lnTo>
                  <a:pt x="58" y="570"/>
                </a:lnTo>
                <a:lnTo>
                  <a:pt x="58" y="595"/>
                </a:lnTo>
                <a:lnTo>
                  <a:pt x="69" y="616"/>
                </a:lnTo>
                <a:lnTo>
                  <a:pt x="69" y="617"/>
                </a:lnTo>
                <a:lnTo>
                  <a:pt x="69" y="617"/>
                </a:lnTo>
                <a:lnTo>
                  <a:pt x="69" y="617"/>
                </a:lnTo>
                <a:lnTo>
                  <a:pt x="77" y="636"/>
                </a:lnTo>
                <a:lnTo>
                  <a:pt x="77" y="639"/>
                </a:lnTo>
                <a:lnTo>
                  <a:pt x="79" y="667"/>
                </a:lnTo>
                <a:lnTo>
                  <a:pt x="79" y="671"/>
                </a:lnTo>
                <a:lnTo>
                  <a:pt x="80" y="673"/>
                </a:lnTo>
                <a:lnTo>
                  <a:pt x="60" y="676"/>
                </a:lnTo>
                <a:lnTo>
                  <a:pt x="24" y="676"/>
                </a:lnTo>
                <a:lnTo>
                  <a:pt x="6" y="688"/>
                </a:lnTo>
                <a:lnTo>
                  <a:pt x="0" y="699"/>
                </a:lnTo>
                <a:lnTo>
                  <a:pt x="1" y="700"/>
                </a:lnTo>
                <a:lnTo>
                  <a:pt x="9" y="737"/>
                </a:lnTo>
                <a:lnTo>
                  <a:pt x="10" y="737"/>
                </a:lnTo>
                <a:lnTo>
                  <a:pt x="10" y="752"/>
                </a:lnTo>
                <a:lnTo>
                  <a:pt x="18" y="768"/>
                </a:lnTo>
                <a:lnTo>
                  <a:pt x="43" y="785"/>
                </a:lnTo>
                <a:lnTo>
                  <a:pt x="81" y="777"/>
                </a:lnTo>
                <a:lnTo>
                  <a:pt x="99" y="765"/>
                </a:lnTo>
                <a:lnTo>
                  <a:pt x="101" y="763"/>
                </a:lnTo>
                <a:lnTo>
                  <a:pt x="119" y="763"/>
                </a:lnTo>
                <a:lnTo>
                  <a:pt x="128" y="786"/>
                </a:lnTo>
                <a:lnTo>
                  <a:pt x="128" y="786"/>
                </a:lnTo>
                <a:lnTo>
                  <a:pt x="136" y="796"/>
                </a:lnTo>
                <a:lnTo>
                  <a:pt x="139" y="801"/>
                </a:lnTo>
                <a:lnTo>
                  <a:pt x="142" y="806"/>
                </a:lnTo>
                <a:lnTo>
                  <a:pt x="150" y="805"/>
                </a:lnTo>
                <a:lnTo>
                  <a:pt x="152" y="805"/>
                </a:lnTo>
                <a:lnTo>
                  <a:pt x="154" y="805"/>
                </a:lnTo>
                <a:lnTo>
                  <a:pt x="155" y="802"/>
                </a:lnTo>
                <a:lnTo>
                  <a:pt x="172" y="789"/>
                </a:lnTo>
                <a:lnTo>
                  <a:pt x="188" y="817"/>
                </a:lnTo>
                <a:lnTo>
                  <a:pt x="206" y="828"/>
                </a:lnTo>
                <a:lnTo>
                  <a:pt x="230" y="828"/>
                </a:lnTo>
                <a:lnTo>
                  <a:pt x="247" y="825"/>
                </a:lnTo>
                <a:lnTo>
                  <a:pt x="251" y="825"/>
                </a:lnTo>
                <a:lnTo>
                  <a:pt x="295" y="831"/>
                </a:lnTo>
                <a:lnTo>
                  <a:pt x="296" y="831"/>
                </a:lnTo>
                <a:lnTo>
                  <a:pt x="296" y="832"/>
                </a:lnTo>
                <a:lnTo>
                  <a:pt x="314" y="844"/>
                </a:lnTo>
                <a:lnTo>
                  <a:pt x="314" y="844"/>
                </a:lnTo>
                <a:lnTo>
                  <a:pt x="314" y="844"/>
                </a:lnTo>
                <a:lnTo>
                  <a:pt x="314" y="845"/>
                </a:lnTo>
                <a:lnTo>
                  <a:pt x="329" y="856"/>
                </a:lnTo>
                <a:lnTo>
                  <a:pt x="329" y="857"/>
                </a:lnTo>
                <a:lnTo>
                  <a:pt x="341" y="870"/>
                </a:lnTo>
                <a:lnTo>
                  <a:pt x="352" y="875"/>
                </a:lnTo>
                <a:lnTo>
                  <a:pt x="372" y="872"/>
                </a:lnTo>
                <a:lnTo>
                  <a:pt x="372" y="847"/>
                </a:lnTo>
                <a:lnTo>
                  <a:pt x="363" y="830"/>
                </a:lnTo>
                <a:lnTo>
                  <a:pt x="361" y="830"/>
                </a:lnTo>
                <a:lnTo>
                  <a:pt x="361" y="829"/>
                </a:lnTo>
                <a:lnTo>
                  <a:pt x="353" y="798"/>
                </a:lnTo>
                <a:lnTo>
                  <a:pt x="371" y="781"/>
                </a:lnTo>
                <a:lnTo>
                  <a:pt x="372" y="780"/>
                </a:lnTo>
                <a:lnTo>
                  <a:pt x="373" y="780"/>
                </a:lnTo>
                <a:lnTo>
                  <a:pt x="388" y="777"/>
                </a:lnTo>
                <a:lnTo>
                  <a:pt x="404" y="777"/>
                </a:lnTo>
                <a:lnTo>
                  <a:pt x="408" y="770"/>
                </a:lnTo>
                <a:lnTo>
                  <a:pt x="398" y="758"/>
                </a:lnTo>
                <a:lnTo>
                  <a:pt x="364" y="735"/>
                </a:lnTo>
                <a:lnTo>
                  <a:pt x="355" y="721"/>
                </a:lnTo>
                <a:lnTo>
                  <a:pt x="353" y="720"/>
                </a:lnTo>
                <a:lnTo>
                  <a:pt x="352" y="719"/>
                </a:lnTo>
                <a:lnTo>
                  <a:pt x="353" y="717"/>
                </a:lnTo>
                <a:lnTo>
                  <a:pt x="364" y="698"/>
                </a:lnTo>
                <a:lnTo>
                  <a:pt x="366" y="700"/>
                </a:lnTo>
                <a:lnTo>
                  <a:pt x="390" y="707"/>
                </a:lnTo>
                <a:lnTo>
                  <a:pt x="454" y="704"/>
                </a:lnTo>
                <a:lnTo>
                  <a:pt x="455" y="705"/>
                </a:lnTo>
                <a:lnTo>
                  <a:pt x="456" y="705"/>
                </a:lnTo>
                <a:lnTo>
                  <a:pt x="475" y="712"/>
                </a:lnTo>
                <a:lnTo>
                  <a:pt x="486" y="700"/>
                </a:lnTo>
                <a:lnTo>
                  <a:pt x="481" y="664"/>
                </a:lnTo>
                <a:lnTo>
                  <a:pt x="458" y="649"/>
                </a:lnTo>
                <a:lnTo>
                  <a:pt x="458" y="649"/>
                </a:lnTo>
                <a:lnTo>
                  <a:pt x="451" y="644"/>
                </a:lnTo>
                <a:lnTo>
                  <a:pt x="446" y="637"/>
                </a:lnTo>
                <a:lnTo>
                  <a:pt x="442" y="629"/>
                </a:lnTo>
                <a:lnTo>
                  <a:pt x="438" y="620"/>
                </a:lnTo>
                <a:lnTo>
                  <a:pt x="436" y="610"/>
                </a:lnTo>
                <a:lnTo>
                  <a:pt x="435" y="597"/>
                </a:lnTo>
                <a:lnTo>
                  <a:pt x="435" y="584"/>
                </a:lnTo>
                <a:lnTo>
                  <a:pt x="436" y="568"/>
                </a:lnTo>
                <a:lnTo>
                  <a:pt x="416" y="558"/>
                </a:lnTo>
                <a:lnTo>
                  <a:pt x="414" y="557"/>
                </a:lnTo>
                <a:lnTo>
                  <a:pt x="412" y="557"/>
                </a:lnTo>
                <a:lnTo>
                  <a:pt x="412" y="555"/>
                </a:lnTo>
                <a:lnTo>
                  <a:pt x="412" y="554"/>
                </a:lnTo>
                <a:lnTo>
                  <a:pt x="408" y="522"/>
                </a:lnTo>
                <a:lnTo>
                  <a:pt x="435" y="398"/>
                </a:lnTo>
                <a:lnTo>
                  <a:pt x="435" y="398"/>
                </a:lnTo>
                <a:lnTo>
                  <a:pt x="422" y="353"/>
                </a:lnTo>
                <a:lnTo>
                  <a:pt x="419" y="337"/>
                </a:lnTo>
                <a:lnTo>
                  <a:pt x="418" y="326"/>
                </a:lnTo>
                <a:lnTo>
                  <a:pt x="415" y="289"/>
                </a:lnTo>
                <a:lnTo>
                  <a:pt x="418" y="250"/>
                </a:lnTo>
                <a:lnTo>
                  <a:pt x="418" y="247"/>
                </a:lnTo>
                <a:lnTo>
                  <a:pt x="420" y="244"/>
                </a:lnTo>
                <a:lnTo>
                  <a:pt x="420" y="244"/>
                </a:lnTo>
                <a:lnTo>
                  <a:pt x="445" y="227"/>
                </a:lnTo>
                <a:lnTo>
                  <a:pt x="445" y="208"/>
                </a:lnTo>
                <a:lnTo>
                  <a:pt x="445" y="208"/>
                </a:lnTo>
                <a:lnTo>
                  <a:pt x="444" y="203"/>
                </a:lnTo>
                <a:lnTo>
                  <a:pt x="443" y="198"/>
                </a:lnTo>
                <a:lnTo>
                  <a:pt x="440" y="193"/>
                </a:lnTo>
                <a:lnTo>
                  <a:pt x="436" y="186"/>
                </a:lnTo>
                <a:lnTo>
                  <a:pt x="420" y="169"/>
                </a:lnTo>
                <a:lnTo>
                  <a:pt x="418" y="169"/>
                </a:lnTo>
                <a:lnTo>
                  <a:pt x="418" y="165"/>
                </a:lnTo>
                <a:lnTo>
                  <a:pt x="415" y="135"/>
                </a:lnTo>
                <a:lnTo>
                  <a:pt x="415" y="134"/>
                </a:lnTo>
                <a:lnTo>
                  <a:pt x="414" y="133"/>
                </a:lnTo>
                <a:lnTo>
                  <a:pt x="416" y="132"/>
                </a:lnTo>
                <a:lnTo>
                  <a:pt x="416" y="131"/>
                </a:lnTo>
                <a:lnTo>
                  <a:pt x="448" y="91"/>
                </a:lnTo>
                <a:lnTo>
                  <a:pt x="448" y="75"/>
                </a:lnTo>
                <a:lnTo>
                  <a:pt x="438" y="56"/>
                </a:lnTo>
                <a:lnTo>
                  <a:pt x="438" y="55"/>
                </a:lnTo>
                <a:lnTo>
                  <a:pt x="437" y="53"/>
                </a:lnTo>
                <a:lnTo>
                  <a:pt x="453" y="33"/>
                </a:lnTo>
                <a:lnTo>
                  <a:pt x="453" y="32"/>
                </a:lnTo>
                <a:lnTo>
                  <a:pt x="454" y="32"/>
                </a:lnTo>
                <a:lnTo>
                  <a:pt x="471" y="19"/>
                </a:lnTo>
                <a:lnTo>
                  <a:pt x="469" y="2"/>
                </a:lnTo>
                <a:lnTo>
                  <a:pt x="460" y="2"/>
                </a:lnTo>
                <a:lnTo>
                  <a:pt x="447" y="0"/>
                </a:lnTo>
                <a:lnTo>
                  <a:pt x="439" y="30"/>
                </a:lnTo>
                <a:lnTo>
                  <a:pt x="436" y="28"/>
                </a:lnTo>
                <a:lnTo>
                  <a:pt x="405" y="16"/>
                </a:lnTo>
                <a:lnTo>
                  <a:pt x="385" y="13"/>
                </a:lnTo>
                <a:lnTo>
                  <a:pt x="392" y="43"/>
                </a:lnTo>
                <a:lnTo>
                  <a:pt x="366" y="52"/>
                </a:lnTo>
                <a:lnTo>
                  <a:pt x="327" y="71"/>
                </a:lnTo>
                <a:lnTo>
                  <a:pt x="316" y="87"/>
                </a:lnTo>
                <a:lnTo>
                  <a:pt x="316" y="87"/>
                </a:lnTo>
                <a:lnTo>
                  <a:pt x="316" y="88"/>
                </a:lnTo>
                <a:lnTo>
                  <a:pt x="314" y="88"/>
                </a:lnTo>
                <a:lnTo>
                  <a:pt x="294" y="107"/>
                </a:lnTo>
                <a:lnTo>
                  <a:pt x="289" y="135"/>
                </a:lnTo>
                <a:lnTo>
                  <a:pt x="289" y="139"/>
                </a:lnTo>
                <a:lnTo>
                  <a:pt x="279" y="179"/>
                </a:lnTo>
                <a:lnTo>
                  <a:pt x="280" y="179"/>
                </a:lnTo>
                <a:lnTo>
                  <a:pt x="276" y="198"/>
                </a:lnTo>
                <a:lnTo>
                  <a:pt x="276" y="200"/>
                </a:lnTo>
                <a:lnTo>
                  <a:pt x="276" y="200"/>
                </a:lnTo>
                <a:lnTo>
                  <a:pt x="274" y="201"/>
                </a:lnTo>
                <a:lnTo>
                  <a:pt x="261" y="219"/>
                </a:lnTo>
                <a:lnTo>
                  <a:pt x="259" y="219"/>
                </a:lnTo>
                <a:lnTo>
                  <a:pt x="259" y="220"/>
                </a:lnTo>
                <a:lnTo>
                  <a:pt x="258" y="221"/>
                </a:lnTo>
                <a:lnTo>
                  <a:pt x="257" y="221"/>
                </a:lnTo>
                <a:lnTo>
                  <a:pt x="229" y="225"/>
                </a:lnTo>
                <a:lnTo>
                  <a:pt x="229" y="225"/>
                </a:lnTo>
                <a:lnTo>
                  <a:pt x="229" y="227"/>
                </a:lnTo>
                <a:lnTo>
                  <a:pt x="227" y="225"/>
                </a:lnTo>
                <a:lnTo>
                  <a:pt x="227" y="225"/>
                </a:lnTo>
                <a:lnTo>
                  <a:pt x="184" y="211"/>
                </a:lnTo>
                <a:lnTo>
                  <a:pt x="182" y="210"/>
                </a:lnTo>
                <a:lnTo>
                  <a:pt x="162" y="200"/>
                </a:lnTo>
                <a:close/>
              </a:path>
            </a:pathLst>
          </a:custGeom>
          <a:solidFill>
            <a:schemeClr val="bg1">
              <a:lumMod val="7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43" name="Freeform 49"/>
          <p:cNvSpPr/>
          <p:nvPr/>
        </p:nvSpPr>
        <p:spPr bwMode="auto">
          <a:xfrm>
            <a:off x="4383543" y="3007837"/>
            <a:ext cx="379220" cy="831608"/>
          </a:xfrm>
          <a:custGeom>
            <a:avLst/>
            <a:gdLst>
              <a:gd name="T0" fmla="*/ 301 w 327"/>
              <a:gd name="T1" fmla="*/ 9 h 716"/>
              <a:gd name="T2" fmla="*/ 283 w 327"/>
              <a:gd name="T3" fmla="*/ 17 h 716"/>
              <a:gd name="T4" fmla="*/ 268 w 327"/>
              <a:gd name="T5" fmla="*/ 34 h 716"/>
              <a:gd name="T6" fmla="*/ 264 w 327"/>
              <a:gd name="T7" fmla="*/ 35 h 716"/>
              <a:gd name="T8" fmla="*/ 205 w 327"/>
              <a:gd name="T9" fmla="*/ 40 h 716"/>
              <a:gd name="T10" fmla="*/ 185 w 327"/>
              <a:gd name="T11" fmla="*/ 57 h 716"/>
              <a:gd name="T12" fmla="*/ 168 w 327"/>
              <a:gd name="T13" fmla="*/ 70 h 716"/>
              <a:gd name="T14" fmla="*/ 141 w 327"/>
              <a:gd name="T15" fmla="*/ 70 h 716"/>
              <a:gd name="T16" fmla="*/ 126 w 327"/>
              <a:gd name="T17" fmla="*/ 112 h 716"/>
              <a:gd name="T18" fmla="*/ 125 w 327"/>
              <a:gd name="T19" fmla="*/ 113 h 716"/>
              <a:gd name="T20" fmla="*/ 100 w 327"/>
              <a:gd name="T21" fmla="*/ 137 h 716"/>
              <a:gd name="T22" fmla="*/ 63 w 327"/>
              <a:gd name="T23" fmla="*/ 180 h 716"/>
              <a:gd name="T24" fmla="*/ 41 w 327"/>
              <a:gd name="T25" fmla="*/ 203 h 716"/>
              <a:gd name="T26" fmla="*/ 39 w 327"/>
              <a:gd name="T27" fmla="*/ 231 h 716"/>
              <a:gd name="T28" fmla="*/ 39 w 327"/>
              <a:gd name="T29" fmla="*/ 256 h 716"/>
              <a:gd name="T30" fmla="*/ 26 w 327"/>
              <a:gd name="T31" fmla="*/ 278 h 716"/>
              <a:gd name="T32" fmla="*/ 26 w 327"/>
              <a:gd name="T33" fmla="*/ 337 h 716"/>
              <a:gd name="T34" fmla="*/ 26 w 327"/>
              <a:gd name="T35" fmla="*/ 338 h 716"/>
              <a:gd name="T36" fmla="*/ 37 w 327"/>
              <a:gd name="T37" fmla="*/ 362 h 716"/>
              <a:gd name="T38" fmla="*/ 35 w 327"/>
              <a:gd name="T39" fmla="*/ 395 h 716"/>
              <a:gd name="T40" fmla="*/ 8 w 327"/>
              <a:gd name="T41" fmla="*/ 450 h 716"/>
              <a:gd name="T42" fmla="*/ 11 w 327"/>
              <a:gd name="T43" fmla="*/ 498 h 716"/>
              <a:gd name="T44" fmla="*/ 27 w 327"/>
              <a:gd name="T45" fmla="*/ 556 h 716"/>
              <a:gd name="T46" fmla="*/ 0 w 327"/>
              <a:gd name="T47" fmla="*/ 683 h 716"/>
              <a:gd name="T48" fmla="*/ 50 w 327"/>
              <a:gd name="T49" fmla="*/ 686 h 716"/>
              <a:gd name="T50" fmla="*/ 144 w 327"/>
              <a:gd name="T51" fmla="*/ 651 h 716"/>
              <a:gd name="T52" fmla="*/ 172 w 327"/>
              <a:gd name="T53" fmla="*/ 628 h 716"/>
              <a:gd name="T54" fmla="*/ 228 w 327"/>
              <a:gd name="T55" fmla="*/ 632 h 716"/>
              <a:gd name="T56" fmla="*/ 274 w 327"/>
              <a:gd name="T57" fmla="*/ 616 h 716"/>
              <a:gd name="T58" fmla="*/ 276 w 327"/>
              <a:gd name="T59" fmla="*/ 590 h 716"/>
              <a:gd name="T60" fmla="*/ 287 w 327"/>
              <a:gd name="T61" fmla="*/ 559 h 716"/>
              <a:gd name="T62" fmla="*/ 289 w 327"/>
              <a:gd name="T63" fmla="*/ 554 h 716"/>
              <a:gd name="T64" fmla="*/ 292 w 327"/>
              <a:gd name="T65" fmla="*/ 548 h 716"/>
              <a:gd name="T66" fmla="*/ 290 w 327"/>
              <a:gd name="T67" fmla="*/ 542 h 716"/>
              <a:gd name="T68" fmla="*/ 290 w 327"/>
              <a:gd name="T69" fmla="*/ 521 h 716"/>
              <a:gd name="T70" fmla="*/ 299 w 327"/>
              <a:gd name="T71" fmla="*/ 505 h 716"/>
              <a:gd name="T72" fmla="*/ 279 w 327"/>
              <a:gd name="T73" fmla="*/ 466 h 716"/>
              <a:gd name="T74" fmla="*/ 272 w 327"/>
              <a:gd name="T75" fmla="*/ 450 h 716"/>
              <a:gd name="T76" fmla="*/ 279 w 327"/>
              <a:gd name="T77" fmla="*/ 433 h 716"/>
              <a:gd name="T78" fmla="*/ 292 w 327"/>
              <a:gd name="T79" fmla="*/ 402 h 716"/>
              <a:gd name="T80" fmla="*/ 305 w 327"/>
              <a:gd name="T81" fmla="*/ 373 h 716"/>
              <a:gd name="T82" fmla="*/ 315 w 327"/>
              <a:gd name="T83" fmla="*/ 301 h 716"/>
              <a:gd name="T84" fmla="*/ 275 w 327"/>
              <a:gd name="T85" fmla="*/ 275 h 716"/>
              <a:gd name="T86" fmla="*/ 268 w 327"/>
              <a:gd name="T87" fmla="*/ 255 h 716"/>
              <a:gd name="T88" fmla="*/ 271 w 327"/>
              <a:gd name="T89" fmla="*/ 220 h 716"/>
              <a:gd name="T90" fmla="*/ 279 w 327"/>
              <a:gd name="T91" fmla="*/ 195 h 716"/>
              <a:gd name="T92" fmla="*/ 281 w 327"/>
              <a:gd name="T93" fmla="*/ 179 h 716"/>
              <a:gd name="T94" fmla="*/ 287 w 327"/>
              <a:gd name="T95" fmla="*/ 172 h 716"/>
              <a:gd name="T96" fmla="*/ 316 w 327"/>
              <a:gd name="T97" fmla="*/ 166 h 716"/>
              <a:gd name="T98" fmla="*/ 323 w 327"/>
              <a:gd name="T99" fmla="*/ 98 h 716"/>
              <a:gd name="T100" fmla="*/ 301 w 327"/>
              <a:gd name="T101" fmla="*/ 94 h 716"/>
              <a:gd name="T102" fmla="*/ 276 w 327"/>
              <a:gd name="T103" fmla="*/ 78 h 716"/>
              <a:gd name="T104" fmla="*/ 274 w 327"/>
              <a:gd name="T105" fmla="*/ 4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716">
                <a:moveTo>
                  <a:pt x="305" y="34"/>
                </a:moveTo>
                <a:lnTo>
                  <a:pt x="310" y="28"/>
                </a:lnTo>
                <a:lnTo>
                  <a:pt x="301" y="9"/>
                </a:lnTo>
                <a:lnTo>
                  <a:pt x="293" y="0"/>
                </a:lnTo>
                <a:lnTo>
                  <a:pt x="283" y="16"/>
                </a:lnTo>
                <a:lnTo>
                  <a:pt x="283" y="17"/>
                </a:lnTo>
                <a:lnTo>
                  <a:pt x="283" y="17"/>
                </a:lnTo>
                <a:lnTo>
                  <a:pt x="283" y="17"/>
                </a:lnTo>
                <a:lnTo>
                  <a:pt x="268" y="34"/>
                </a:lnTo>
                <a:lnTo>
                  <a:pt x="268" y="34"/>
                </a:lnTo>
                <a:lnTo>
                  <a:pt x="267" y="35"/>
                </a:lnTo>
                <a:lnTo>
                  <a:pt x="264" y="35"/>
                </a:lnTo>
                <a:lnTo>
                  <a:pt x="235" y="44"/>
                </a:lnTo>
                <a:lnTo>
                  <a:pt x="232" y="44"/>
                </a:lnTo>
                <a:lnTo>
                  <a:pt x="205" y="40"/>
                </a:lnTo>
                <a:lnTo>
                  <a:pt x="189" y="44"/>
                </a:lnTo>
                <a:lnTo>
                  <a:pt x="185" y="57"/>
                </a:lnTo>
                <a:lnTo>
                  <a:pt x="185" y="57"/>
                </a:lnTo>
                <a:lnTo>
                  <a:pt x="184" y="60"/>
                </a:lnTo>
                <a:lnTo>
                  <a:pt x="171" y="68"/>
                </a:lnTo>
                <a:lnTo>
                  <a:pt x="168" y="70"/>
                </a:lnTo>
                <a:lnTo>
                  <a:pt x="166" y="70"/>
                </a:lnTo>
                <a:lnTo>
                  <a:pt x="142" y="67"/>
                </a:lnTo>
                <a:lnTo>
                  <a:pt x="141" y="70"/>
                </a:lnTo>
                <a:lnTo>
                  <a:pt x="141" y="94"/>
                </a:lnTo>
                <a:lnTo>
                  <a:pt x="140" y="95"/>
                </a:lnTo>
                <a:lnTo>
                  <a:pt x="126" y="112"/>
                </a:lnTo>
                <a:lnTo>
                  <a:pt x="126" y="112"/>
                </a:lnTo>
                <a:lnTo>
                  <a:pt x="126" y="113"/>
                </a:lnTo>
                <a:lnTo>
                  <a:pt x="125" y="113"/>
                </a:lnTo>
                <a:lnTo>
                  <a:pt x="102" y="136"/>
                </a:lnTo>
                <a:lnTo>
                  <a:pt x="101" y="136"/>
                </a:lnTo>
                <a:lnTo>
                  <a:pt x="100" y="137"/>
                </a:lnTo>
                <a:lnTo>
                  <a:pt x="76" y="142"/>
                </a:lnTo>
                <a:lnTo>
                  <a:pt x="60" y="159"/>
                </a:lnTo>
                <a:lnTo>
                  <a:pt x="63" y="180"/>
                </a:lnTo>
                <a:lnTo>
                  <a:pt x="63" y="184"/>
                </a:lnTo>
                <a:lnTo>
                  <a:pt x="60" y="185"/>
                </a:lnTo>
                <a:lnTo>
                  <a:pt x="41" y="203"/>
                </a:lnTo>
                <a:lnTo>
                  <a:pt x="32" y="215"/>
                </a:lnTo>
                <a:lnTo>
                  <a:pt x="39" y="230"/>
                </a:lnTo>
                <a:lnTo>
                  <a:pt x="39" y="231"/>
                </a:lnTo>
                <a:lnTo>
                  <a:pt x="39" y="234"/>
                </a:lnTo>
                <a:lnTo>
                  <a:pt x="39" y="256"/>
                </a:lnTo>
                <a:lnTo>
                  <a:pt x="39" y="256"/>
                </a:lnTo>
                <a:lnTo>
                  <a:pt x="39" y="258"/>
                </a:lnTo>
                <a:lnTo>
                  <a:pt x="26" y="277"/>
                </a:lnTo>
                <a:lnTo>
                  <a:pt x="26" y="278"/>
                </a:lnTo>
                <a:lnTo>
                  <a:pt x="8" y="299"/>
                </a:lnTo>
                <a:lnTo>
                  <a:pt x="10" y="323"/>
                </a:lnTo>
                <a:lnTo>
                  <a:pt x="26" y="337"/>
                </a:lnTo>
                <a:lnTo>
                  <a:pt x="26" y="338"/>
                </a:lnTo>
                <a:lnTo>
                  <a:pt x="26" y="338"/>
                </a:lnTo>
                <a:lnTo>
                  <a:pt x="26" y="338"/>
                </a:lnTo>
                <a:lnTo>
                  <a:pt x="31" y="347"/>
                </a:lnTo>
                <a:lnTo>
                  <a:pt x="34" y="355"/>
                </a:lnTo>
                <a:lnTo>
                  <a:pt x="37" y="362"/>
                </a:lnTo>
                <a:lnTo>
                  <a:pt x="37" y="369"/>
                </a:lnTo>
                <a:lnTo>
                  <a:pt x="37" y="395"/>
                </a:lnTo>
                <a:lnTo>
                  <a:pt x="35" y="395"/>
                </a:lnTo>
                <a:lnTo>
                  <a:pt x="34" y="396"/>
                </a:lnTo>
                <a:lnTo>
                  <a:pt x="10" y="415"/>
                </a:lnTo>
                <a:lnTo>
                  <a:pt x="8" y="450"/>
                </a:lnTo>
                <a:lnTo>
                  <a:pt x="10" y="487"/>
                </a:lnTo>
                <a:lnTo>
                  <a:pt x="10" y="487"/>
                </a:lnTo>
                <a:lnTo>
                  <a:pt x="11" y="498"/>
                </a:lnTo>
                <a:lnTo>
                  <a:pt x="14" y="513"/>
                </a:lnTo>
                <a:lnTo>
                  <a:pt x="19" y="533"/>
                </a:lnTo>
                <a:lnTo>
                  <a:pt x="27" y="556"/>
                </a:lnTo>
                <a:lnTo>
                  <a:pt x="27" y="557"/>
                </a:lnTo>
                <a:lnTo>
                  <a:pt x="27" y="559"/>
                </a:lnTo>
                <a:lnTo>
                  <a:pt x="0" y="683"/>
                </a:lnTo>
                <a:lnTo>
                  <a:pt x="3" y="707"/>
                </a:lnTo>
                <a:lnTo>
                  <a:pt x="21" y="716"/>
                </a:lnTo>
                <a:lnTo>
                  <a:pt x="50" y="686"/>
                </a:lnTo>
                <a:lnTo>
                  <a:pt x="50" y="686"/>
                </a:lnTo>
                <a:lnTo>
                  <a:pt x="51" y="686"/>
                </a:lnTo>
                <a:lnTo>
                  <a:pt x="144" y="651"/>
                </a:lnTo>
                <a:lnTo>
                  <a:pt x="168" y="629"/>
                </a:lnTo>
                <a:lnTo>
                  <a:pt x="171" y="627"/>
                </a:lnTo>
                <a:lnTo>
                  <a:pt x="172" y="628"/>
                </a:lnTo>
                <a:lnTo>
                  <a:pt x="174" y="628"/>
                </a:lnTo>
                <a:lnTo>
                  <a:pt x="228" y="632"/>
                </a:lnTo>
                <a:lnTo>
                  <a:pt x="228" y="632"/>
                </a:lnTo>
                <a:lnTo>
                  <a:pt x="235" y="631"/>
                </a:lnTo>
                <a:lnTo>
                  <a:pt x="245" y="628"/>
                </a:lnTo>
                <a:lnTo>
                  <a:pt x="274" y="616"/>
                </a:lnTo>
                <a:lnTo>
                  <a:pt x="274" y="591"/>
                </a:lnTo>
                <a:lnTo>
                  <a:pt x="275" y="590"/>
                </a:lnTo>
                <a:lnTo>
                  <a:pt x="276" y="590"/>
                </a:lnTo>
                <a:lnTo>
                  <a:pt x="291" y="576"/>
                </a:lnTo>
                <a:lnTo>
                  <a:pt x="287" y="561"/>
                </a:lnTo>
                <a:lnTo>
                  <a:pt x="287" y="559"/>
                </a:lnTo>
                <a:lnTo>
                  <a:pt x="287" y="558"/>
                </a:lnTo>
                <a:lnTo>
                  <a:pt x="287" y="556"/>
                </a:lnTo>
                <a:lnTo>
                  <a:pt x="289" y="554"/>
                </a:lnTo>
                <a:lnTo>
                  <a:pt x="289" y="554"/>
                </a:lnTo>
                <a:lnTo>
                  <a:pt x="291" y="551"/>
                </a:lnTo>
                <a:lnTo>
                  <a:pt x="292" y="548"/>
                </a:lnTo>
                <a:lnTo>
                  <a:pt x="291" y="544"/>
                </a:lnTo>
                <a:lnTo>
                  <a:pt x="290" y="542"/>
                </a:lnTo>
                <a:lnTo>
                  <a:pt x="290" y="542"/>
                </a:lnTo>
                <a:lnTo>
                  <a:pt x="287" y="536"/>
                </a:lnTo>
                <a:lnTo>
                  <a:pt x="287" y="529"/>
                </a:lnTo>
                <a:lnTo>
                  <a:pt x="290" y="521"/>
                </a:lnTo>
                <a:lnTo>
                  <a:pt x="293" y="513"/>
                </a:lnTo>
                <a:lnTo>
                  <a:pt x="299" y="505"/>
                </a:lnTo>
                <a:lnTo>
                  <a:pt x="299" y="505"/>
                </a:lnTo>
                <a:lnTo>
                  <a:pt x="298" y="488"/>
                </a:lnTo>
                <a:lnTo>
                  <a:pt x="279" y="466"/>
                </a:lnTo>
                <a:lnTo>
                  <a:pt x="279" y="466"/>
                </a:lnTo>
                <a:lnTo>
                  <a:pt x="275" y="462"/>
                </a:lnTo>
                <a:lnTo>
                  <a:pt x="272" y="456"/>
                </a:lnTo>
                <a:lnTo>
                  <a:pt x="272" y="450"/>
                </a:lnTo>
                <a:lnTo>
                  <a:pt x="275" y="443"/>
                </a:lnTo>
                <a:lnTo>
                  <a:pt x="275" y="443"/>
                </a:lnTo>
                <a:lnTo>
                  <a:pt x="279" y="433"/>
                </a:lnTo>
                <a:lnTo>
                  <a:pt x="283" y="427"/>
                </a:lnTo>
                <a:lnTo>
                  <a:pt x="287" y="423"/>
                </a:lnTo>
                <a:lnTo>
                  <a:pt x="292" y="402"/>
                </a:lnTo>
                <a:lnTo>
                  <a:pt x="292" y="402"/>
                </a:lnTo>
                <a:lnTo>
                  <a:pt x="292" y="402"/>
                </a:lnTo>
                <a:lnTo>
                  <a:pt x="305" y="373"/>
                </a:lnTo>
                <a:lnTo>
                  <a:pt x="309" y="360"/>
                </a:lnTo>
                <a:lnTo>
                  <a:pt x="327" y="324"/>
                </a:lnTo>
                <a:lnTo>
                  <a:pt x="315" y="301"/>
                </a:lnTo>
                <a:lnTo>
                  <a:pt x="277" y="278"/>
                </a:lnTo>
                <a:lnTo>
                  <a:pt x="275" y="278"/>
                </a:lnTo>
                <a:lnTo>
                  <a:pt x="275" y="275"/>
                </a:lnTo>
                <a:lnTo>
                  <a:pt x="275" y="275"/>
                </a:lnTo>
                <a:lnTo>
                  <a:pt x="268" y="256"/>
                </a:lnTo>
                <a:lnTo>
                  <a:pt x="268" y="255"/>
                </a:lnTo>
                <a:lnTo>
                  <a:pt x="268" y="252"/>
                </a:lnTo>
                <a:lnTo>
                  <a:pt x="271" y="220"/>
                </a:lnTo>
                <a:lnTo>
                  <a:pt x="271" y="220"/>
                </a:lnTo>
                <a:lnTo>
                  <a:pt x="271" y="219"/>
                </a:lnTo>
                <a:lnTo>
                  <a:pt x="279" y="195"/>
                </a:lnTo>
                <a:lnTo>
                  <a:pt x="279" y="195"/>
                </a:lnTo>
                <a:lnTo>
                  <a:pt x="279" y="189"/>
                </a:lnTo>
                <a:lnTo>
                  <a:pt x="279" y="183"/>
                </a:lnTo>
                <a:lnTo>
                  <a:pt x="281" y="179"/>
                </a:lnTo>
                <a:lnTo>
                  <a:pt x="283" y="175"/>
                </a:lnTo>
                <a:lnTo>
                  <a:pt x="283" y="175"/>
                </a:lnTo>
                <a:lnTo>
                  <a:pt x="287" y="172"/>
                </a:lnTo>
                <a:lnTo>
                  <a:pt x="291" y="170"/>
                </a:lnTo>
                <a:lnTo>
                  <a:pt x="293" y="170"/>
                </a:lnTo>
                <a:lnTo>
                  <a:pt x="316" y="166"/>
                </a:lnTo>
                <a:lnTo>
                  <a:pt x="322" y="153"/>
                </a:lnTo>
                <a:lnTo>
                  <a:pt x="327" y="113"/>
                </a:lnTo>
                <a:lnTo>
                  <a:pt x="323" y="98"/>
                </a:lnTo>
                <a:lnTo>
                  <a:pt x="302" y="94"/>
                </a:lnTo>
                <a:lnTo>
                  <a:pt x="301" y="94"/>
                </a:lnTo>
                <a:lnTo>
                  <a:pt x="301" y="94"/>
                </a:lnTo>
                <a:lnTo>
                  <a:pt x="277" y="82"/>
                </a:lnTo>
                <a:lnTo>
                  <a:pt x="276" y="81"/>
                </a:lnTo>
                <a:lnTo>
                  <a:pt x="276" y="78"/>
                </a:lnTo>
                <a:lnTo>
                  <a:pt x="275" y="77"/>
                </a:lnTo>
                <a:lnTo>
                  <a:pt x="274" y="48"/>
                </a:lnTo>
                <a:lnTo>
                  <a:pt x="274" y="46"/>
                </a:lnTo>
                <a:lnTo>
                  <a:pt x="274" y="42"/>
                </a:lnTo>
                <a:lnTo>
                  <a:pt x="305" y="3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44" name="Freeform 50"/>
          <p:cNvSpPr/>
          <p:nvPr/>
        </p:nvSpPr>
        <p:spPr bwMode="auto">
          <a:xfrm>
            <a:off x="4286129" y="4420531"/>
            <a:ext cx="605360" cy="702865"/>
          </a:xfrm>
          <a:custGeom>
            <a:avLst/>
            <a:gdLst>
              <a:gd name="T0" fmla="*/ 442 w 520"/>
              <a:gd name="T1" fmla="*/ 82 h 605"/>
              <a:gd name="T2" fmla="*/ 442 w 520"/>
              <a:gd name="T3" fmla="*/ 47 h 605"/>
              <a:gd name="T4" fmla="*/ 411 w 520"/>
              <a:gd name="T5" fmla="*/ 52 h 605"/>
              <a:gd name="T6" fmla="*/ 379 w 520"/>
              <a:gd name="T7" fmla="*/ 33 h 605"/>
              <a:gd name="T8" fmla="*/ 367 w 520"/>
              <a:gd name="T9" fmla="*/ 31 h 605"/>
              <a:gd name="T10" fmla="*/ 322 w 520"/>
              <a:gd name="T11" fmla="*/ 67 h 605"/>
              <a:gd name="T12" fmla="*/ 279 w 520"/>
              <a:gd name="T13" fmla="*/ 43 h 605"/>
              <a:gd name="T14" fmla="*/ 225 w 520"/>
              <a:gd name="T15" fmla="*/ 24 h 605"/>
              <a:gd name="T16" fmla="*/ 141 w 520"/>
              <a:gd name="T17" fmla="*/ 1 h 605"/>
              <a:gd name="T18" fmla="*/ 103 w 520"/>
              <a:gd name="T19" fmla="*/ 48 h 605"/>
              <a:gd name="T20" fmla="*/ 24 w 520"/>
              <a:gd name="T21" fmla="*/ 131 h 605"/>
              <a:gd name="T22" fmla="*/ 38 w 520"/>
              <a:gd name="T23" fmla="*/ 226 h 605"/>
              <a:gd name="T24" fmla="*/ 28 w 520"/>
              <a:gd name="T25" fmla="*/ 243 h 605"/>
              <a:gd name="T26" fmla="*/ 22 w 520"/>
              <a:gd name="T27" fmla="*/ 312 h 605"/>
              <a:gd name="T28" fmla="*/ 21 w 520"/>
              <a:gd name="T29" fmla="*/ 338 h 605"/>
              <a:gd name="T30" fmla="*/ 37 w 520"/>
              <a:gd name="T31" fmla="*/ 339 h 605"/>
              <a:gd name="T32" fmla="*/ 47 w 520"/>
              <a:gd name="T33" fmla="*/ 354 h 605"/>
              <a:gd name="T34" fmla="*/ 43 w 520"/>
              <a:gd name="T35" fmla="*/ 392 h 605"/>
              <a:gd name="T36" fmla="*/ 38 w 520"/>
              <a:gd name="T37" fmla="*/ 433 h 605"/>
              <a:gd name="T38" fmla="*/ 95 w 520"/>
              <a:gd name="T39" fmla="*/ 460 h 605"/>
              <a:gd name="T40" fmla="*/ 127 w 520"/>
              <a:gd name="T41" fmla="*/ 463 h 605"/>
              <a:gd name="T42" fmla="*/ 147 w 520"/>
              <a:gd name="T43" fmla="*/ 433 h 605"/>
              <a:gd name="T44" fmla="*/ 187 w 520"/>
              <a:gd name="T45" fmla="*/ 424 h 605"/>
              <a:gd name="T46" fmla="*/ 196 w 520"/>
              <a:gd name="T47" fmla="*/ 423 h 605"/>
              <a:gd name="T48" fmla="*/ 213 w 520"/>
              <a:gd name="T49" fmla="*/ 409 h 605"/>
              <a:gd name="T50" fmla="*/ 231 w 520"/>
              <a:gd name="T51" fmla="*/ 424 h 605"/>
              <a:gd name="T52" fmla="*/ 236 w 520"/>
              <a:gd name="T53" fmla="*/ 461 h 605"/>
              <a:gd name="T54" fmla="*/ 244 w 520"/>
              <a:gd name="T55" fmla="*/ 500 h 605"/>
              <a:gd name="T56" fmla="*/ 232 w 520"/>
              <a:gd name="T57" fmla="*/ 523 h 605"/>
              <a:gd name="T58" fmla="*/ 255 w 520"/>
              <a:gd name="T59" fmla="*/ 566 h 605"/>
              <a:gd name="T60" fmla="*/ 249 w 520"/>
              <a:gd name="T61" fmla="*/ 597 h 605"/>
              <a:gd name="T62" fmla="*/ 268 w 520"/>
              <a:gd name="T63" fmla="*/ 603 h 605"/>
              <a:gd name="T64" fmla="*/ 324 w 520"/>
              <a:gd name="T65" fmla="*/ 555 h 605"/>
              <a:gd name="T66" fmla="*/ 328 w 520"/>
              <a:gd name="T67" fmla="*/ 539 h 605"/>
              <a:gd name="T68" fmla="*/ 356 w 520"/>
              <a:gd name="T69" fmla="*/ 545 h 605"/>
              <a:gd name="T70" fmla="*/ 403 w 520"/>
              <a:gd name="T71" fmla="*/ 571 h 605"/>
              <a:gd name="T72" fmla="*/ 407 w 520"/>
              <a:gd name="T73" fmla="*/ 561 h 605"/>
              <a:gd name="T74" fmla="*/ 386 w 520"/>
              <a:gd name="T75" fmla="*/ 517 h 605"/>
              <a:gd name="T76" fmla="*/ 406 w 520"/>
              <a:gd name="T77" fmla="*/ 496 h 605"/>
              <a:gd name="T78" fmla="*/ 440 w 520"/>
              <a:gd name="T79" fmla="*/ 493 h 605"/>
              <a:gd name="T80" fmla="*/ 504 w 520"/>
              <a:gd name="T81" fmla="*/ 500 h 605"/>
              <a:gd name="T82" fmla="*/ 513 w 520"/>
              <a:gd name="T83" fmla="*/ 476 h 605"/>
              <a:gd name="T84" fmla="*/ 518 w 520"/>
              <a:gd name="T85" fmla="*/ 441 h 605"/>
              <a:gd name="T86" fmla="*/ 504 w 520"/>
              <a:gd name="T87" fmla="*/ 429 h 605"/>
              <a:gd name="T88" fmla="*/ 505 w 520"/>
              <a:gd name="T89" fmla="*/ 414 h 605"/>
              <a:gd name="T90" fmla="*/ 492 w 520"/>
              <a:gd name="T91" fmla="*/ 381 h 605"/>
              <a:gd name="T92" fmla="*/ 480 w 520"/>
              <a:gd name="T93" fmla="*/ 338 h 605"/>
              <a:gd name="T94" fmla="*/ 466 w 520"/>
              <a:gd name="T95" fmla="*/ 296 h 605"/>
              <a:gd name="T96" fmla="*/ 453 w 520"/>
              <a:gd name="T97" fmla="*/ 255 h 605"/>
              <a:gd name="T98" fmla="*/ 504 w 520"/>
              <a:gd name="T99" fmla="*/ 187 h 605"/>
              <a:gd name="T100" fmla="*/ 464 w 520"/>
              <a:gd name="T101" fmla="*/ 10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0" h="605">
                <a:moveTo>
                  <a:pt x="453" y="103"/>
                </a:moveTo>
                <a:lnTo>
                  <a:pt x="454" y="102"/>
                </a:lnTo>
                <a:lnTo>
                  <a:pt x="452" y="102"/>
                </a:lnTo>
                <a:lnTo>
                  <a:pt x="452" y="100"/>
                </a:lnTo>
                <a:lnTo>
                  <a:pt x="442" y="82"/>
                </a:lnTo>
                <a:lnTo>
                  <a:pt x="441" y="80"/>
                </a:lnTo>
                <a:lnTo>
                  <a:pt x="441" y="78"/>
                </a:lnTo>
                <a:lnTo>
                  <a:pt x="444" y="49"/>
                </a:lnTo>
                <a:lnTo>
                  <a:pt x="444" y="49"/>
                </a:lnTo>
                <a:lnTo>
                  <a:pt x="442" y="47"/>
                </a:lnTo>
                <a:lnTo>
                  <a:pt x="441" y="44"/>
                </a:lnTo>
                <a:lnTo>
                  <a:pt x="432" y="37"/>
                </a:lnTo>
                <a:lnTo>
                  <a:pt x="425" y="37"/>
                </a:lnTo>
                <a:lnTo>
                  <a:pt x="414" y="52"/>
                </a:lnTo>
                <a:lnTo>
                  <a:pt x="411" y="52"/>
                </a:lnTo>
                <a:lnTo>
                  <a:pt x="411" y="52"/>
                </a:lnTo>
                <a:lnTo>
                  <a:pt x="382" y="67"/>
                </a:lnTo>
                <a:lnTo>
                  <a:pt x="377" y="46"/>
                </a:lnTo>
                <a:lnTo>
                  <a:pt x="377" y="44"/>
                </a:lnTo>
                <a:lnTo>
                  <a:pt x="379" y="33"/>
                </a:lnTo>
                <a:lnTo>
                  <a:pt x="377" y="22"/>
                </a:lnTo>
                <a:lnTo>
                  <a:pt x="374" y="21"/>
                </a:lnTo>
                <a:lnTo>
                  <a:pt x="368" y="30"/>
                </a:lnTo>
                <a:lnTo>
                  <a:pt x="367" y="30"/>
                </a:lnTo>
                <a:lnTo>
                  <a:pt x="367" y="31"/>
                </a:lnTo>
                <a:lnTo>
                  <a:pt x="330" y="64"/>
                </a:lnTo>
                <a:lnTo>
                  <a:pt x="329" y="67"/>
                </a:lnTo>
                <a:lnTo>
                  <a:pt x="328" y="67"/>
                </a:lnTo>
                <a:lnTo>
                  <a:pt x="324" y="67"/>
                </a:lnTo>
                <a:lnTo>
                  <a:pt x="322" y="67"/>
                </a:lnTo>
                <a:lnTo>
                  <a:pt x="312" y="61"/>
                </a:lnTo>
                <a:lnTo>
                  <a:pt x="311" y="60"/>
                </a:lnTo>
                <a:lnTo>
                  <a:pt x="298" y="49"/>
                </a:lnTo>
                <a:lnTo>
                  <a:pt x="279" y="43"/>
                </a:lnTo>
                <a:lnTo>
                  <a:pt x="279" y="43"/>
                </a:lnTo>
                <a:lnTo>
                  <a:pt x="277" y="41"/>
                </a:lnTo>
                <a:lnTo>
                  <a:pt x="266" y="32"/>
                </a:lnTo>
                <a:lnTo>
                  <a:pt x="226" y="24"/>
                </a:lnTo>
                <a:lnTo>
                  <a:pt x="226" y="24"/>
                </a:lnTo>
                <a:lnTo>
                  <a:pt x="225" y="24"/>
                </a:lnTo>
                <a:lnTo>
                  <a:pt x="198" y="11"/>
                </a:lnTo>
                <a:lnTo>
                  <a:pt x="198" y="12"/>
                </a:lnTo>
                <a:lnTo>
                  <a:pt x="178" y="2"/>
                </a:lnTo>
                <a:lnTo>
                  <a:pt x="152" y="0"/>
                </a:lnTo>
                <a:lnTo>
                  <a:pt x="141" y="1"/>
                </a:lnTo>
                <a:lnTo>
                  <a:pt x="149" y="46"/>
                </a:lnTo>
                <a:lnTo>
                  <a:pt x="146" y="46"/>
                </a:lnTo>
                <a:lnTo>
                  <a:pt x="119" y="48"/>
                </a:lnTo>
                <a:lnTo>
                  <a:pt x="105" y="48"/>
                </a:lnTo>
                <a:lnTo>
                  <a:pt x="103" y="48"/>
                </a:lnTo>
                <a:lnTo>
                  <a:pt x="103" y="48"/>
                </a:lnTo>
                <a:lnTo>
                  <a:pt x="90" y="38"/>
                </a:lnTo>
                <a:lnTo>
                  <a:pt x="66" y="49"/>
                </a:lnTo>
                <a:lnTo>
                  <a:pt x="44" y="78"/>
                </a:lnTo>
                <a:lnTo>
                  <a:pt x="24" y="131"/>
                </a:lnTo>
                <a:lnTo>
                  <a:pt x="30" y="187"/>
                </a:lnTo>
                <a:lnTo>
                  <a:pt x="38" y="220"/>
                </a:lnTo>
                <a:lnTo>
                  <a:pt x="38" y="220"/>
                </a:lnTo>
                <a:lnTo>
                  <a:pt x="39" y="224"/>
                </a:lnTo>
                <a:lnTo>
                  <a:pt x="38" y="226"/>
                </a:lnTo>
                <a:lnTo>
                  <a:pt x="35" y="227"/>
                </a:lnTo>
                <a:lnTo>
                  <a:pt x="35" y="227"/>
                </a:lnTo>
                <a:lnTo>
                  <a:pt x="31" y="231"/>
                </a:lnTo>
                <a:lnTo>
                  <a:pt x="29" y="236"/>
                </a:lnTo>
                <a:lnTo>
                  <a:pt x="28" y="243"/>
                </a:lnTo>
                <a:lnTo>
                  <a:pt x="28" y="251"/>
                </a:lnTo>
                <a:lnTo>
                  <a:pt x="39" y="300"/>
                </a:lnTo>
                <a:lnTo>
                  <a:pt x="36" y="304"/>
                </a:lnTo>
                <a:lnTo>
                  <a:pt x="36" y="304"/>
                </a:lnTo>
                <a:lnTo>
                  <a:pt x="22" y="312"/>
                </a:lnTo>
                <a:lnTo>
                  <a:pt x="12" y="320"/>
                </a:lnTo>
                <a:lnTo>
                  <a:pt x="5" y="326"/>
                </a:lnTo>
                <a:lnTo>
                  <a:pt x="3" y="330"/>
                </a:lnTo>
                <a:lnTo>
                  <a:pt x="0" y="347"/>
                </a:lnTo>
                <a:lnTo>
                  <a:pt x="21" y="338"/>
                </a:lnTo>
                <a:lnTo>
                  <a:pt x="22" y="337"/>
                </a:lnTo>
                <a:lnTo>
                  <a:pt x="23" y="337"/>
                </a:lnTo>
                <a:lnTo>
                  <a:pt x="23" y="337"/>
                </a:lnTo>
                <a:lnTo>
                  <a:pt x="32" y="338"/>
                </a:lnTo>
                <a:lnTo>
                  <a:pt x="37" y="339"/>
                </a:lnTo>
                <a:lnTo>
                  <a:pt x="40" y="342"/>
                </a:lnTo>
                <a:lnTo>
                  <a:pt x="43" y="344"/>
                </a:lnTo>
                <a:lnTo>
                  <a:pt x="45" y="346"/>
                </a:lnTo>
                <a:lnTo>
                  <a:pt x="46" y="350"/>
                </a:lnTo>
                <a:lnTo>
                  <a:pt x="47" y="354"/>
                </a:lnTo>
                <a:lnTo>
                  <a:pt x="51" y="381"/>
                </a:lnTo>
                <a:lnTo>
                  <a:pt x="50" y="384"/>
                </a:lnTo>
                <a:lnTo>
                  <a:pt x="47" y="386"/>
                </a:lnTo>
                <a:lnTo>
                  <a:pt x="47" y="386"/>
                </a:lnTo>
                <a:lnTo>
                  <a:pt x="43" y="392"/>
                </a:lnTo>
                <a:lnTo>
                  <a:pt x="42" y="396"/>
                </a:lnTo>
                <a:lnTo>
                  <a:pt x="40" y="399"/>
                </a:lnTo>
                <a:lnTo>
                  <a:pt x="37" y="427"/>
                </a:lnTo>
                <a:lnTo>
                  <a:pt x="37" y="427"/>
                </a:lnTo>
                <a:lnTo>
                  <a:pt x="38" y="433"/>
                </a:lnTo>
                <a:lnTo>
                  <a:pt x="40" y="439"/>
                </a:lnTo>
                <a:lnTo>
                  <a:pt x="44" y="444"/>
                </a:lnTo>
                <a:lnTo>
                  <a:pt x="47" y="447"/>
                </a:lnTo>
                <a:lnTo>
                  <a:pt x="73" y="478"/>
                </a:lnTo>
                <a:lnTo>
                  <a:pt x="95" y="460"/>
                </a:lnTo>
                <a:lnTo>
                  <a:pt x="114" y="457"/>
                </a:lnTo>
                <a:lnTo>
                  <a:pt x="115" y="457"/>
                </a:lnTo>
                <a:lnTo>
                  <a:pt x="116" y="460"/>
                </a:lnTo>
                <a:lnTo>
                  <a:pt x="127" y="463"/>
                </a:lnTo>
                <a:lnTo>
                  <a:pt x="127" y="463"/>
                </a:lnTo>
                <a:lnTo>
                  <a:pt x="133" y="462"/>
                </a:lnTo>
                <a:lnTo>
                  <a:pt x="137" y="461"/>
                </a:lnTo>
                <a:lnTo>
                  <a:pt x="139" y="459"/>
                </a:lnTo>
                <a:lnTo>
                  <a:pt x="149" y="443"/>
                </a:lnTo>
                <a:lnTo>
                  <a:pt x="147" y="433"/>
                </a:lnTo>
                <a:lnTo>
                  <a:pt x="147" y="433"/>
                </a:lnTo>
                <a:lnTo>
                  <a:pt x="152" y="428"/>
                </a:lnTo>
                <a:lnTo>
                  <a:pt x="158" y="424"/>
                </a:lnTo>
                <a:lnTo>
                  <a:pt x="187" y="424"/>
                </a:lnTo>
                <a:lnTo>
                  <a:pt x="187" y="424"/>
                </a:lnTo>
                <a:lnTo>
                  <a:pt x="190" y="425"/>
                </a:lnTo>
                <a:lnTo>
                  <a:pt x="193" y="425"/>
                </a:lnTo>
                <a:lnTo>
                  <a:pt x="195" y="424"/>
                </a:lnTo>
                <a:lnTo>
                  <a:pt x="196" y="423"/>
                </a:lnTo>
                <a:lnTo>
                  <a:pt x="196" y="423"/>
                </a:lnTo>
                <a:lnTo>
                  <a:pt x="198" y="417"/>
                </a:lnTo>
                <a:lnTo>
                  <a:pt x="201" y="414"/>
                </a:lnTo>
                <a:lnTo>
                  <a:pt x="206" y="408"/>
                </a:lnTo>
                <a:lnTo>
                  <a:pt x="206" y="408"/>
                </a:lnTo>
                <a:lnTo>
                  <a:pt x="213" y="409"/>
                </a:lnTo>
                <a:lnTo>
                  <a:pt x="217" y="412"/>
                </a:lnTo>
                <a:lnTo>
                  <a:pt x="220" y="414"/>
                </a:lnTo>
                <a:lnTo>
                  <a:pt x="220" y="414"/>
                </a:lnTo>
                <a:lnTo>
                  <a:pt x="226" y="419"/>
                </a:lnTo>
                <a:lnTo>
                  <a:pt x="231" y="424"/>
                </a:lnTo>
                <a:lnTo>
                  <a:pt x="233" y="429"/>
                </a:lnTo>
                <a:lnTo>
                  <a:pt x="234" y="436"/>
                </a:lnTo>
                <a:lnTo>
                  <a:pt x="232" y="457"/>
                </a:lnTo>
                <a:lnTo>
                  <a:pt x="236" y="461"/>
                </a:lnTo>
                <a:lnTo>
                  <a:pt x="236" y="461"/>
                </a:lnTo>
                <a:lnTo>
                  <a:pt x="242" y="466"/>
                </a:lnTo>
                <a:lnTo>
                  <a:pt x="245" y="470"/>
                </a:lnTo>
                <a:lnTo>
                  <a:pt x="248" y="474"/>
                </a:lnTo>
                <a:lnTo>
                  <a:pt x="249" y="478"/>
                </a:lnTo>
                <a:lnTo>
                  <a:pt x="244" y="500"/>
                </a:lnTo>
                <a:lnTo>
                  <a:pt x="244" y="500"/>
                </a:lnTo>
                <a:lnTo>
                  <a:pt x="241" y="508"/>
                </a:lnTo>
                <a:lnTo>
                  <a:pt x="239" y="515"/>
                </a:lnTo>
                <a:lnTo>
                  <a:pt x="235" y="519"/>
                </a:lnTo>
                <a:lnTo>
                  <a:pt x="232" y="523"/>
                </a:lnTo>
                <a:lnTo>
                  <a:pt x="232" y="522"/>
                </a:lnTo>
                <a:lnTo>
                  <a:pt x="213" y="559"/>
                </a:lnTo>
                <a:lnTo>
                  <a:pt x="220" y="562"/>
                </a:lnTo>
                <a:lnTo>
                  <a:pt x="249" y="563"/>
                </a:lnTo>
                <a:lnTo>
                  <a:pt x="255" y="566"/>
                </a:lnTo>
                <a:lnTo>
                  <a:pt x="252" y="571"/>
                </a:lnTo>
                <a:lnTo>
                  <a:pt x="252" y="571"/>
                </a:lnTo>
                <a:lnTo>
                  <a:pt x="249" y="586"/>
                </a:lnTo>
                <a:lnTo>
                  <a:pt x="249" y="593"/>
                </a:lnTo>
                <a:lnTo>
                  <a:pt x="249" y="597"/>
                </a:lnTo>
                <a:lnTo>
                  <a:pt x="249" y="597"/>
                </a:lnTo>
                <a:lnTo>
                  <a:pt x="256" y="602"/>
                </a:lnTo>
                <a:lnTo>
                  <a:pt x="260" y="604"/>
                </a:lnTo>
                <a:lnTo>
                  <a:pt x="265" y="605"/>
                </a:lnTo>
                <a:lnTo>
                  <a:pt x="268" y="603"/>
                </a:lnTo>
                <a:lnTo>
                  <a:pt x="285" y="596"/>
                </a:lnTo>
                <a:lnTo>
                  <a:pt x="294" y="593"/>
                </a:lnTo>
                <a:lnTo>
                  <a:pt x="310" y="593"/>
                </a:lnTo>
                <a:lnTo>
                  <a:pt x="324" y="576"/>
                </a:lnTo>
                <a:lnTo>
                  <a:pt x="324" y="555"/>
                </a:lnTo>
                <a:lnTo>
                  <a:pt x="324" y="555"/>
                </a:lnTo>
                <a:lnTo>
                  <a:pt x="324" y="550"/>
                </a:lnTo>
                <a:lnTo>
                  <a:pt x="324" y="546"/>
                </a:lnTo>
                <a:lnTo>
                  <a:pt x="326" y="542"/>
                </a:lnTo>
                <a:lnTo>
                  <a:pt x="328" y="539"/>
                </a:lnTo>
                <a:lnTo>
                  <a:pt x="328" y="539"/>
                </a:lnTo>
                <a:lnTo>
                  <a:pt x="332" y="538"/>
                </a:lnTo>
                <a:lnTo>
                  <a:pt x="338" y="538"/>
                </a:lnTo>
                <a:lnTo>
                  <a:pt x="346" y="539"/>
                </a:lnTo>
                <a:lnTo>
                  <a:pt x="356" y="545"/>
                </a:lnTo>
                <a:lnTo>
                  <a:pt x="385" y="562"/>
                </a:lnTo>
                <a:lnTo>
                  <a:pt x="385" y="562"/>
                </a:lnTo>
                <a:lnTo>
                  <a:pt x="392" y="566"/>
                </a:lnTo>
                <a:lnTo>
                  <a:pt x="398" y="570"/>
                </a:lnTo>
                <a:lnTo>
                  <a:pt x="403" y="571"/>
                </a:lnTo>
                <a:lnTo>
                  <a:pt x="407" y="572"/>
                </a:lnTo>
                <a:lnTo>
                  <a:pt x="407" y="571"/>
                </a:lnTo>
                <a:lnTo>
                  <a:pt x="407" y="571"/>
                </a:lnTo>
                <a:lnTo>
                  <a:pt x="408" y="566"/>
                </a:lnTo>
                <a:lnTo>
                  <a:pt x="407" y="561"/>
                </a:lnTo>
                <a:lnTo>
                  <a:pt x="405" y="553"/>
                </a:lnTo>
                <a:lnTo>
                  <a:pt x="401" y="545"/>
                </a:lnTo>
                <a:lnTo>
                  <a:pt x="385" y="519"/>
                </a:lnTo>
                <a:lnTo>
                  <a:pt x="385" y="517"/>
                </a:lnTo>
                <a:lnTo>
                  <a:pt x="386" y="517"/>
                </a:lnTo>
                <a:lnTo>
                  <a:pt x="387" y="515"/>
                </a:lnTo>
                <a:lnTo>
                  <a:pt x="387" y="515"/>
                </a:lnTo>
                <a:lnTo>
                  <a:pt x="394" y="508"/>
                </a:lnTo>
                <a:lnTo>
                  <a:pt x="400" y="501"/>
                </a:lnTo>
                <a:lnTo>
                  <a:pt x="406" y="496"/>
                </a:lnTo>
                <a:lnTo>
                  <a:pt x="413" y="493"/>
                </a:lnTo>
                <a:lnTo>
                  <a:pt x="419" y="492"/>
                </a:lnTo>
                <a:lnTo>
                  <a:pt x="425" y="491"/>
                </a:lnTo>
                <a:lnTo>
                  <a:pt x="433" y="492"/>
                </a:lnTo>
                <a:lnTo>
                  <a:pt x="440" y="493"/>
                </a:lnTo>
                <a:lnTo>
                  <a:pt x="485" y="514"/>
                </a:lnTo>
                <a:lnTo>
                  <a:pt x="503" y="502"/>
                </a:lnTo>
                <a:lnTo>
                  <a:pt x="504" y="502"/>
                </a:lnTo>
                <a:lnTo>
                  <a:pt x="504" y="501"/>
                </a:lnTo>
                <a:lnTo>
                  <a:pt x="504" y="500"/>
                </a:lnTo>
                <a:lnTo>
                  <a:pt x="502" y="496"/>
                </a:lnTo>
                <a:lnTo>
                  <a:pt x="503" y="495"/>
                </a:lnTo>
                <a:lnTo>
                  <a:pt x="504" y="493"/>
                </a:lnTo>
                <a:lnTo>
                  <a:pt x="504" y="493"/>
                </a:lnTo>
                <a:lnTo>
                  <a:pt x="513" y="476"/>
                </a:lnTo>
                <a:lnTo>
                  <a:pt x="518" y="462"/>
                </a:lnTo>
                <a:lnTo>
                  <a:pt x="520" y="455"/>
                </a:lnTo>
                <a:lnTo>
                  <a:pt x="520" y="451"/>
                </a:lnTo>
                <a:lnTo>
                  <a:pt x="520" y="445"/>
                </a:lnTo>
                <a:lnTo>
                  <a:pt x="518" y="441"/>
                </a:lnTo>
                <a:lnTo>
                  <a:pt x="518" y="441"/>
                </a:lnTo>
                <a:lnTo>
                  <a:pt x="516" y="436"/>
                </a:lnTo>
                <a:lnTo>
                  <a:pt x="511" y="432"/>
                </a:lnTo>
                <a:lnTo>
                  <a:pt x="508" y="430"/>
                </a:lnTo>
                <a:lnTo>
                  <a:pt x="504" y="429"/>
                </a:lnTo>
                <a:lnTo>
                  <a:pt x="501" y="429"/>
                </a:lnTo>
                <a:lnTo>
                  <a:pt x="497" y="417"/>
                </a:lnTo>
                <a:lnTo>
                  <a:pt x="501" y="417"/>
                </a:lnTo>
                <a:lnTo>
                  <a:pt x="501" y="417"/>
                </a:lnTo>
                <a:lnTo>
                  <a:pt x="505" y="414"/>
                </a:lnTo>
                <a:lnTo>
                  <a:pt x="510" y="412"/>
                </a:lnTo>
                <a:lnTo>
                  <a:pt x="513" y="408"/>
                </a:lnTo>
                <a:lnTo>
                  <a:pt x="515" y="405"/>
                </a:lnTo>
                <a:lnTo>
                  <a:pt x="511" y="399"/>
                </a:lnTo>
                <a:lnTo>
                  <a:pt x="492" y="381"/>
                </a:lnTo>
                <a:lnTo>
                  <a:pt x="492" y="381"/>
                </a:lnTo>
                <a:lnTo>
                  <a:pt x="492" y="380"/>
                </a:lnTo>
                <a:lnTo>
                  <a:pt x="482" y="353"/>
                </a:lnTo>
                <a:lnTo>
                  <a:pt x="482" y="353"/>
                </a:lnTo>
                <a:lnTo>
                  <a:pt x="480" y="338"/>
                </a:lnTo>
                <a:lnTo>
                  <a:pt x="478" y="323"/>
                </a:lnTo>
                <a:lnTo>
                  <a:pt x="478" y="311"/>
                </a:lnTo>
                <a:lnTo>
                  <a:pt x="479" y="297"/>
                </a:lnTo>
                <a:lnTo>
                  <a:pt x="479" y="286"/>
                </a:lnTo>
                <a:lnTo>
                  <a:pt x="466" y="296"/>
                </a:lnTo>
                <a:lnTo>
                  <a:pt x="455" y="308"/>
                </a:lnTo>
                <a:lnTo>
                  <a:pt x="452" y="257"/>
                </a:lnTo>
                <a:lnTo>
                  <a:pt x="452" y="257"/>
                </a:lnTo>
                <a:lnTo>
                  <a:pt x="452" y="255"/>
                </a:lnTo>
                <a:lnTo>
                  <a:pt x="453" y="255"/>
                </a:lnTo>
                <a:lnTo>
                  <a:pt x="453" y="255"/>
                </a:lnTo>
                <a:lnTo>
                  <a:pt x="471" y="229"/>
                </a:lnTo>
                <a:lnTo>
                  <a:pt x="486" y="209"/>
                </a:lnTo>
                <a:lnTo>
                  <a:pt x="497" y="195"/>
                </a:lnTo>
                <a:lnTo>
                  <a:pt x="504" y="187"/>
                </a:lnTo>
                <a:lnTo>
                  <a:pt x="492" y="151"/>
                </a:lnTo>
                <a:lnTo>
                  <a:pt x="492" y="151"/>
                </a:lnTo>
                <a:lnTo>
                  <a:pt x="487" y="129"/>
                </a:lnTo>
                <a:lnTo>
                  <a:pt x="486" y="117"/>
                </a:lnTo>
                <a:lnTo>
                  <a:pt x="464" y="108"/>
                </a:lnTo>
                <a:lnTo>
                  <a:pt x="453" y="103"/>
                </a:lnTo>
                <a:close/>
              </a:path>
            </a:pathLst>
          </a:custGeom>
          <a:solidFill>
            <a:schemeClr val="bg1">
              <a:lumMod val="7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45" name="Freeform 51"/>
          <p:cNvSpPr/>
          <p:nvPr/>
        </p:nvSpPr>
        <p:spPr bwMode="auto">
          <a:xfrm>
            <a:off x="4216546" y="4020383"/>
            <a:ext cx="855854" cy="535848"/>
          </a:xfrm>
          <a:custGeom>
            <a:avLst/>
            <a:gdLst>
              <a:gd name="T0" fmla="*/ 129 w 738"/>
              <a:gd name="T1" fmla="*/ 34 h 461"/>
              <a:gd name="T2" fmla="*/ 150 w 738"/>
              <a:gd name="T3" fmla="*/ 57 h 461"/>
              <a:gd name="T4" fmla="*/ 133 w 738"/>
              <a:gd name="T5" fmla="*/ 78 h 461"/>
              <a:gd name="T6" fmla="*/ 95 w 738"/>
              <a:gd name="T7" fmla="*/ 99 h 461"/>
              <a:gd name="T8" fmla="*/ 107 w 738"/>
              <a:gd name="T9" fmla="*/ 130 h 461"/>
              <a:gd name="T10" fmla="*/ 135 w 738"/>
              <a:gd name="T11" fmla="*/ 172 h 461"/>
              <a:gd name="T12" fmla="*/ 153 w 738"/>
              <a:gd name="T13" fmla="*/ 196 h 461"/>
              <a:gd name="T14" fmla="*/ 161 w 738"/>
              <a:gd name="T15" fmla="*/ 220 h 461"/>
              <a:gd name="T16" fmla="*/ 159 w 738"/>
              <a:gd name="T17" fmla="*/ 246 h 461"/>
              <a:gd name="T18" fmla="*/ 143 w 738"/>
              <a:gd name="T19" fmla="*/ 267 h 461"/>
              <a:gd name="T20" fmla="*/ 79 w 738"/>
              <a:gd name="T21" fmla="*/ 303 h 461"/>
              <a:gd name="T22" fmla="*/ 12 w 738"/>
              <a:gd name="T23" fmla="*/ 351 h 461"/>
              <a:gd name="T24" fmla="*/ 59 w 738"/>
              <a:gd name="T25" fmla="*/ 432 h 461"/>
              <a:gd name="T26" fmla="*/ 76 w 738"/>
              <a:gd name="T27" fmla="*/ 457 h 461"/>
              <a:gd name="T28" fmla="*/ 91 w 738"/>
              <a:gd name="T29" fmla="*/ 417 h 461"/>
              <a:gd name="T30" fmla="*/ 147 w 738"/>
              <a:gd name="T31" fmla="*/ 370 h 461"/>
              <a:gd name="T32" fmla="*/ 185 w 738"/>
              <a:gd name="T33" fmla="*/ 337 h 461"/>
              <a:gd name="T34" fmla="*/ 240 w 738"/>
              <a:gd name="T35" fmla="*/ 335 h 461"/>
              <a:gd name="T36" fmla="*/ 331 w 738"/>
              <a:gd name="T37" fmla="*/ 367 h 461"/>
              <a:gd name="T38" fmla="*/ 365 w 738"/>
              <a:gd name="T39" fmla="*/ 383 h 461"/>
              <a:gd name="T40" fmla="*/ 365 w 738"/>
              <a:gd name="T41" fmla="*/ 384 h 461"/>
              <a:gd name="T42" fmla="*/ 397 w 738"/>
              <a:gd name="T43" fmla="*/ 384 h 461"/>
              <a:gd name="T44" fmla="*/ 447 w 738"/>
              <a:gd name="T45" fmla="*/ 360 h 461"/>
              <a:gd name="T46" fmla="*/ 450 w 738"/>
              <a:gd name="T47" fmla="*/ 391 h 461"/>
              <a:gd name="T48" fmla="*/ 497 w 738"/>
              <a:gd name="T49" fmla="*/ 370 h 461"/>
              <a:gd name="T50" fmla="*/ 508 w 738"/>
              <a:gd name="T51" fmla="*/ 378 h 461"/>
              <a:gd name="T52" fmla="*/ 515 w 738"/>
              <a:gd name="T53" fmla="*/ 398 h 461"/>
              <a:gd name="T54" fmla="*/ 524 w 738"/>
              <a:gd name="T55" fmla="*/ 439 h 461"/>
              <a:gd name="T56" fmla="*/ 573 w 738"/>
              <a:gd name="T57" fmla="*/ 394 h 461"/>
              <a:gd name="T58" fmla="*/ 624 w 738"/>
              <a:gd name="T59" fmla="*/ 376 h 461"/>
              <a:gd name="T60" fmla="*/ 715 w 738"/>
              <a:gd name="T61" fmla="*/ 345 h 461"/>
              <a:gd name="T62" fmla="*/ 733 w 738"/>
              <a:gd name="T63" fmla="*/ 331 h 461"/>
              <a:gd name="T64" fmla="*/ 692 w 738"/>
              <a:gd name="T65" fmla="*/ 227 h 461"/>
              <a:gd name="T66" fmla="*/ 668 w 738"/>
              <a:gd name="T67" fmla="*/ 188 h 461"/>
              <a:gd name="T68" fmla="*/ 650 w 738"/>
              <a:gd name="T69" fmla="*/ 159 h 461"/>
              <a:gd name="T70" fmla="*/ 629 w 738"/>
              <a:gd name="T71" fmla="*/ 150 h 461"/>
              <a:gd name="T72" fmla="*/ 602 w 738"/>
              <a:gd name="T73" fmla="*/ 171 h 461"/>
              <a:gd name="T74" fmla="*/ 591 w 738"/>
              <a:gd name="T75" fmla="*/ 169 h 461"/>
              <a:gd name="T76" fmla="*/ 553 w 738"/>
              <a:gd name="T77" fmla="*/ 131 h 461"/>
              <a:gd name="T78" fmla="*/ 530 w 738"/>
              <a:gd name="T79" fmla="*/ 135 h 461"/>
              <a:gd name="T80" fmla="*/ 496 w 738"/>
              <a:gd name="T81" fmla="*/ 142 h 461"/>
              <a:gd name="T82" fmla="*/ 484 w 738"/>
              <a:gd name="T83" fmla="*/ 127 h 461"/>
              <a:gd name="T84" fmla="*/ 484 w 738"/>
              <a:gd name="T85" fmla="*/ 97 h 461"/>
              <a:gd name="T86" fmla="*/ 325 w 738"/>
              <a:gd name="T87" fmla="*/ 73 h 461"/>
              <a:gd name="T88" fmla="*/ 292 w 738"/>
              <a:gd name="T89" fmla="*/ 55 h 461"/>
              <a:gd name="T90" fmla="*/ 247 w 738"/>
              <a:gd name="T91" fmla="*/ 34 h 461"/>
              <a:gd name="T92" fmla="*/ 176 w 738"/>
              <a:gd name="T93" fmla="*/ 6 h 461"/>
              <a:gd name="T94" fmla="*/ 92 w 738"/>
              <a:gd name="T95" fmla="*/ 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8" h="461">
                <a:moveTo>
                  <a:pt x="92" y="1"/>
                </a:moveTo>
                <a:lnTo>
                  <a:pt x="91" y="6"/>
                </a:lnTo>
                <a:lnTo>
                  <a:pt x="97" y="13"/>
                </a:lnTo>
                <a:lnTo>
                  <a:pt x="129" y="34"/>
                </a:lnTo>
                <a:lnTo>
                  <a:pt x="129" y="34"/>
                </a:lnTo>
                <a:lnTo>
                  <a:pt x="129" y="36"/>
                </a:lnTo>
                <a:lnTo>
                  <a:pt x="130" y="36"/>
                </a:lnTo>
                <a:lnTo>
                  <a:pt x="150" y="57"/>
                </a:lnTo>
                <a:lnTo>
                  <a:pt x="147" y="61"/>
                </a:lnTo>
                <a:lnTo>
                  <a:pt x="135" y="75"/>
                </a:lnTo>
                <a:lnTo>
                  <a:pt x="134" y="76"/>
                </a:lnTo>
                <a:lnTo>
                  <a:pt x="133" y="78"/>
                </a:lnTo>
                <a:lnTo>
                  <a:pt x="112" y="78"/>
                </a:lnTo>
                <a:lnTo>
                  <a:pt x="99" y="79"/>
                </a:lnTo>
                <a:lnTo>
                  <a:pt x="91" y="88"/>
                </a:lnTo>
                <a:lnTo>
                  <a:pt x="95" y="99"/>
                </a:lnTo>
                <a:lnTo>
                  <a:pt x="95" y="100"/>
                </a:lnTo>
                <a:lnTo>
                  <a:pt x="96" y="112"/>
                </a:lnTo>
                <a:lnTo>
                  <a:pt x="107" y="128"/>
                </a:lnTo>
                <a:lnTo>
                  <a:pt x="107" y="130"/>
                </a:lnTo>
                <a:lnTo>
                  <a:pt x="107" y="163"/>
                </a:lnTo>
                <a:lnTo>
                  <a:pt x="116" y="166"/>
                </a:lnTo>
                <a:lnTo>
                  <a:pt x="134" y="172"/>
                </a:lnTo>
                <a:lnTo>
                  <a:pt x="135" y="172"/>
                </a:lnTo>
                <a:lnTo>
                  <a:pt x="135" y="172"/>
                </a:lnTo>
                <a:lnTo>
                  <a:pt x="136" y="173"/>
                </a:lnTo>
                <a:lnTo>
                  <a:pt x="137" y="174"/>
                </a:lnTo>
                <a:lnTo>
                  <a:pt x="153" y="196"/>
                </a:lnTo>
                <a:lnTo>
                  <a:pt x="153" y="197"/>
                </a:lnTo>
                <a:lnTo>
                  <a:pt x="153" y="197"/>
                </a:lnTo>
                <a:lnTo>
                  <a:pt x="161" y="219"/>
                </a:lnTo>
                <a:lnTo>
                  <a:pt x="161" y="220"/>
                </a:lnTo>
                <a:lnTo>
                  <a:pt x="161" y="220"/>
                </a:lnTo>
                <a:lnTo>
                  <a:pt x="161" y="235"/>
                </a:lnTo>
                <a:lnTo>
                  <a:pt x="161" y="235"/>
                </a:lnTo>
                <a:lnTo>
                  <a:pt x="159" y="246"/>
                </a:lnTo>
                <a:lnTo>
                  <a:pt x="155" y="256"/>
                </a:lnTo>
                <a:lnTo>
                  <a:pt x="155" y="256"/>
                </a:lnTo>
                <a:lnTo>
                  <a:pt x="150" y="261"/>
                </a:lnTo>
                <a:lnTo>
                  <a:pt x="143" y="267"/>
                </a:lnTo>
                <a:lnTo>
                  <a:pt x="134" y="273"/>
                </a:lnTo>
                <a:lnTo>
                  <a:pt x="121" y="279"/>
                </a:lnTo>
                <a:lnTo>
                  <a:pt x="81" y="303"/>
                </a:lnTo>
                <a:lnTo>
                  <a:pt x="79" y="303"/>
                </a:lnTo>
                <a:lnTo>
                  <a:pt x="4" y="307"/>
                </a:lnTo>
                <a:lnTo>
                  <a:pt x="0" y="326"/>
                </a:lnTo>
                <a:lnTo>
                  <a:pt x="12" y="350"/>
                </a:lnTo>
                <a:lnTo>
                  <a:pt x="12" y="351"/>
                </a:lnTo>
                <a:lnTo>
                  <a:pt x="12" y="352"/>
                </a:lnTo>
                <a:lnTo>
                  <a:pt x="17" y="383"/>
                </a:lnTo>
                <a:lnTo>
                  <a:pt x="57" y="432"/>
                </a:lnTo>
                <a:lnTo>
                  <a:pt x="59" y="432"/>
                </a:lnTo>
                <a:lnTo>
                  <a:pt x="59" y="432"/>
                </a:lnTo>
                <a:lnTo>
                  <a:pt x="59" y="433"/>
                </a:lnTo>
                <a:lnTo>
                  <a:pt x="75" y="461"/>
                </a:lnTo>
                <a:lnTo>
                  <a:pt x="76" y="457"/>
                </a:lnTo>
                <a:lnTo>
                  <a:pt x="76" y="456"/>
                </a:lnTo>
                <a:lnTo>
                  <a:pt x="90" y="418"/>
                </a:lnTo>
                <a:lnTo>
                  <a:pt x="90" y="418"/>
                </a:lnTo>
                <a:lnTo>
                  <a:pt x="91" y="417"/>
                </a:lnTo>
                <a:lnTo>
                  <a:pt x="91" y="417"/>
                </a:lnTo>
                <a:lnTo>
                  <a:pt x="115" y="385"/>
                </a:lnTo>
                <a:lnTo>
                  <a:pt x="116" y="384"/>
                </a:lnTo>
                <a:lnTo>
                  <a:pt x="147" y="370"/>
                </a:lnTo>
                <a:lnTo>
                  <a:pt x="150" y="370"/>
                </a:lnTo>
                <a:lnTo>
                  <a:pt x="169" y="382"/>
                </a:lnTo>
                <a:lnTo>
                  <a:pt x="194" y="379"/>
                </a:lnTo>
                <a:lnTo>
                  <a:pt x="185" y="337"/>
                </a:lnTo>
                <a:lnTo>
                  <a:pt x="191" y="336"/>
                </a:lnTo>
                <a:lnTo>
                  <a:pt x="214" y="334"/>
                </a:lnTo>
                <a:lnTo>
                  <a:pt x="238" y="335"/>
                </a:lnTo>
                <a:lnTo>
                  <a:pt x="240" y="335"/>
                </a:lnTo>
                <a:lnTo>
                  <a:pt x="240" y="336"/>
                </a:lnTo>
                <a:lnTo>
                  <a:pt x="288" y="358"/>
                </a:lnTo>
                <a:lnTo>
                  <a:pt x="329" y="367"/>
                </a:lnTo>
                <a:lnTo>
                  <a:pt x="331" y="367"/>
                </a:lnTo>
                <a:lnTo>
                  <a:pt x="331" y="367"/>
                </a:lnTo>
                <a:lnTo>
                  <a:pt x="332" y="367"/>
                </a:lnTo>
                <a:lnTo>
                  <a:pt x="345" y="376"/>
                </a:lnTo>
                <a:lnTo>
                  <a:pt x="365" y="383"/>
                </a:lnTo>
                <a:lnTo>
                  <a:pt x="365" y="384"/>
                </a:lnTo>
                <a:lnTo>
                  <a:pt x="365" y="384"/>
                </a:lnTo>
                <a:lnTo>
                  <a:pt x="365" y="384"/>
                </a:lnTo>
                <a:lnTo>
                  <a:pt x="365" y="384"/>
                </a:lnTo>
                <a:lnTo>
                  <a:pt x="376" y="395"/>
                </a:lnTo>
                <a:lnTo>
                  <a:pt x="383" y="398"/>
                </a:lnTo>
                <a:lnTo>
                  <a:pt x="397" y="385"/>
                </a:lnTo>
                <a:lnTo>
                  <a:pt x="397" y="384"/>
                </a:lnTo>
                <a:lnTo>
                  <a:pt x="418" y="369"/>
                </a:lnTo>
                <a:lnTo>
                  <a:pt x="428" y="348"/>
                </a:lnTo>
                <a:lnTo>
                  <a:pt x="447" y="359"/>
                </a:lnTo>
                <a:lnTo>
                  <a:pt x="447" y="360"/>
                </a:lnTo>
                <a:lnTo>
                  <a:pt x="447" y="361"/>
                </a:lnTo>
                <a:lnTo>
                  <a:pt x="453" y="377"/>
                </a:lnTo>
                <a:lnTo>
                  <a:pt x="453" y="381"/>
                </a:lnTo>
                <a:lnTo>
                  <a:pt x="450" y="391"/>
                </a:lnTo>
                <a:lnTo>
                  <a:pt x="452" y="393"/>
                </a:lnTo>
                <a:lnTo>
                  <a:pt x="463" y="387"/>
                </a:lnTo>
                <a:lnTo>
                  <a:pt x="481" y="370"/>
                </a:lnTo>
                <a:lnTo>
                  <a:pt x="497" y="370"/>
                </a:lnTo>
                <a:lnTo>
                  <a:pt x="497" y="371"/>
                </a:lnTo>
                <a:lnTo>
                  <a:pt x="498" y="371"/>
                </a:lnTo>
                <a:lnTo>
                  <a:pt x="508" y="378"/>
                </a:lnTo>
                <a:lnTo>
                  <a:pt x="508" y="378"/>
                </a:lnTo>
                <a:lnTo>
                  <a:pt x="513" y="384"/>
                </a:lnTo>
                <a:lnTo>
                  <a:pt x="515" y="389"/>
                </a:lnTo>
                <a:lnTo>
                  <a:pt x="516" y="393"/>
                </a:lnTo>
                <a:lnTo>
                  <a:pt x="515" y="398"/>
                </a:lnTo>
                <a:lnTo>
                  <a:pt x="514" y="424"/>
                </a:lnTo>
                <a:lnTo>
                  <a:pt x="522" y="438"/>
                </a:lnTo>
                <a:lnTo>
                  <a:pt x="524" y="439"/>
                </a:lnTo>
                <a:lnTo>
                  <a:pt x="524" y="439"/>
                </a:lnTo>
                <a:lnTo>
                  <a:pt x="544" y="418"/>
                </a:lnTo>
                <a:lnTo>
                  <a:pt x="561" y="403"/>
                </a:lnTo>
                <a:lnTo>
                  <a:pt x="568" y="399"/>
                </a:lnTo>
                <a:lnTo>
                  <a:pt x="573" y="394"/>
                </a:lnTo>
                <a:lnTo>
                  <a:pt x="579" y="392"/>
                </a:lnTo>
                <a:lnTo>
                  <a:pt x="585" y="392"/>
                </a:lnTo>
                <a:lnTo>
                  <a:pt x="617" y="392"/>
                </a:lnTo>
                <a:lnTo>
                  <a:pt x="624" y="376"/>
                </a:lnTo>
                <a:lnTo>
                  <a:pt x="650" y="365"/>
                </a:lnTo>
                <a:lnTo>
                  <a:pt x="651" y="365"/>
                </a:lnTo>
                <a:lnTo>
                  <a:pt x="682" y="361"/>
                </a:lnTo>
                <a:lnTo>
                  <a:pt x="715" y="345"/>
                </a:lnTo>
                <a:lnTo>
                  <a:pt x="715" y="344"/>
                </a:lnTo>
                <a:lnTo>
                  <a:pt x="736" y="344"/>
                </a:lnTo>
                <a:lnTo>
                  <a:pt x="731" y="334"/>
                </a:lnTo>
                <a:lnTo>
                  <a:pt x="733" y="331"/>
                </a:lnTo>
                <a:lnTo>
                  <a:pt x="738" y="327"/>
                </a:lnTo>
                <a:lnTo>
                  <a:pt x="694" y="230"/>
                </a:lnTo>
                <a:lnTo>
                  <a:pt x="694" y="228"/>
                </a:lnTo>
                <a:lnTo>
                  <a:pt x="692" y="227"/>
                </a:lnTo>
                <a:lnTo>
                  <a:pt x="711" y="201"/>
                </a:lnTo>
                <a:lnTo>
                  <a:pt x="705" y="195"/>
                </a:lnTo>
                <a:lnTo>
                  <a:pt x="673" y="188"/>
                </a:lnTo>
                <a:lnTo>
                  <a:pt x="668" y="188"/>
                </a:lnTo>
                <a:lnTo>
                  <a:pt x="668" y="188"/>
                </a:lnTo>
                <a:lnTo>
                  <a:pt x="668" y="186"/>
                </a:lnTo>
                <a:lnTo>
                  <a:pt x="649" y="164"/>
                </a:lnTo>
                <a:lnTo>
                  <a:pt x="650" y="159"/>
                </a:lnTo>
                <a:lnTo>
                  <a:pt x="649" y="161"/>
                </a:lnTo>
                <a:lnTo>
                  <a:pt x="648" y="162"/>
                </a:lnTo>
                <a:lnTo>
                  <a:pt x="629" y="150"/>
                </a:lnTo>
                <a:lnTo>
                  <a:pt x="629" y="150"/>
                </a:lnTo>
                <a:lnTo>
                  <a:pt x="623" y="157"/>
                </a:lnTo>
                <a:lnTo>
                  <a:pt x="616" y="163"/>
                </a:lnTo>
                <a:lnTo>
                  <a:pt x="610" y="167"/>
                </a:lnTo>
                <a:lnTo>
                  <a:pt x="602" y="171"/>
                </a:lnTo>
                <a:lnTo>
                  <a:pt x="602" y="171"/>
                </a:lnTo>
                <a:lnTo>
                  <a:pt x="599" y="171"/>
                </a:lnTo>
                <a:lnTo>
                  <a:pt x="595" y="171"/>
                </a:lnTo>
                <a:lnTo>
                  <a:pt x="591" y="169"/>
                </a:lnTo>
                <a:lnTo>
                  <a:pt x="586" y="166"/>
                </a:lnTo>
                <a:lnTo>
                  <a:pt x="576" y="157"/>
                </a:lnTo>
                <a:lnTo>
                  <a:pt x="563" y="142"/>
                </a:lnTo>
                <a:lnTo>
                  <a:pt x="553" y="131"/>
                </a:lnTo>
                <a:lnTo>
                  <a:pt x="553" y="131"/>
                </a:lnTo>
                <a:lnTo>
                  <a:pt x="550" y="130"/>
                </a:lnTo>
                <a:lnTo>
                  <a:pt x="546" y="131"/>
                </a:lnTo>
                <a:lnTo>
                  <a:pt x="530" y="135"/>
                </a:lnTo>
                <a:lnTo>
                  <a:pt x="530" y="135"/>
                </a:lnTo>
                <a:lnTo>
                  <a:pt x="516" y="140"/>
                </a:lnTo>
                <a:lnTo>
                  <a:pt x="505" y="142"/>
                </a:lnTo>
                <a:lnTo>
                  <a:pt x="496" y="142"/>
                </a:lnTo>
                <a:lnTo>
                  <a:pt x="490" y="140"/>
                </a:lnTo>
                <a:lnTo>
                  <a:pt x="490" y="140"/>
                </a:lnTo>
                <a:lnTo>
                  <a:pt x="486" y="134"/>
                </a:lnTo>
                <a:lnTo>
                  <a:pt x="484" y="127"/>
                </a:lnTo>
                <a:lnTo>
                  <a:pt x="483" y="117"/>
                </a:lnTo>
                <a:lnTo>
                  <a:pt x="484" y="107"/>
                </a:lnTo>
                <a:lnTo>
                  <a:pt x="484" y="107"/>
                </a:lnTo>
                <a:lnTo>
                  <a:pt x="484" y="97"/>
                </a:lnTo>
                <a:lnTo>
                  <a:pt x="484" y="91"/>
                </a:lnTo>
                <a:lnTo>
                  <a:pt x="483" y="86"/>
                </a:lnTo>
                <a:lnTo>
                  <a:pt x="482" y="83"/>
                </a:lnTo>
                <a:lnTo>
                  <a:pt x="325" y="73"/>
                </a:lnTo>
                <a:lnTo>
                  <a:pt x="325" y="73"/>
                </a:lnTo>
                <a:lnTo>
                  <a:pt x="305" y="64"/>
                </a:lnTo>
                <a:lnTo>
                  <a:pt x="297" y="60"/>
                </a:lnTo>
                <a:lnTo>
                  <a:pt x="292" y="55"/>
                </a:lnTo>
                <a:lnTo>
                  <a:pt x="268" y="49"/>
                </a:lnTo>
                <a:lnTo>
                  <a:pt x="268" y="49"/>
                </a:lnTo>
                <a:lnTo>
                  <a:pt x="258" y="45"/>
                </a:lnTo>
                <a:lnTo>
                  <a:pt x="247" y="34"/>
                </a:lnTo>
                <a:lnTo>
                  <a:pt x="233" y="20"/>
                </a:lnTo>
                <a:lnTo>
                  <a:pt x="216" y="0"/>
                </a:lnTo>
                <a:lnTo>
                  <a:pt x="200" y="13"/>
                </a:lnTo>
                <a:lnTo>
                  <a:pt x="176" y="6"/>
                </a:lnTo>
                <a:lnTo>
                  <a:pt x="111" y="7"/>
                </a:lnTo>
                <a:lnTo>
                  <a:pt x="111" y="7"/>
                </a:lnTo>
                <a:lnTo>
                  <a:pt x="111" y="7"/>
                </a:lnTo>
                <a:lnTo>
                  <a:pt x="92" y="1"/>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46" name="Freeform 52"/>
          <p:cNvSpPr/>
          <p:nvPr/>
        </p:nvSpPr>
        <p:spPr bwMode="auto">
          <a:xfrm>
            <a:off x="4404418" y="5005093"/>
            <a:ext cx="890644" cy="706345"/>
          </a:xfrm>
          <a:custGeom>
            <a:avLst/>
            <a:gdLst>
              <a:gd name="T0" fmla="*/ 732 w 766"/>
              <a:gd name="T1" fmla="*/ 203 h 608"/>
              <a:gd name="T2" fmla="*/ 740 w 766"/>
              <a:gd name="T3" fmla="*/ 190 h 608"/>
              <a:gd name="T4" fmla="*/ 766 w 766"/>
              <a:gd name="T5" fmla="*/ 174 h 608"/>
              <a:gd name="T6" fmla="*/ 749 w 766"/>
              <a:gd name="T7" fmla="*/ 166 h 608"/>
              <a:gd name="T8" fmla="*/ 675 w 766"/>
              <a:gd name="T9" fmla="*/ 65 h 608"/>
              <a:gd name="T10" fmla="*/ 608 w 766"/>
              <a:gd name="T11" fmla="*/ 66 h 608"/>
              <a:gd name="T12" fmla="*/ 606 w 766"/>
              <a:gd name="T13" fmla="*/ 86 h 608"/>
              <a:gd name="T14" fmla="*/ 573 w 766"/>
              <a:gd name="T15" fmla="*/ 82 h 608"/>
              <a:gd name="T16" fmla="*/ 555 w 766"/>
              <a:gd name="T17" fmla="*/ 73 h 608"/>
              <a:gd name="T18" fmla="*/ 502 w 766"/>
              <a:gd name="T19" fmla="*/ 97 h 608"/>
              <a:gd name="T20" fmla="*/ 478 w 766"/>
              <a:gd name="T21" fmla="*/ 99 h 608"/>
              <a:gd name="T22" fmla="*/ 458 w 766"/>
              <a:gd name="T23" fmla="*/ 114 h 608"/>
              <a:gd name="T24" fmla="*/ 442 w 766"/>
              <a:gd name="T25" fmla="*/ 106 h 608"/>
              <a:gd name="T26" fmla="*/ 432 w 766"/>
              <a:gd name="T27" fmla="*/ 86 h 608"/>
              <a:gd name="T28" fmla="*/ 455 w 766"/>
              <a:gd name="T29" fmla="*/ 55 h 608"/>
              <a:gd name="T30" fmla="*/ 477 w 766"/>
              <a:gd name="T31" fmla="*/ 18 h 608"/>
              <a:gd name="T32" fmla="*/ 466 w 766"/>
              <a:gd name="T33" fmla="*/ 19 h 608"/>
              <a:gd name="T34" fmla="*/ 442 w 766"/>
              <a:gd name="T35" fmla="*/ 35 h 608"/>
              <a:gd name="T36" fmla="*/ 426 w 766"/>
              <a:gd name="T37" fmla="*/ 41 h 608"/>
              <a:gd name="T38" fmla="*/ 421 w 766"/>
              <a:gd name="T39" fmla="*/ 30 h 608"/>
              <a:gd name="T40" fmla="*/ 383 w 766"/>
              <a:gd name="T41" fmla="*/ 26 h 608"/>
              <a:gd name="T42" fmla="*/ 368 w 766"/>
              <a:gd name="T43" fmla="*/ 17 h 608"/>
              <a:gd name="T44" fmla="*/ 328 w 766"/>
              <a:gd name="T45" fmla="*/ 0 h 608"/>
              <a:gd name="T46" fmla="*/ 307 w 766"/>
              <a:gd name="T47" fmla="*/ 7 h 608"/>
              <a:gd name="T48" fmla="*/ 315 w 766"/>
              <a:gd name="T49" fmla="*/ 46 h 608"/>
              <a:gd name="T50" fmla="*/ 317 w 766"/>
              <a:gd name="T51" fmla="*/ 73 h 608"/>
              <a:gd name="T52" fmla="*/ 311 w 766"/>
              <a:gd name="T53" fmla="*/ 80 h 608"/>
              <a:gd name="T54" fmla="*/ 295 w 766"/>
              <a:gd name="T55" fmla="*/ 80 h 608"/>
              <a:gd name="T56" fmla="*/ 261 w 766"/>
              <a:gd name="T57" fmla="*/ 59 h 608"/>
              <a:gd name="T58" fmla="*/ 235 w 766"/>
              <a:gd name="T59" fmla="*/ 47 h 608"/>
              <a:gd name="T60" fmla="*/ 217 w 766"/>
              <a:gd name="T61" fmla="*/ 119 h 608"/>
              <a:gd name="T62" fmla="*/ 205 w 766"/>
              <a:gd name="T63" fmla="*/ 182 h 608"/>
              <a:gd name="T64" fmla="*/ 157 w 766"/>
              <a:gd name="T65" fmla="*/ 308 h 608"/>
              <a:gd name="T66" fmla="*/ 96 w 766"/>
              <a:gd name="T67" fmla="*/ 373 h 608"/>
              <a:gd name="T68" fmla="*/ 63 w 766"/>
              <a:gd name="T69" fmla="*/ 397 h 608"/>
              <a:gd name="T70" fmla="*/ 16 w 766"/>
              <a:gd name="T71" fmla="*/ 442 h 608"/>
              <a:gd name="T72" fmla="*/ 9 w 766"/>
              <a:gd name="T73" fmla="*/ 556 h 608"/>
              <a:gd name="T74" fmla="*/ 24 w 766"/>
              <a:gd name="T75" fmla="*/ 608 h 608"/>
              <a:gd name="T76" fmla="*/ 67 w 766"/>
              <a:gd name="T77" fmla="*/ 600 h 608"/>
              <a:gd name="T78" fmla="*/ 52 w 766"/>
              <a:gd name="T79" fmla="*/ 560 h 608"/>
              <a:gd name="T80" fmla="*/ 36 w 766"/>
              <a:gd name="T81" fmla="*/ 523 h 608"/>
              <a:gd name="T82" fmla="*/ 98 w 766"/>
              <a:gd name="T83" fmla="*/ 490 h 608"/>
              <a:gd name="T84" fmla="*/ 211 w 766"/>
              <a:gd name="T85" fmla="*/ 434 h 608"/>
              <a:gd name="T86" fmla="*/ 229 w 766"/>
              <a:gd name="T87" fmla="*/ 444 h 608"/>
              <a:gd name="T88" fmla="*/ 292 w 766"/>
              <a:gd name="T89" fmla="*/ 413 h 608"/>
              <a:gd name="T90" fmla="*/ 324 w 766"/>
              <a:gd name="T91" fmla="*/ 400 h 608"/>
              <a:gd name="T92" fmla="*/ 378 w 766"/>
              <a:gd name="T93" fmla="*/ 380 h 608"/>
              <a:gd name="T94" fmla="*/ 394 w 766"/>
              <a:gd name="T95" fmla="*/ 285 h 608"/>
              <a:gd name="T96" fmla="*/ 399 w 766"/>
              <a:gd name="T97" fmla="*/ 286 h 608"/>
              <a:gd name="T98" fmla="*/ 419 w 766"/>
              <a:gd name="T99" fmla="*/ 321 h 608"/>
              <a:gd name="T100" fmla="*/ 487 w 766"/>
              <a:gd name="T101" fmla="*/ 325 h 608"/>
              <a:gd name="T102" fmla="*/ 501 w 766"/>
              <a:gd name="T103" fmla="*/ 298 h 608"/>
              <a:gd name="T104" fmla="*/ 522 w 766"/>
              <a:gd name="T105" fmla="*/ 287 h 608"/>
              <a:gd name="T106" fmla="*/ 559 w 766"/>
              <a:gd name="T107" fmla="*/ 288 h 608"/>
              <a:gd name="T108" fmla="*/ 585 w 766"/>
              <a:gd name="T109" fmla="*/ 310 h 608"/>
              <a:gd name="T110" fmla="*/ 598 w 766"/>
              <a:gd name="T111" fmla="*/ 277 h 608"/>
              <a:gd name="T112" fmla="*/ 623 w 766"/>
              <a:gd name="T113" fmla="*/ 279 h 608"/>
              <a:gd name="T114" fmla="*/ 627 w 766"/>
              <a:gd name="T115" fmla="*/ 282 h 608"/>
              <a:gd name="T116" fmla="*/ 639 w 766"/>
              <a:gd name="T117" fmla="*/ 280 h 608"/>
              <a:gd name="T118" fmla="*/ 694 w 766"/>
              <a:gd name="T119" fmla="*/ 240 h 608"/>
              <a:gd name="T120" fmla="*/ 701 w 766"/>
              <a:gd name="T121" fmla="*/ 218 h 608"/>
              <a:gd name="T122" fmla="*/ 719 w 766"/>
              <a:gd name="T123" fmla="*/ 207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6" h="608">
                <a:moveTo>
                  <a:pt x="719" y="207"/>
                </a:moveTo>
                <a:lnTo>
                  <a:pt x="719" y="207"/>
                </a:lnTo>
                <a:lnTo>
                  <a:pt x="727" y="206"/>
                </a:lnTo>
                <a:lnTo>
                  <a:pt x="732" y="203"/>
                </a:lnTo>
                <a:lnTo>
                  <a:pt x="737" y="199"/>
                </a:lnTo>
                <a:lnTo>
                  <a:pt x="739" y="195"/>
                </a:lnTo>
                <a:lnTo>
                  <a:pt x="739" y="194"/>
                </a:lnTo>
                <a:lnTo>
                  <a:pt x="740" y="190"/>
                </a:lnTo>
                <a:lnTo>
                  <a:pt x="745" y="190"/>
                </a:lnTo>
                <a:lnTo>
                  <a:pt x="766" y="188"/>
                </a:lnTo>
                <a:lnTo>
                  <a:pt x="766" y="174"/>
                </a:lnTo>
                <a:lnTo>
                  <a:pt x="766" y="174"/>
                </a:lnTo>
                <a:lnTo>
                  <a:pt x="762" y="172"/>
                </a:lnTo>
                <a:lnTo>
                  <a:pt x="758" y="171"/>
                </a:lnTo>
                <a:lnTo>
                  <a:pt x="754" y="169"/>
                </a:lnTo>
                <a:lnTo>
                  <a:pt x="749" y="166"/>
                </a:lnTo>
                <a:lnTo>
                  <a:pt x="713" y="133"/>
                </a:lnTo>
                <a:lnTo>
                  <a:pt x="713" y="132"/>
                </a:lnTo>
                <a:lnTo>
                  <a:pt x="697" y="86"/>
                </a:lnTo>
                <a:lnTo>
                  <a:pt x="675" y="65"/>
                </a:lnTo>
                <a:lnTo>
                  <a:pt x="675" y="65"/>
                </a:lnTo>
                <a:lnTo>
                  <a:pt x="639" y="64"/>
                </a:lnTo>
                <a:lnTo>
                  <a:pt x="613" y="65"/>
                </a:lnTo>
                <a:lnTo>
                  <a:pt x="608" y="66"/>
                </a:lnTo>
                <a:lnTo>
                  <a:pt x="609" y="80"/>
                </a:lnTo>
                <a:lnTo>
                  <a:pt x="609" y="83"/>
                </a:lnTo>
                <a:lnTo>
                  <a:pt x="609" y="86"/>
                </a:lnTo>
                <a:lnTo>
                  <a:pt x="606" y="86"/>
                </a:lnTo>
                <a:lnTo>
                  <a:pt x="587" y="94"/>
                </a:lnTo>
                <a:lnTo>
                  <a:pt x="583" y="92"/>
                </a:lnTo>
                <a:lnTo>
                  <a:pt x="583" y="92"/>
                </a:lnTo>
                <a:lnTo>
                  <a:pt x="573" y="82"/>
                </a:lnTo>
                <a:lnTo>
                  <a:pt x="564" y="76"/>
                </a:lnTo>
                <a:lnTo>
                  <a:pt x="560" y="74"/>
                </a:lnTo>
                <a:lnTo>
                  <a:pt x="557" y="73"/>
                </a:lnTo>
                <a:lnTo>
                  <a:pt x="555" y="73"/>
                </a:lnTo>
                <a:lnTo>
                  <a:pt x="552" y="74"/>
                </a:lnTo>
                <a:lnTo>
                  <a:pt x="552" y="74"/>
                </a:lnTo>
                <a:lnTo>
                  <a:pt x="524" y="88"/>
                </a:lnTo>
                <a:lnTo>
                  <a:pt x="502" y="97"/>
                </a:lnTo>
                <a:lnTo>
                  <a:pt x="494" y="99"/>
                </a:lnTo>
                <a:lnTo>
                  <a:pt x="487" y="100"/>
                </a:lnTo>
                <a:lnTo>
                  <a:pt x="481" y="100"/>
                </a:lnTo>
                <a:lnTo>
                  <a:pt x="478" y="99"/>
                </a:lnTo>
                <a:lnTo>
                  <a:pt x="478" y="99"/>
                </a:lnTo>
                <a:lnTo>
                  <a:pt x="474" y="101"/>
                </a:lnTo>
                <a:lnTo>
                  <a:pt x="470" y="104"/>
                </a:lnTo>
                <a:lnTo>
                  <a:pt x="458" y="114"/>
                </a:lnTo>
                <a:lnTo>
                  <a:pt x="455" y="119"/>
                </a:lnTo>
                <a:lnTo>
                  <a:pt x="450" y="114"/>
                </a:lnTo>
                <a:lnTo>
                  <a:pt x="450" y="114"/>
                </a:lnTo>
                <a:lnTo>
                  <a:pt x="442" y="106"/>
                </a:lnTo>
                <a:lnTo>
                  <a:pt x="437" y="99"/>
                </a:lnTo>
                <a:lnTo>
                  <a:pt x="433" y="92"/>
                </a:lnTo>
                <a:lnTo>
                  <a:pt x="432" y="86"/>
                </a:lnTo>
                <a:lnTo>
                  <a:pt x="432" y="86"/>
                </a:lnTo>
                <a:lnTo>
                  <a:pt x="433" y="82"/>
                </a:lnTo>
                <a:lnTo>
                  <a:pt x="438" y="75"/>
                </a:lnTo>
                <a:lnTo>
                  <a:pt x="455" y="55"/>
                </a:lnTo>
                <a:lnTo>
                  <a:pt x="455" y="55"/>
                </a:lnTo>
                <a:lnTo>
                  <a:pt x="474" y="34"/>
                </a:lnTo>
                <a:lnTo>
                  <a:pt x="479" y="27"/>
                </a:lnTo>
                <a:lnTo>
                  <a:pt x="480" y="23"/>
                </a:lnTo>
                <a:lnTo>
                  <a:pt x="477" y="18"/>
                </a:lnTo>
                <a:lnTo>
                  <a:pt x="477" y="18"/>
                </a:lnTo>
                <a:lnTo>
                  <a:pt x="474" y="17"/>
                </a:lnTo>
                <a:lnTo>
                  <a:pt x="472" y="17"/>
                </a:lnTo>
                <a:lnTo>
                  <a:pt x="466" y="19"/>
                </a:lnTo>
                <a:lnTo>
                  <a:pt x="458" y="23"/>
                </a:lnTo>
                <a:lnTo>
                  <a:pt x="450" y="29"/>
                </a:lnTo>
                <a:lnTo>
                  <a:pt x="450" y="29"/>
                </a:lnTo>
                <a:lnTo>
                  <a:pt x="442" y="35"/>
                </a:lnTo>
                <a:lnTo>
                  <a:pt x="435" y="38"/>
                </a:lnTo>
                <a:lnTo>
                  <a:pt x="430" y="41"/>
                </a:lnTo>
                <a:lnTo>
                  <a:pt x="426" y="41"/>
                </a:lnTo>
                <a:lnTo>
                  <a:pt x="426" y="41"/>
                </a:lnTo>
                <a:lnTo>
                  <a:pt x="424" y="39"/>
                </a:lnTo>
                <a:lnTo>
                  <a:pt x="423" y="37"/>
                </a:lnTo>
                <a:lnTo>
                  <a:pt x="421" y="35"/>
                </a:lnTo>
                <a:lnTo>
                  <a:pt x="421" y="30"/>
                </a:lnTo>
                <a:lnTo>
                  <a:pt x="418" y="28"/>
                </a:lnTo>
                <a:lnTo>
                  <a:pt x="408" y="9"/>
                </a:lnTo>
                <a:lnTo>
                  <a:pt x="385" y="23"/>
                </a:lnTo>
                <a:lnTo>
                  <a:pt x="383" y="26"/>
                </a:lnTo>
                <a:lnTo>
                  <a:pt x="382" y="23"/>
                </a:lnTo>
                <a:lnTo>
                  <a:pt x="380" y="23"/>
                </a:lnTo>
                <a:lnTo>
                  <a:pt x="380" y="23"/>
                </a:lnTo>
                <a:lnTo>
                  <a:pt x="368" y="17"/>
                </a:lnTo>
                <a:lnTo>
                  <a:pt x="355" y="11"/>
                </a:lnTo>
                <a:lnTo>
                  <a:pt x="331" y="2"/>
                </a:lnTo>
                <a:lnTo>
                  <a:pt x="331" y="2"/>
                </a:lnTo>
                <a:lnTo>
                  <a:pt x="328" y="0"/>
                </a:lnTo>
                <a:lnTo>
                  <a:pt x="323" y="0"/>
                </a:lnTo>
                <a:lnTo>
                  <a:pt x="320" y="0"/>
                </a:lnTo>
                <a:lnTo>
                  <a:pt x="315" y="3"/>
                </a:lnTo>
                <a:lnTo>
                  <a:pt x="307" y="7"/>
                </a:lnTo>
                <a:lnTo>
                  <a:pt x="299" y="15"/>
                </a:lnTo>
                <a:lnTo>
                  <a:pt x="309" y="34"/>
                </a:lnTo>
                <a:lnTo>
                  <a:pt x="309" y="34"/>
                </a:lnTo>
                <a:lnTo>
                  <a:pt x="315" y="46"/>
                </a:lnTo>
                <a:lnTo>
                  <a:pt x="317" y="57"/>
                </a:lnTo>
                <a:lnTo>
                  <a:pt x="319" y="66"/>
                </a:lnTo>
                <a:lnTo>
                  <a:pt x="319" y="69"/>
                </a:lnTo>
                <a:lnTo>
                  <a:pt x="317" y="73"/>
                </a:lnTo>
                <a:lnTo>
                  <a:pt x="317" y="73"/>
                </a:lnTo>
                <a:lnTo>
                  <a:pt x="316" y="75"/>
                </a:lnTo>
                <a:lnTo>
                  <a:pt x="314" y="77"/>
                </a:lnTo>
                <a:lnTo>
                  <a:pt x="311" y="80"/>
                </a:lnTo>
                <a:lnTo>
                  <a:pt x="307" y="80"/>
                </a:lnTo>
                <a:lnTo>
                  <a:pt x="307" y="80"/>
                </a:lnTo>
                <a:lnTo>
                  <a:pt x="301" y="81"/>
                </a:lnTo>
                <a:lnTo>
                  <a:pt x="295" y="80"/>
                </a:lnTo>
                <a:lnTo>
                  <a:pt x="285" y="76"/>
                </a:lnTo>
                <a:lnTo>
                  <a:pt x="276" y="69"/>
                </a:lnTo>
                <a:lnTo>
                  <a:pt x="276" y="69"/>
                </a:lnTo>
                <a:lnTo>
                  <a:pt x="261" y="59"/>
                </a:lnTo>
                <a:lnTo>
                  <a:pt x="250" y="52"/>
                </a:lnTo>
                <a:lnTo>
                  <a:pt x="235" y="46"/>
                </a:lnTo>
                <a:lnTo>
                  <a:pt x="235" y="47"/>
                </a:lnTo>
                <a:lnTo>
                  <a:pt x="235" y="47"/>
                </a:lnTo>
                <a:lnTo>
                  <a:pt x="236" y="50"/>
                </a:lnTo>
                <a:lnTo>
                  <a:pt x="236" y="76"/>
                </a:lnTo>
                <a:lnTo>
                  <a:pt x="217" y="98"/>
                </a:lnTo>
                <a:lnTo>
                  <a:pt x="217" y="119"/>
                </a:lnTo>
                <a:lnTo>
                  <a:pt x="226" y="140"/>
                </a:lnTo>
                <a:lnTo>
                  <a:pt x="227" y="141"/>
                </a:lnTo>
                <a:lnTo>
                  <a:pt x="213" y="162"/>
                </a:lnTo>
                <a:lnTo>
                  <a:pt x="205" y="182"/>
                </a:lnTo>
                <a:lnTo>
                  <a:pt x="205" y="183"/>
                </a:lnTo>
                <a:lnTo>
                  <a:pt x="187" y="201"/>
                </a:lnTo>
                <a:lnTo>
                  <a:pt x="156" y="270"/>
                </a:lnTo>
                <a:lnTo>
                  <a:pt x="157" y="308"/>
                </a:lnTo>
                <a:lnTo>
                  <a:pt x="156" y="309"/>
                </a:lnTo>
                <a:lnTo>
                  <a:pt x="91" y="347"/>
                </a:lnTo>
                <a:lnTo>
                  <a:pt x="87" y="353"/>
                </a:lnTo>
                <a:lnTo>
                  <a:pt x="96" y="373"/>
                </a:lnTo>
                <a:lnTo>
                  <a:pt x="96" y="374"/>
                </a:lnTo>
                <a:lnTo>
                  <a:pt x="96" y="375"/>
                </a:lnTo>
                <a:lnTo>
                  <a:pt x="90" y="400"/>
                </a:lnTo>
                <a:lnTo>
                  <a:pt x="63" y="397"/>
                </a:lnTo>
                <a:lnTo>
                  <a:pt x="58" y="429"/>
                </a:lnTo>
                <a:lnTo>
                  <a:pt x="23" y="429"/>
                </a:lnTo>
                <a:lnTo>
                  <a:pt x="16" y="442"/>
                </a:lnTo>
                <a:lnTo>
                  <a:pt x="16" y="442"/>
                </a:lnTo>
                <a:lnTo>
                  <a:pt x="7" y="462"/>
                </a:lnTo>
                <a:lnTo>
                  <a:pt x="0" y="538"/>
                </a:lnTo>
                <a:lnTo>
                  <a:pt x="8" y="554"/>
                </a:lnTo>
                <a:lnTo>
                  <a:pt x="9" y="556"/>
                </a:lnTo>
                <a:lnTo>
                  <a:pt x="9" y="572"/>
                </a:lnTo>
                <a:lnTo>
                  <a:pt x="23" y="591"/>
                </a:lnTo>
                <a:lnTo>
                  <a:pt x="24" y="593"/>
                </a:lnTo>
                <a:lnTo>
                  <a:pt x="24" y="608"/>
                </a:lnTo>
                <a:lnTo>
                  <a:pt x="63" y="604"/>
                </a:lnTo>
                <a:lnTo>
                  <a:pt x="66" y="601"/>
                </a:lnTo>
                <a:lnTo>
                  <a:pt x="66" y="600"/>
                </a:lnTo>
                <a:lnTo>
                  <a:pt x="67" y="600"/>
                </a:lnTo>
                <a:lnTo>
                  <a:pt x="67" y="599"/>
                </a:lnTo>
                <a:lnTo>
                  <a:pt x="78" y="585"/>
                </a:lnTo>
                <a:lnTo>
                  <a:pt x="54" y="563"/>
                </a:lnTo>
                <a:lnTo>
                  <a:pt x="52" y="560"/>
                </a:lnTo>
                <a:lnTo>
                  <a:pt x="38" y="549"/>
                </a:lnTo>
                <a:lnTo>
                  <a:pt x="37" y="548"/>
                </a:lnTo>
                <a:lnTo>
                  <a:pt x="36" y="547"/>
                </a:lnTo>
                <a:lnTo>
                  <a:pt x="36" y="523"/>
                </a:lnTo>
                <a:lnTo>
                  <a:pt x="56" y="523"/>
                </a:lnTo>
                <a:lnTo>
                  <a:pt x="59" y="514"/>
                </a:lnTo>
                <a:lnTo>
                  <a:pt x="51" y="490"/>
                </a:lnTo>
                <a:lnTo>
                  <a:pt x="98" y="490"/>
                </a:lnTo>
                <a:lnTo>
                  <a:pt x="181" y="450"/>
                </a:lnTo>
                <a:lnTo>
                  <a:pt x="192" y="433"/>
                </a:lnTo>
                <a:lnTo>
                  <a:pt x="194" y="426"/>
                </a:lnTo>
                <a:lnTo>
                  <a:pt x="211" y="434"/>
                </a:lnTo>
                <a:lnTo>
                  <a:pt x="212" y="434"/>
                </a:lnTo>
                <a:lnTo>
                  <a:pt x="213" y="437"/>
                </a:lnTo>
                <a:lnTo>
                  <a:pt x="220" y="445"/>
                </a:lnTo>
                <a:lnTo>
                  <a:pt x="229" y="444"/>
                </a:lnTo>
                <a:lnTo>
                  <a:pt x="227" y="426"/>
                </a:lnTo>
                <a:lnTo>
                  <a:pt x="254" y="426"/>
                </a:lnTo>
                <a:lnTo>
                  <a:pt x="281" y="431"/>
                </a:lnTo>
                <a:lnTo>
                  <a:pt x="292" y="413"/>
                </a:lnTo>
                <a:lnTo>
                  <a:pt x="293" y="412"/>
                </a:lnTo>
                <a:lnTo>
                  <a:pt x="293" y="411"/>
                </a:lnTo>
                <a:lnTo>
                  <a:pt x="296" y="410"/>
                </a:lnTo>
                <a:lnTo>
                  <a:pt x="324" y="400"/>
                </a:lnTo>
                <a:lnTo>
                  <a:pt x="329" y="358"/>
                </a:lnTo>
                <a:lnTo>
                  <a:pt x="360" y="384"/>
                </a:lnTo>
                <a:lnTo>
                  <a:pt x="371" y="388"/>
                </a:lnTo>
                <a:lnTo>
                  <a:pt x="378" y="380"/>
                </a:lnTo>
                <a:lnTo>
                  <a:pt x="374" y="288"/>
                </a:lnTo>
                <a:lnTo>
                  <a:pt x="374" y="286"/>
                </a:lnTo>
                <a:lnTo>
                  <a:pt x="374" y="281"/>
                </a:lnTo>
                <a:lnTo>
                  <a:pt x="394" y="285"/>
                </a:lnTo>
                <a:lnTo>
                  <a:pt x="395" y="285"/>
                </a:lnTo>
                <a:lnTo>
                  <a:pt x="395" y="285"/>
                </a:lnTo>
                <a:lnTo>
                  <a:pt x="399" y="286"/>
                </a:lnTo>
                <a:lnTo>
                  <a:pt x="399" y="286"/>
                </a:lnTo>
                <a:lnTo>
                  <a:pt x="400" y="287"/>
                </a:lnTo>
                <a:lnTo>
                  <a:pt x="400" y="287"/>
                </a:lnTo>
                <a:lnTo>
                  <a:pt x="409" y="302"/>
                </a:lnTo>
                <a:lnTo>
                  <a:pt x="419" y="321"/>
                </a:lnTo>
                <a:lnTo>
                  <a:pt x="432" y="347"/>
                </a:lnTo>
                <a:lnTo>
                  <a:pt x="473" y="341"/>
                </a:lnTo>
                <a:lnTo>
                  <a:pt x="480" y="339"/>
                </a:lnTo>
                <a:lnTo>
                  <a:pt x="487" y="325"/>
                </a:lnTo>
                <a:lnTo>
                  <a:pt x="474" y="315"/>
                </a:lnTo>
                <a:lnTo>
                  <a:pt x="471" y="310"/>
                </a:lnTo>
                <a:lnTo>
                  <a:pt x="498" y="301"/>
                </a:lnTo>
                <a:lnTo>
                  <a:pt x="501" y="298"/>
                </a:lnTo>
                <a:lnTo>
                  <a:pt x="502" y="297"/>
                </a:lnTo>
                <a:lnTo>
                  <a:pt x="513" y="310"/>
                </a:lnTo>
                <a:lnTo>
                  <a:pt x="522" y="305"/>
                </a:lnTo>
                <a:lnTo>
                  <a:pt x="522" y="287"/>
                </a:lnTo>
                <a:lnTo>
                  <a:pt x="529" y="286"/>
                </a:lnTo>
                <a:lnTo>
                  <a:pt x="549" y="286"/>
                </a:lnTo>
                <a:lnTo>
                  <a:pt x="549" y="286"/>
                </a:lnTo>
                <a:lnTo>
                  <a:pt x="559" y="288"/>
                </a:lnTo>
                <a:lnTo>
                  <a:pt x="568" y="292"/>
                </a:lnTo>
                <a:lnTo>
                  <a:pt x="576" y="297"/>
                </a:lnTo>
                <a:lnTo>
                  <a:pt x="583" y="305"/>
                </a:lnTo>
                <a:lnTo>
                  <a:pt x="585" y="310"/>
                </a:lnTo>
                <a:lnTo>
                  <a:pt x="593" y="281"/>
                </a:lnTo>
                <a:lnTo>
                  <a:pt x="593" y="281"/>
                </a:lnTo>
                <a:lnTo>
                  <a:pt x="596" y="279"/>
                </a:lnTo>
                <a:lnTo>
                  <a:pt x="598" y="277"/>
                </a:lnTo>
                <a:lnTo>
                  <a:pt x="601" y="276"/>
                </a:lnTo>
                <a:lnTo>
                  <a:pt x="605" y="274"/>
                </a:lnTo>
                <a:lnTo>
                  <a:pt x="613" y="276"/>
                </a:lnTo>
                <a:lnTo>
                  <a:pt x="623" y="279"/>
                </a:lnTo>
                <a:lnTo>
                  <a:pt x="626" y="280"/>
                </a:lnTo>
                <a:lnTo>
                  <a:pt x="626" y="281"/>
                </a:lnTo>
                <a:lnTo>
                  <a:pt x="627" y="282"/>
                </a:lnTo>
                <a:lnTo>
                  <a:pt x="627" y="282"/>
                </a:lnTo>
                <a:lnTo>
                  <a:pt x="629" y="284"/>
                </a:lnTo>
                <a:lnTo>
                  <a:pt x="631" y="285"/>
                </a:lnTo>
                <a:lnTo>
                  <a:pt x="631" y="285"/>
                </a:lnTo>
                <a:lnTo>
                  <a:pt x="639" y="280"/>
                </a:lnTo>
                <a:lnTo>
                  <a:pt x="652" y="272"/>
                </a:lnTo>
                <a:lnTo>
                  <a:pt x="670" y="258"/>
                </a:lnTo>
                <a:lnTo>
                  <a:pt x="694" y="240"/>
                </a:lnTo>
                <a:lnTo>
                  <a:pt x="694" y="240"/>
                </a:lnTo>
                <a:lnTo>
                  <a:pt x="694" y="233"/>
                </a:lnTo>
                <a:lnTo>
                  <a:pt x="697" y="227"/>
                </a:lnTo>
                <a:lnTo>
                  <a:pt x="698" y="223"/>
                </a:lnTo>
                <a:lnTo>
                  <a:pt x="701" y="218"/>
                </a:lnTo>
                <a:lnTo>
                  <a:pt x="705" y="215"/>
                </a:lnTo>
                <a:lnTo>
                  <a:pt x="709" y="211"/>
                </a:lnTo>
                <a:lnTo>
                  <a:pt x="714" y="209"/>
                </a:lnTo>
                <a:lnTo>
                  <a:pt x="719" y="207"/>
                </a:lnTo>
                <a:lnTo>
                  <a:pt x="719" y="207"/>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47" name="Freeform 53"/>
          <p:cNvSpPr/>
          <p:nvPr/>
        </p:nvSpPr>
        <p:spPr bwMode="auto">
          <a:xfrm>
            <a:off x="4825386" y="4396174"/>
            <a:ext cx="535778" cy="723743"/>
          </a:xfrm>
          <a:custGeom>
            <a:avLst/>
            <a:gdLst>
              <a:gd name="T0" fmla="*/ 321 w 462"/>
              <a:gd name="T1" fmla="*/ 7 h 625"/>
              <a:gd name="T2" fmla="*/ 302 w 462"/>
              <a:gd name="T3" fmla="*/ 34 h 625"/>
              <a:gd name="T4" fmla="*/ 281 w 462"/>
              <a:gd name="T5" fmla="*/ 49 h 625"/>
              <a:gd name="T6" fmla="*/ 269 w 462"/>
              <a:gd name="T7" fmla="*/ 49 h 625"/>
              <a:gd name="T8" fmla="*/ 264 w 462"/>
              <a:gd name="T9" fmla="*/ 41 h 625"/>
              <a:gd name="T10" fmla="*/ 231 w 462"/>
              <a:gd name="T11" fmla="*/ 31 h 625"/>
              <a:gd name="T12" fmla="*/ 163 w 462"/>
              <a:gd name="T13" fmla="*/ 50 h 625"/>
              <a:gd name="T14" fmla="*/ 103 w 462"/>
              <a:gd name="T15" fmla="*/ 79 h 625"/>
              <a:gd name="T16" fmla="*/ 57 w 462"/>
              <a:gd name="T17" fmla="*/ 83 h 625"/>
              <a:gd name="T18" fmla="*/ 12 w 462"/>
              <a:gd name="T19" fmla="*/ 120 h 625"/>
              <a:gd name="T20" fmla="*/ 30 w 462"/>
              <a:gd name="T21" fmla="*/ 130 h 625"/>
              <a:gd name="T22" fmla="*/ 52 w 462"/>
              <a:gd name="T23" fmla="*/ 207 h 625"/>
              <a:gd name="T24" fmla="*/ 52 w 462"/>
              <a:gd name="T25" fmla="*/ 216 h 625"/>
              <a:gd name="T26" fmla="*/ 2 w 462"/>
              <a:gd name="T27" fmla="*/ 300 h 625"/>
              <a:gd name="T28" fmla="*/ 16 w 462"/>
              <a:gd name="T29" fmla="*/ 294 h 625"/>
              <a:gd name="T30" fmla="*/ 24 w 462"/>
              <a:gd name="T31" fmla="*/ 298 h 625"/>
              <a:gd name="T32" fmla="*/ 26 w 462"/>
              <a:gd name="T33" fmla="*/ 321 h 625"/>
              <a:gd name="T34" fmla="*/ 39 w 462"/>
              <a:gd name="T35" fmla="*/ 395 h 625"/>
              <a:gd name="T36" fmla="*/ 62 w 462"/>
              <a:gd name="T37" fmla="*/ 421 h 625"/>
              <a:gd name="T38" fmla="*/ 65 w 462"/>
              <a:gd name="T39" fmla="*/ 458 h 625"/>
              <a:gd name="T40" fmla="*/ 68 w 462"/>
              <a:gd name="T41" fmla="*/ 475 h 625"/>
              <a:gd name="T42" fmla="*/ 68 w 462"/>
              <a:gd name="T43" fmla="*/ 546 h 625"/>
              <a:gd name="T44" fmla="*/ 91 w 462"/>
              <a:gd name="T45" fmla="*/ 537 h 625"/>
              <a:gd name="T46" fmla="*/ 111 w 462"/>
              <a:gd name="T47" fmla="*/ 530 h 625"/>
              <a:gd name="T48" fmla="*/ 125 w 462"/>
              <a:gd name="T49" fmla="*/ 533 h 625"/>
              <a:gd name="T50" fmla="*/ 132 w 462"/>
              <a:gd name="T51" fmla="*/ 546 h 625"/>
              <a:gd name="T52" fmla="*/ 116 w 462"/>
              <a:gd name="T53" fmla="*/ 576 h 625"/>
              <a:gd name="T54" fmla="*/ 93 w 462"/>
              <a:gd name="T55" fmla="*/ 625 h 625"/>
              <a:gd name="T56" fmla="*/ 120 w 462"/>
              <a:gd name="T57" fmla="*/ 614 h 625"/>
              <a:gd name="T58" fmla="*/ 160 w 462"/>
              <a:gd name="T59" fmla="*/ 600 h 625"/>
              <a:gd name="T60" fmla="*/ 193 w 462"/>
              <a:gd name="T61" fmla="*/ 586 h 625"/>
              <a:gd name="T62" fmla="*/ 214 w 462"/>
              <a:gd name="T63" fmla="*/ 595 h 625"/>
              <a:gd name="T64" fmla="*/ 229 w 462"/>
              <a:gd name="T65" fmla="*/ 585 h 625"/>
              <a:gd name="T66" fmla="*/ 230 w 462"/>
              <a:gd name="T67" fmla="*/ 577 h 625"/>
              <a:gd name="T68" fmla="*/ 226 w 462"/>
              <a:gd name="T69" fmla="*/ 546 h 625"/>
              <a:gd name="T70" fmla="*/ 241 w 462"/>
              <a:gd name="T71" fmla="*/ 531 h 625"/>
              <a:gd name="T72" fmla="*/ 246 w 462"/>
              <a:gd name="T73" fmla="*/ 506 h 625"/>
              <a:gd name="T74" fmla="*/ 251 w 462"/>
              <a:gd name="T75" fmla="*/ 494 h 625"/>
              <a:gd name="T76" fmla="*/ 249 w 462"/>
              <a:gd name="T77" fmla="*/ 482 h 625"/>
              <a:gd name="T78" fmla="*/ 259 w 462"/>
              <a:gd name="T79" fmla="*/ 465 h 625"/>
              <a:gd name="T80" fmla="*/ 282 w 462"/>
              <a:gd name="T81" fmla="*/ 439 h 625"/>
              <a:gd name="T82" fmla="*/ 286 w 462"/>
              <a:gd name="T83" fmla="*/ 407 h 625"/>
              <a:gd name="T84" fmla="*/ 312 w 462"/>
              <a:gd name="T85" fmla="*/ 384 h 625"/>
              <a:gd name="T86" fmla="*/ 291 w 462"/>
              <a:gd name="T87" fmla="*/ 357 h 625"/>
              <a:gd name="T88" fmla="*/ 294 w 462"/>
              <a:gd name="T89" fmla="*/ 342 h 625"/>
              <a:gd name="T90" fmla="*/ 339 w 462"/>
              <a:gd name="T91" fmla="*/ 292 h 625"/>
              <a:gd name="T92" fmla="*/ 333 w 462"/>
              <a:gd name="T93" fmla="*/ 285 h 625"/>
              <a:gd name="T94" fmla="*/ 333 w 462"/>
              <a:gd name="T95" fmla="*/ 255 h 625"/>
              <a:gd name="T96" fmla="*/ 348 w 462"/>
              <a:gd name="T97" fmla="*/ 218 h 625"/>
              <a:gd name="T98" fmla="*/ 378 w 462"/>
              <a:gd name="T99" fmla="*/ 203 h 625"/>
              <a:gd name="T100" fmla="*/ 414 w 462"/>
              <a:gd name="T101" fmla="*/ 211 h 625"/>
              <a:gd name="T102" fmla="*/ 431 w 462"/>
              <a:gd name="T103" fmla="*/ 191 h 625"/>
              <a:gd name="T104" fmla="*/ 449 w 462"/>
              <a:gd name="T105" fmla="*/ 156 h 625"/>
              <a:gd name="T106" fmla="*/ 449 w 462"/>
              <a:gd name="T107" fmla="*/ 124 h 625"/>
              <a:gd name="T108" fmla="*/ 419 w 462"/>
              <a:gd name="T109" fmla="*/ 77 h 625"/>
              <a:gd name="T110" fmla="*/ 418 w 462"/>
              <a:gd name="T111" fmla="*/ 5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625">
                <a:moveTo>
                  <a:pt x="362" y="24"/>
                </a:moveTo>
                <a:lnTo>
                  <a:pt x="361" y="23"/>
                </a:lnTo>
                <a:lnTo>
                  <a:pt x="335" y="0"/>
                </a:lnTo>
                <a:lnTo>
                  <a:pt x="321" y="7"/>
                </a:lnTo>
                <a:lnTo>
                  <a:pt x="321" y="7"/>
                </a:lnTo>
                <a:lnTo>
                  <a:pt x="313" y="22"/>
                </a:lnTo>
                <a:lnTo>
                  <a:pt x="308" y="28"/>
                </a:lnTo>
                <a:lnTo>
                  <a:pt x="302" y="34"/>
                </a:lnTo>
                <a:lnTo>
                  <a:pt x="298" y="38"/>
                </a:lnTo>
                <a:lnTo>
                  <a:pt x="292" y="43"/>
                </a:lnTo>
                <a:lnTo>
                  <a:pt x="286" y="46"/>
                </a:lnTo>
                <a:lnTo>
                  <a:pt x="281" y="49"/>
                </a:lnTo>
                <a:lnTo>
                  <a:pt x="281" y="49"/>
                </a:lnTo>
                <a:lnTo>
                  <a:pt x="276" y="50"/>
                </a:lnTo>
                <a:lnTo>
                  <a:pt x="273" y="50"/>
                </a:lnTo>
                <a:lnTo>
                  <a:pt x="269" y="49"/>
                </a:lnTo>
                <a:lnTo>
                  <a:pt x="266" y="46"/>
                </a:lnTo>
                <a:lnTo>
                  <a:pt x="266" y="46"/>
                </a:lnTo>
                <a:lnTo>
                  <a:pt x="265" y="44"/>
                </a:lnTo>
                <a:lnTo>
                  <a:pt x="264" y="41"/>
                </a:lnTo>
                <a:lnTo>
                  <a:pt x="264" y="31"/>
                </a:lnTo>
                <a:lnTo>
                  <a:pt x="267" y="20"/>
                </a:lnTo>
                <a:lnTo>
                  <a:pt x="272" y="6"/>
                </a:lnTo>
                <a:lnTo>
                  <a:pt x="231" y="31"/>
                </a:lnTo>
                <a:lnTo>
                  <a:pt x="230" y="34"/>
                </a:lnTo>
                <a:lnTo>
                  <a:pt x="229" y="34"/>
                </a:lnTo>
                <a:lnTo>
                  <a:pt x="195" y="34"/>
                </a:lnTo>
                <a:lnTo>
                  <a:pt x="163" y="50"/>
                </a:lnTo>
                <a:lnTo>
                  <a:pt x="163" y="52"/>
                </a:lnTo>
                <a:lnTo>
                  <a:pt x="130" y="53"/>
                </a:lnTo>
                <a:lnTo>
                  <a:pt x="111" y="63"/>
                </a:lnTo>
                <a:lnTo>
                  <a:pt x="103" y="79"/>
                </a:lnTo>
                <a:lnTo>
                  <a:pt x="100" y="82"/>
                </a:lnTo>
                <a:lnTo>
                  <a:pt x="61" y="82"/>
                </a:lnTo>
                <a:lnTo>
                  <a:pt x="61" y="82"/>
                </a:lnTo>
                <a:lnTo>
                  <a:pt x="57" y="83"/>
                </a:lnTo>
                <a:lnTo>
                  <a:pt x="53" y="84"/>
                </a:lnTo>
                <a:lnTo>
                  <a:pt x="43" y="91"/>
                </a:lnTo>
                <a:lnTo>
                  <a:pt x="29" y="104"/>
                </a:lnTo>
                <a:lnTo>
                  <a:pt x="12" y="120"/>
                </a:lnTo>
                <a:lnTo>
                  <a:pt x="12" y="120"/>
                </a:lnTo>
                <a:lnTo>
                  <a:pt x="20" y="123"/>
                </a:lnTo>
                <a:lnTo>
                  <a:pt x="26" y="126"/>
                </a:lnTo>
                <a:lnTo>
                  <a:pt x="30" y="130"/>
                </a:lnTo>
                <a:lnTo>
                  <a:pt x="32" y="133"/>
                </a:lnTo>
                <a:lnTo>
                  <a:pt x="33" y="140"/>
                </a:lnTo>
                <a:lnTo>
                  <a:pt x="33" y="139"/>
                </a:lnTo>
                <a:lnTo>
                  <a:pt x="52" y="207"/>
                </a:lnTo>
                <a:lnTo>
                  <a:pt x="52" y="207"/>
                </a:lnTo>
                <a:lnTo>
                  <a:pt x="53" y="210"/>
                </a:lnTo>
                <a:lnTo>
                  <a:pt x="53" y="216"/>
                </a:lnTo>
                <a:lnTo>
                  <a:pt x="52" y="216"/>
                </a:lnTo>
                <a:lnTo>
                  <a:pt x="49" y="217"/>
                </a:lnTo>
                <a:lnTo>
                  <a:pt x="48" y="217"/>
                </a:lnTo>
                <a:lnTo>
                  <a:pt x="0" y="284"/>
                </a:lnTo>
                <a:lnTo>
                  <a:pt x="2" y="300"/>
                </a:lnTo>
                <a:lnTo>
                  <a:pt x="2" y="300"/>
                </a:lnTo>
                <a:lnTo>
                  <a:pt x="8" y="296"/>
                </a:lnTo>
                <a:lnTo>
                  <a:pt x="13" y="295"/>
                </a:lnTo>
                <a:lnTo>
                  <a:pt x="16" y="294"/>
                </a:lnTo>
                <a:lnTo>
                  <a:pt x="21" y="295"/>
                </a:lnTo>
                <a:lnTo>
                  <a:pt x="21" y="295"/>
                </a:lnTo>
                <a:lnTo>
                  <a:pt x="23" y="296"/>
                </a:lnTo>
                <a:lnTo>
                  <a:pt x="24" y="298"/>
                </a:lnTo>
                <a:lnTo>
                  <a:pt x="26" y="304"/>
                </a:lnTo>
                <a:lnTo>
                  <a:pt x="28" y="312"/>
                </a:lnTo>
                <a:lnTo>
                  <a:pt x="26" y="321"/>
                </a:lnTo>
                <a:lnTo>
                  <a:pt x="26" y="321"/>
                </a:lnTo>
                <a:lnTo>
                  <a:pt x="25" y="340"/>
                </a:lnTo>
                <a:lnTo>
                  <a:pt x="28" y="358"/>
                </a:lnTo>
                <a:lnTo>
                  <a:pt x="32" y="376"/>
                </a:lnTo>
                <a:lnTo>
                  <a:pt x="39" y="395"/>
                </a:lnTo>
                <a:lnTo>
                  <a:pt x="55" y="413"/>
                </a:lnTo>
                <a:lnTo>
                  <a:pt x="55" y="413"/>
                </a:lnTo>
                <a:lnTo>
                  <a:pt x="60" y="418"/>
                </a:lnTo>
                <a:lnTo>
                  <a:pt x="62" y="421"/>
                </a:lnTo>
                <a:lnTo>
                  <a:pt x="63" y="426"/>
                </a:lnTo>
                <a:lnTo>
                  <a:pt x="63" y="430"/>
                </a:lnTo>
                <a:lnTo>
                  <a:pt x="54" y="443"/>
                </a:lnTo>
                <a:lnTo>
                  <a:pt x="65" y="458"/>
                </a:lnTo>
                <a:lnTo>
                  <a:pt x="65" y="458"/>
                </a:lnTo>
                <a:lnTo>
                  <a:pt x="67" y="462"/>
                </a:lnTo>
                <a:lnTo>
                  <a:pt x="68" y="468"/>
                </a:lnTo>
                <a:lnTo>
                  <a:pt x="68" y="475"/>
                </a:lnTo>
                <a:lnTo>
                  <a:pt x="67" y="482"/>
                </a:lnTo>
                <a:lnTo>
                  <a:pt x="61" y="499"/>
                </a:lnTo>
                <a:lnTo>
                  <a:pt x="52" y="518"/>
                </a:lnTo>
                <a:lnTo>
                  <a:pt x="68" y="546"/>
                </a:lnTo>
                <a:lnTo>
                  <a:pt x="70" y="552"/>
                </a:lnTo>
                <a:lnTo>
                  <a:pt x="80" y="546"/>
                </a:lnTo>
                <a:lnTo>
                  <a:pt x="80" y="546"/>
                </a:lnTo>
                <a:lnTo>
                  <a:pt x="91" y="537"/>
                </a:lnTo>
                <a:lnTo>
                  <a:pt x="96" y="533"/>
                </a:lnTo>
                <a:lnTo>
                  <a:pt x="102" y="531"/>
                </a:lnTo>
                <a:lnTo>
                  <a:pt x="107" y="530"/>
                </a:lnTo>
                <a:lnTo>
                  <a:pt x="111" y="530"/>
                </a:lnTo>
                <a:lnTo>
                  <a:pt x="116" y="530"/>
                </a:lnTo>
                <a:lnTo>
                  <a:pt x="119" y="531"/>
                </a:lnTo>
                <a:lnTo>
                  <a:pt x="119" y="531"/>
                </a:lnTo>
                <a:lnTo>
                  <a:pt x="125" y="533"/>
                </a:lnTo>
                <a:lnTo>
                  <a:pt x="128" y="537"/>
                </a:lnTo>
                <a:lnTo>
                  <a:pt x="131" y="541"/>
                </a:lnTo>
                <a:lnTo>
                  <a:pt x="132" y="546"/>
                </a:lnTo>
                <a:lnTo>
                  <a:pt x="132" y="546"/>
                </a:lnTo>
                <a:lnTo>
                  <a:pt x="132" y="549"/>
                </a:lnTo>
                <a:lnTo>
                  <a:pt x="131" y="553"/>
                </a:lnTo>
                <a:lnTo>
                  <a:pt x="125" y="563"/>
                </a:lnTo>
                <a:lnTo>
                  <a:pt x="116" y="576"/>
                </a:lnTo>
                <a:lnTo>
                  <a:pt x="102" y="591"/>
                </a:lnTo>
                <a:lnTo>
                  <a:pt x="85" y="612"/>
                </a:lnTo>
                <a:lnTo>
                  <a:pt x="93" y="625"/>
                </a:lnTo>
                <a:lnTo>
                  <a:pt x="93" y="625"/>
                </a:lnTo>
                <a:lnTo>
                  <a:pt x="102" y="618"/>
                </a:lnTo>
                <a:lnTo>
                  <a:pt x="109" y="615"/>
                </a:lnTo>
                <a:lnTo>
                  <a:pt x="116" y="612"/>
                </a:lnTo>
                <a:lnTo>
                  <a:pt x="120" y="614"/>
                </a:lnTo>
                <a:lnTo>
                  <a:pt x="120" y="614"/>
                </a:lnTo>
                <a:lnTo>
                  <a:pt x="128" y="612"/>
                </a:lnTo>
                <a:lnTo>
                  <a:pt x="142" y="608"/>
                </a:lnTo>
                <a:lnTo>
                  <a:pt x="160" y="600"/>
                </a:lnTo>
                <a:lnTo>
                  <a:pt x="183" y="588"/>
                </a:lnTo>
                <a:lnTo>
                  <a:pt x="183" y="588"/>
                </a:lnTo>
                <a:lnTo>
                  <a:pt x="188" y="586"/>
                </a:lnTo>
                <a:lnTo>
                  <a:pt x="193" y="586"/>
                </a:lnTo>
                <a:lnTo>
                  <a:pt x="197" y="586"/>
                </a:lnTo>
                <a:lnTo>
                  <a:pt x="203" y="588"/>
                </a:lnTo>
                <a:lnTo>
                  <a:pt x="209" y="591"/>
                </a:lnTo>
                <a:lnTo>
                  <a:pt x="214" y="595"/>
                </a:lnTo>
                <a:lnTo>
                  <a:pt x="227" y="606"/>
                </a:lnTo>
                <a:lnTo>
                  <a:pt x="235" y="602"/>
                </a:lnTo>
                <a:lnTo>
                  <a:pt x="234" y="588"/>
                </a:lnTo>
                <a:lnTo>
                  <a:pt x="229" y="585"/>
                </a:lnTo>
                <a:lnTo>
                  <a:pt x="229" y="585"/>
                </a:lnTo>
                <a:lnTo>
                  <a:pt x="229" y="583"/>
                </a:lnTo>
                <a:lnTo>
                  <a:pt x="229" y="580"/>
                </a:lnTo>
                <a:lnTo>
                  <a:pt x="230" y="577"/>
                </a:lnTo>
                <a:lnTo>
                  <a:pt x="234" y="575"/>
                </a:lnTo>
                <a:lnTo>
                  <a:pt x="227" y="552"/>
                </a:lnTo>
                <a:lnTo>
                  <a:pt x="227" y="552"/>
                </a:lnTo>
                <a:lnTo>
                  <a:pt x="226" y="546"/>
                </a:lnTo>
                <a:lnTo>
                  <a:pt x="227" y="539"/>
                </a:lnTo>
                <a:lnTo>
                  <a:pt x="227" y="539"/>
                </a:lnTo>
                <a:lnTo>
                  <a:pt x="234" y="535"/>
                </a:lnTo>
                <a:lnTo>
                  <a:pt x="241" y="531"/>
                </a:lnTo>
                <a:lnTo>
                  <a:pt x="251" y="522"/>
                </a:lnTo>
                <a:lnTo>
                  <a:pt x="245" y="507"/>
                </a:lnTo>
                <a:lnTo>
                  <a:pt x="245" y="506"/>
                </a:lnTo>
                <a:lnTo>
                  <a:pt x="246" y="506"/>
                </a:lnTo>
                <a:lnTo>
                  <a:pt x="246" y="505"/>
                </a:lnTo>
                <a:lnTo>
                  <a:pt x="246" y="505"/>
                </a:lnTo>
                <a:lnTo>
                  <a:pt x="250" y="499"/>
                </a:lnTo>
                <a:lnTo>
                  <a:pt x="251" y="494"/>
                </a:lnTo>
                <a:lnTo>
                  <a:pt x="251" y="491"/>
                </a:lnTo>
                <a:lnTo>
                  <a:pt x="250" y="488"/>
                </a:lnTo>
                <a:lnTo>
                  <a:pt x="250" y="488"/>
                </a:lnTo>
                <a:lnTo>
                  <a:pt x="249" y="482"/>
                </a:lnTo>
                <a:lnTo>
                  <a:pt x="249" y="478"/>
                </a:lnTo>
                <a:lnTo>
                  <a:pt x="249" y="476"/>
                </a:lnTo>
                <a:lnTo>
                  <a:pt x="252" y="470"/>
                </a:lnTo>
                <a:lnTo>
                  <a:pt x="259" y="465"/>
                </a:lnTo>
                <a:lnTo>
                  <a:pt x="272" y="452"/>
                </a:lnTo>
                <a:lnTo>
                  <a:pt x="269" y="450"/>
                </a:lnTo>
                <a:lnTo>
                  <a:pt x="266" y="446"/>
                </a:lnTo>
                <a:lnTo>
                  <a:pt x="282" y="439"/>
                </a:lnTo>
                <a:lnTo>
                  <a:pt x="282" y="420"/>
                </a:lnTo>
                <a:lnTo>
                  <a:pt x="282" y="420"/>
                </a:lnTo>
                <a:lnTo>
                  <a:pt x="283" y="414"/>
                </a:lnTo>
                <a:lnTo>
                  <a:pt x="286" y="407"/>
                </a:lnTo>
                <a:lnTo>
                  <a:pt x="293" y="399"/>
                </a:lnTo>
                <a:lnTo>
                  <a:pt x="305" y="391"/>
                </a:lnTo>
                <a:lnTo>
                  <a:pt x="312" y="384"/>
                </a:lnTo>
                <a:lnTo>
                  <a:pt x="312" y="384"/>
                </a:lnTo>
                <a:lnTo>
                  <a:pt x="293" y="364"/>
                </a:lnTo>
                <a:lnTo>
                  <a:pt x="293" y="364"/>
                </a:lnTo>
                <a:lnTo>
                  <a:pt x="292" y="360"/>
                </a:lnTo>
                <a:lnTo>
                  <a:pt x="291" y="357"/>
                </a:lnTo>
                <a:lnTo>
                  <a:pt x="290" y="353"/>
                </a:lnTo>
                <a:lnTo>
                  <a:pt x="291" y="350"/>
                </a:lnTo>
                <a:lnTo>
                  <a:pt x="292" y="347"/>
                </a:lnTo>
                <a:lnTo>
                  <a:pt x="294" y="342"/>
                </a:lnTo>
                <a:lnTo>
                  <a:pt x="301" y="334"/>
                </a:lnTo>
                <a:lnTo>
                  <a:pt x="301" y="332"/>
                </a:lnTo>
                <a:lnTo>
                  <a:pt x="338" y="300"/>
                </a:lnTo>
                <a:lnTo>
                  <a:pt x="339" y="292"/>
                </a:lnTo>
                <a:lnTo>
                  <a:pt x="339" y="292"/>
                </a:lnTo>
                <a:lnTo>
                  <a:pt x="337" y="290"/>
                </a:lnTo>
                <a:lnTo>
                  <a:pt x="335" y="288"/>
                </a:lnTo>
                <a:lnTo>
                  <a:pt x="333" y="285"/>
                </a:lnTo>
                <a:lnTo>
                  <a:pt x="332" y="280"/>
                </a:lnTo>
                <a:lnTo>
                  <a:pt x="332" y="270"/>
                </a:lnTo>
                <a:lnTo>
                  <a:pt x="333" y="255"/>
                </a:lnTo>
                <a:lnTo>
                  <a:pt x="333" y="255"/>
                </a:lnTo>
                <a:lnTo>
                  <a:pt x="336" y="243"/>
                </a:lnTo>
                <a:lnTo>
                  <a:pt x="339" y="234"/>
                </a:lnTo>
                <a:lnTo>
                  <a:pt x="344" y="225"/>
                </a:lnTo>
                <a:lnTo>
                  <a:pt x="348" y="218"/>
                </a:lnTo>
                <a:lnTo>
                  <a:pt x="354" y="212"/>
                </a:lnTo>
                <a:lnTo>
                  <a:pt x="361" y="208"/>
                </a:lnTo>
                <a:lnTo>
                  <a:pt x="369" y="206"/>
                </a:lnTo>
                <a:lnTo>
                  <a:pt x="378" y="203"/>
                </a:lnTo>
                <a:lnTo>
                  <a:pt x="378" y="203"/>
                </a:lnTo>
                <a:lnTo>
                  <a:pt x="380" y="203"/>
                </a:lnTo>
                <a:lnTo>
                  <a:pt x="396" y="211"/>
                </a:lnTo>
                <a:lnTo>
                  <a:pt x="414" y="211"/>
                </a:lnTo>
                <a:lnTo>
                  <a:pt x="430" y="192"/>
                </a:lnTo>
                <a:lnTo>
                  <a:pt x="430" y="192"/>
                </a:lnTo>
                <a:lnTo>
                  <a:pt x="430" y="192"/>
                </a:lnTo>
                <a:lnTo>
                  <a:pt x="431" y="191"/>
                </a:lnTo>
                <a:lnTo>
                  <a:pt x="449" y="179"/>
                </a:lnTo>
                <a:lnTo>
                  <a:pt x="447" y="162"/>
                </a:lnTo>
                <a:lnTo>
                  <a:pt x="447" y="159"/>
                </a:lnTo>
                <a:lnTo>
                  <a:pt x="449" y="156"/>
                </a:lnTo>
                <a:lnTo>
                  <a:pt x="455" y="154"/>
                </a:lnTo>
                <a:lnTo>
                  <a:pt x="460" y="146"/>
                </a:lnTo>
                <a:lnTo>
                  <a:pt x="462" y="145"/>
                </a:lnTo>
                <a:lnTo>
                  <a:pt x="449" y="124"/>
                </a:lnTo>
                <a:lnTo>
                  <a:pt x="449" y="124"/>
                </a:lnTo>
                <a:lnTo>
                  <a:pt x="433" y="101"/>
                </a:lnTo>
                <a:lnTo>
                  <a:pt x="425" y="90"/>
                </a:lnTo>
                <a:lnTo>
                  <a:pt x="419" y="77"/>
                </a:lnTo>
                <a:lnTo>
                  <a:pt x="419" y="77"/>
                </a:lnTo>
                <a:lnTo>
                  <a:pt x="416" y="69"/>
                </a:lnTo>
                <a:lnTo>
                  <a:pt x="416" y="60"/>
                </a:lnTo>
                <a:lnTo>
                  <a:pt x="418" y="51"/>
                </a:lnTo>
                <a:lnTo>
                  <a:pt x="423" y="42"/>
                </a:lnTo>
                <a:lnTo>
                  <a:pt x="401" y="28"/>
                </a:lnTo>
                <a:lnTo>
                  <a:pt x="362" y="24"/>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48" name="Freeform 54"/>
          <p:cNvSpPr/>
          <p:nvPr/>
        </p:nvSpPr>
        <p:spPr bwMode="auto">
          <a:xfrm>
            <a:off x="5103714" y="4587548"/>
            <a:ext cx="490549" cy="605439"/>
          </a:xfrm>
          <a:custGeom>
            <a:avLst/>
            <a:gdLst>
              <a:gd name="T0" fmla="*/ 200 w 425"/>
              <a:gd name="T1" fmla="*/ 38 h 522"/>
              <a:gd name="T2" fmla="*/ 180 w 425"/>
              <a:gd name="T3" fmla="*/ 61 h 522"/>
              <a:gd name="T4" fmla="*/ 139 w 425"/>
              <a:gd name="T5" fmla="*/ 53 h 522"/>
              <a:gd name="T6" fmla="*/ 128 w 425"/>
              <a:gd name="T7" fmla="*/ 58 h 522"/>
              <a:gd name="T8" fmla="*/ 115 w 425"/>
              <a:gd name="T9" fmla="*/ 71 h 522"/>
              <a:gd name="T10" fmla="*/ 108 w 425"/>
              <a:gd name="T11" fmla="*/ 92 h 522"/>
              <a:gd name="T12" fmla="*/ 112 w 425"/>
              <a:gd name="T13" fmla="*/ 140 h 522"/>
              <a:gd name="T14" fmla="*/ 71 w 425"/>
              <a:gd name="T15" fmla="*/ 177 h 522"/>
              <a:gd name="T16" fmla="*/ 66 w 425"/>
              <a:gd name="T17" fmla="*/ 187 h 522"/>
              <a:gd name="T18" fmla="*/ 73 w 425"/>
              <a:gd name="T19" fmla="*/ 202 h 522"/>
              <a:gd name="T20" fmla="*/ 83 w 425"/>
              <a:gd name="T21" fmla="*/ 212 h 522"/>
              <a:gd name="T22" fmla="*/ 85 w 425"/>
              <a:gd name="T23" fmla="*/ 220 h 522"/>
              <a:gd name="T24" fmla="*/ 55 w 425"/>
              <a:gd name="T25" fmla="*/ 252 h 522"/>
              <a:gd name="T26" fmla="*/ 55 w 425"/>
              <a:gd name="T27" fmla="*/ 279 h 522"/>
              <a:gd name="T28" fmla="*/ 45 w 425"/>
              <a:gd name="T29" fmla="*/ 287 h 522"/>
              <a:gd name="T30" fmla="*/ 43 w 425"/>
              <a:gd name="T31" fmla="*/ 295 h 522"/>
              <a:gd name="T32" fmla="*/ 23 w 425"/>
              <a:gd name="T33" fmla="*/ 317 h 522"/>
              <a:gd name="T34" fmla="*/ 25 w 425"/>
              <a:gd name="T35" fmla="*/ 322 h 522"/>
              <a:gd name="T36" fmla="*/ 21 w 425"/>
              <a:gd name="T37" fmla="*/ 342 h 522"/>
              <a:gd name="T38" fmla="*/ 26 w 425"/>
              <a:gd name="T39" fmla="*/ 357 h 522"/>
              <a:gd name="T40" fmla="*/ 21 w 425"/>
              <a:gd name="T41" fmla="*/ 366 h 522"/>
              <a:gd name="T42" fmla="*/ 0 w 425"/>
              <a:gd name="T43" fmla="*/ 382 h 522"/>
              <a:gd name="T44" fmla="*/ 11 w 425"/>
              <a:gd name="T45" fmla="*/ 413 h 522"/>
              <a:gd name="T46" fmla="*/ 43 w 425"/>
              <a:gd name="T47" fmla="*/ 412 h 522"/>
              <a:gd name="T48" fmla="*/ 79 w 425"/>
              <a:gd name="T49" fmla="*/ 413 h 522"/>
              <a:gd name="T50" fmla="*/ 107 w 425"/>
              <a:gd name="T51" fmla="*/ 442 h 522"/>
              <a:gd name="T52" fmla="*/ 156 w 425"/>
              <a:gd name="T53" fmla="*/ 517 h 522"/>
              <a:gd name="T54" fmla="*/ 201 w 425"/>
              <a:gd name="T55" fmla="*/ 515 h 522"/>
              <a:gd name="T56" fmla="*/ 231 w 425"/>
              <a:gd name="T57" fmla="*/ 439 h 522"/>
              <a:gd name="T58" fmla="*/ 260 w 425"/>
              <a:gd name="T59" fmla="*/ 442 h 522"/>
              <a:gd name="T60" fmla="*/ 259 w 425"/>
              <a:gd name="T61" fmla="*/ 417 h 522"/>
              <a:gd name="T62" fmla="*/ 292 w 425"/>
              <a:gd name="T63" fmla="*/ 419 h 522"/>
              <a:gd name="T64" fmla="*/ 314 w 425"/>
              <a:gd name="T65" fmla="*/ 388 h 522"/>
              <a:gd name="T66" fmla="*/ 337 w 425"/>
              <a:gd name="T67" fmla="*/ 344 h 522"/>
              <a:gd name="T68" fmla="*/ 329 w 425"/>
              <a:gd name="T69" fmla="*/ 315 h 522"/>
              <a:gd name="T70" fmla="*/ 357 w 425"/>
              <a:gd name="T71" fmla="*/ 294 h 522"/>
              <a:gd name="T72" fmla="*/ 361 w 425"/>
              <a:gd name="T73" fmla="*/ 277 h 522"/>
              <a:gd name="T74" fmla="*/ 369 w 425"/>
              <a:gd name="T75" fmla="*/ 260 h 522"/>
              <a:gd name="T76" fmla="*/ 361 w 425"/>
              <a:gd name="T77" fmla="*/ 234 h 522"/>
              <a:gd name="T78" fmla="*/ 396 w 425"/>
              <a:gd name="T79" fmla="*/ 202 h 522"/>
              <a:gd name="T80" fmla="*/ 360 w 425"/>
              <a:gd name="T81" fmla="*/ 179 h 522"/>
              <a:gd name="T82" fmla="*/ 355 w 425"/>
              <a:gd name="T83" fmla="*/ 170 h 522"/>
              <a:gd name="T84" fmla="*/ 359 w 425"/>
              <a:gd name="T85" fmla="*/ 165 h 522"/>
              <a:gd name="T86" fmla="*/ 401 w 425"/>
              <a:gd name="T87" fmla="*/ 170 h 522"/>
              <a:gd name="T88" fmla="*/ 421 w 425"/>
              <a:gd name="T89" fmla="*/ 128 h 522"/>
              <a:gd name="T90" fmla="*/ 421 w 425"/>
              <a:gd name="T91" fmla="*/ 111 h 522"/>
              <a:gd name="T92" fmla="*/ 408 w 425"/>
              <a:gd name="T93" fmla="*/ 100 h 522"/>
              <a:gd name="T94" fmla="*/ 408 w 425"/>
              <a:gd name="T95" fmla="*/ 89 h 522"/>
              <a:gd name="T96" fmla="*/ 404 w 425"/>
              <a:gd name="T97" fmla="*/ 89 h 522"/>
              <a:gd name="T98" fmla="*/ 393 w 425"/>
              <a:gd name="T99" fmla="*/ 97 h 522"/>
              <a:gd name="T100" fmla="*/ 377 w 425"/>
              <a:gd name="T101" fmla="*/ 97 h 522"/>
              <a:gd name="T102" fmla="*/ 354 w 425"/>
              <a:gd name="T103" fmla="*/ 83 h 522"/>
              <a:gd name="T104" fmla="*/ 344 w 425"/>
              <a:gd name="T105" fmla="*/ 64 h 522"/>
              <a:gd name="T106" fmla="*/ 339 w 425"/>
              <a:gd name="T107" fmla="*/ 73 h 522"/>
              <a:gd name="T108" fmla="*/ 327 w 425"/>
              <a:gd name="T109" fmla="*/ 87 h 522"/>
              <a:gd name="T110" fmla="*/ 304 w 425"/>
              <a:gd name="T111" fmla="*/ 94 h 522"/>
              <a:gd name="T112" fmla="*/ 282 w 425"/>
              <a:gd name="T113" fmla="*/ 91 h 522"/>
              <a:gd name="T114" fmla="*/ 270 w 425"/>
              <a:gd name="T115" fmla="*/ 83 h 522"/>
              <a:gd name="T116" fmla="*/ 259 w 425"/>
              <a:gd name="T117" fmla="*/ 45 h 522"/>
              <a:gd name="T118" fmla="*/ 252 w 425"/>
              <a:gd name="T119" fmla="*/ 19 h 522"/>
              <a:gd name="T120" fmla="*/ 243 w 425"/>
              <a:gd name="T121" fmla="*/ 5 h 522"/>
              <a:gd name="T122" fmla="*/ 233 w 425"/>
              <a:gd name="T123" fmla="*/ 0 h 522"/>
              <a:gd name="T124" fmla="*/ 224 w 425"/>
              <a:gd name="T125" fmla="*/ 2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522">
                <a:moveTo>
                  <a:pt x="223" y="22"/>
                </a:moveTo>
                <a:lnTo>
                  <a:pt x="220" y="23"/>
                </a:lnTo>
                <a:lnTo>
                  <a:pt x="200" y="38"/>
                </a:lnTo>
                <a:lnTo>
                  <a:pt x="181" y="59"/>
                </a:lnTo>
                <a:lnTo>
                  <a:pt x="180" y="59"/>
                </a:lnTo>
                <a:lnTo>
                  <a:pt x="180" y="61"/>
                </a:lnTo>
                <a:lnTo>
                  <a:pt x="154" y="61"/>
                </a:lnTo>
                <a:lnTo>
                  <a:pt x="154" y="61"/>
                </a:lnTo>
                <a:lnTo>
                  <a:pt x="139" y="53"/>
                </a:lnTo>
                <a:lnTo>
                  <a:pt x="139" y="53"/>
                </a:lnTo>
                <a:lnTo>
                  <a:pt x="133" y="54"/>
                </a:lnTo>
                <a:lnTo>
                  <a:pt x="128" y="58"/>
                </a:lnTo>
                <a:lnTo>
                  <a:pt x="122" y="61"/>
                </a:lnTo>
                <a:lnTo>
                  <a:pt x="118" y="66"/>
                </a:lnTo>
                <a:lnTo>
                  <a:pt x="115" y="71"/>
                </a:lnTo>
                <a:lnTo>
                  <a:pt x="112" y="77"/>
                </a:lnTo>
                <a:lnTo>
                  <a:pt x="109" y="84"/>
                </a:lnTo>
                <a:lnTo>
                  <a:pt x="108" y="92"/>
                </a:lnTo>
                <a:lnTo>
                  <a:pt x="107" y="113"/>
                </a:lnTo>
                <a:lnTo>
                  <a:pt x="121" y="100"/>
                </a:lnTo>
                <a:lnTo>
                  <a:pt x="112" y="140"/>
                </a:lnTo>
                <a:lnTo>
                  <a:pt x="112" y="141"/>
                </a:lnTo>
                <a:lnTo>
                  <a:pt x="112" y="142"/>
                </a:lnTo>
                <a:lnTo>
                  <a:pt x="71" y="177"/>
                </a:lnTo>
                <a:lnTo>
                  <a:pt x="71" y="177"/>
                </a:lnTo>
                <a:lnTo>
                  <a:pt x="68" y="183"/>
                </a:lnTo>
                <a:lnTo>
                  <a:pt x="66" y="187"/>
                </a:lnTo>
                <a:lnTo>
                  <a:pt x="65" y="191"/>
                </a:lnTo>
                <a:lnTo>
                  <a:pt x="66" y="194"/>
                </a:lnTo>
                <a:lnTo>
                  <a:pt x="73" y="202"/>
                </a:lnTo>
                <a:lnTo>
                  <a:pt x="73" y="202"/>
                </a:lnTo>
                <a:lnTo>
                  <a:pt x="78" y="208"/>
                </a:lnTo>
                <a:lnTo>
                  <a:pt x="83" y="212"/>
                </a:lnTo>
                <a:lnTo>
                  <a:pt x="85" y="217"/>
                </a:lnTo>
                <a:lnTo>
                  <a:pt x="85" y="220"/>
                </a:lnTo>
                <a:lnTo>
                  <a:pt x="85" y="220"/>
                </a:lnTo>
                <a:lnTo>
                  <a:pt x="84" y="226"/>
                </a:lnTo>
                <a:lnTo>
                  <a:pt x="82" y="231"/>
                </a:lnTo>
                <a:lnTo>
                  <a:pt x="55" y="252"/>
                </a:lnTo>
                <a:lnTo>
                  <a:pt x="55" y="252"/>
                </a:lnTo>
                <a:lnTo>
                  <a:pt x="57" y="264"/>
                </a:lnTo>
                <a:lnTo>
                  <a:pt x="55" y="279"/>
                </a:lnTo>
                <a:lnTo>
                  <a:pt x="55" y="282"/>
                </a:lnTo>
                <a:lnTo>
                  <a:pt x="54" y="283"/>
                </a:lnTo>
                <a:lnTo>
                  <a:pt x="45" y="287"/>
                </a:lnTo>
                <a:lnTo>
                  <a:pt x="45" y="287"/>
                </a:lnTo>
                <a:lnTo>
                  <a:pt x="44" y="291"/>
                </a:lnTo>
                <a:lnTo>
                  <a:pt x="43" y="295"/>
                </a:lnTo>
                <a:lnTo>
                  <a:pt x="41" y="298"/>
                </a:lnTo>
                <a:lnTo>
                  <a:pt x="36" y="303"/>
                </a:lnTo>
                <a:lnTo>
                  <a:pt x="23" y="317"/>
                </a:lnTo>
                <a:lnTo>
                  <a:pt x="23" y="318"/>
                </a:lnTo>
                <a:lnTo>
                  <a:pt x="23" y="318"/>
                </a:lnTo>
                <a:lnTo>
                  <a:pt x="25" y="322"/>
                </a:lnTo>
                <a:lnTo>
                  <a:pt x="25" y="328"/>
                </a:lnTo>
                <a:lnTo>
                  <a:pt x="23" y="334"/>
                </a:lnTo>
                <a:lnTo>
                  <a:pt x="21" y="342"/>
                </a:lnTo>
                <a:lnTo>
                  <a:pt x="21" y="342"/>
                </a:lnTo>
                <a:lnTo>
                  <a:pt x="25" y="350"/>
                </a:lnTo>
                <a:lnTo>
                  <a:pt x="26" y="357"/>
                </a:lnTo>
                <a:lnTo>
                  <a:pt x="25" y="362"/>
                </a:lnTo>
                <a:lnTo>
                  <a:pt x="23" y="365"/>
                </a:lnTo>
                <a:lnTo>
                  <a:pt x="21" y="366"/>
                </a:lnTo>
                <a:lnTo>
                  <a:pt x="8" y="377"/>
                </a:lnTo>
                <a:lnTo>
                  <a:pt x="6" y="380"/>
                </a:lnTo>
                <a:lnTo>
                  <a:pt x="0" y="382"/>
                </a:lnTo>
                <a:lnTo>
                  <a:pt x="0" y="384"/>
                </a:lnTo>
                <a:lnTo>
                  <a:pt x="8" y="413"/>
                </a:lnTo>
                <a:lnTo>
                  <a:pt x="11" y="413"/>
                </a:lnTo>
                <a:lnTo>
                  <a:pt x="11" y="413"/>
                </a:lnTo>
                <a:lnTo>
                  <a:pt x="27" y="412"/>
                </a:lnTo>
                <a:lnTo>
                  <a:pt x="43" y="412"/>
                </a:lnTo>
                <a:lnTo>
                  <a:pt x="60" y="412"/>
                </a:lnTo>
                <a:lnTo>
                  <a:pt x="77" y="413"/>
                </a:lnTo>
                <a:lnTo>
                  <a:pt x="79" y="413"/>
                </a:lnTo>
                <a:lnTo>
                  <a:pt x="79" y="414"/>
                </a:lnTo>
                <a:lnTo>
                  <a:pt x="107" y="440"/>
                </a:lnTo>
                <a:lnTo>
                  <a:pt x="107" y="442"/>
                </a:lnTo>
                <a:lnTo>
                  <a:pt x="108" y="442"/>
                </a:lnTo>
                <a:lnTo>
                  <a:pt x="123" y="486"/>
                </a:lnTo>
                <a:lnTo>
                  <a:pt x="156" y="517"/>
                </a:lnTo>
                <a:lnTo>
                  <a:pt x="170" y="522"/>
                </a:lnTo>
                <a:lnTo>
                  <a:pt x="171" y="484"/>
                </a:lnTo>
                <a:lnTo>
                  <a:pt x="201" y="515"/>
                </a:lnTo>
                <a:lnTo>
                  <a:pt x="205" y="510"/>
                </a:lnTo>
                <a:lnTo>
                  <a:pt x="227" y="464"/>
                </a:lnTo>
                <a:lnTo>
                  <a:pt x="231" y="439"/>
                </a:lnTo>
                <a:lnTo>
                  <a:pt x="235" y="440"/>
                </a:lnTo>
                <a:lnTo>
                  <a:pt x="238" y="440"/>
                </a:lnTo>
                <a:lnTo>
                  <a:pt x="260" y="442"/>
                </a:lnTo>
                <a:lnTo>
                  <a:pt x="259" y="424"/>
                </a:lnTo>
                <a:lnTo>
                  <a:pt x="259" y="420"/>
                </a:lnTo>
                <a:lnTo>
                  <a:pt x="259" y="417"/>
                </a:lnTo>
                <a:lnTo>
                  <a:pt x="263" y="417"/>
                </a:lnTo>
                <a:lnTo>
                  <a:pt x="292" y="419"/>
                </a:lnTo>
                <a:lnTo>
                  <a:pt x="292" y="419"/>
                </a:lnTo>
                <a:lnTo>
                  <a:pt x="303" y="407"/>
                </a:lnTo>
                <a:lnTo>
                  <a:pt x="310" y="397"/>
                </a:lnTo>
                <a:lnTo>
                  <a:pt x="314" y="388"/>
                </a:lnTo>
                <a:lnTo>
                  <a:pt x="315" y="380"/>
                </a:lnTo>
                <a:lnTo>
                  <a:pt x="311" y="336"/>
                </a:lnTo>
                <a:lnTo>
                  <a:pt x="337" y="344"/>
                </a:lnTo>
                <a:lnTo>
                  <a:pt x="345" y="332"/>
                </a:lnTo>
                <a:lnTo>
                  <a:pt x="333" y="320"/>
                </a:lnTo>
                <a:lnTo>
                  <a:pt x="329" y="315"/>
                </a:lnTo>
                <a:lnTo>
                  <a:pt x="353" y="291"/>
                </a:lnTo>
                <a:lnTo>
                  <a:pt x="354" y="294"/>
                </a:lnTo>
                <a:lnTo>
                  <a:pt x="357" y="294"/>
                </a:lnTo>
                <a:lnTo>
                  <a:pt x="372" y="302"/>
                </a:lnTo>
                <a:lnTo>
                  <a:pt x="372" y="298"/>
                </a:lnTo>
                <a:lnTo>
                  <a:pt x="361" y="277"/>
                </a:lnTo>
                <a:lnTo>
                  <a:pt x="366" y="273"/>
                </a:lnTo>
                <a:lnTo>
                  <a:pt x="372" y="270"/>
                </a:lnTo>
                <a:lnTo>
                  <a:pt x="369" y="260"/>
                </a:lnTo>
                <a:lnTo>
                  <a:pt x="357" y="238"/>
                </a:lnTo>
                <a:lnTo>
                  <a:pt x="359" y="236"/>
                </a:lnTo>
                <a:lnTo>
                  <a:pt x="361" y="234"/>
                </a:lnTo>
                <a:lnTo>
                  <a:pt x="394" y="216"/>
                </a:lnTo>
                <a:lnTo>
                  <a:pt x="396" y="202"/>
                </a:lnTo>
                <a:lnTo>
                  <a:pt x="396" y="202"/>
                </a:lnTo>
                <a:lnTo>
                  <a:pt x="377" y="192"/>
                </a:lnTo>
                <a:lnTo>
                  <a:pt x="365" y="183"/>
                </a:lnTo>
                <a:lnTo>
                  <a:pt x="360" y="179"/>
                </a:lnTo>
                <a:lnTo>
                  <a:pt x="357" y="176"/>
                </a:lnTo>
                <a:lnTo>
                  <a:pt x="355" y="172"/>
                </a:lnTo>
                <a:lnTo>
                  <a:pt x="355" y="170"/>
                </a:lnTo>
                <a:lnTo>
                  <a:pt x="355" y="170"/>
                </a:lnTo>
                <a:lnTo>
                  <a:pt x="357" y="166"/>
                </a:lnTo>
                <a:lnTo>
                  <a:pt x="359" y="165"/>
                </a:lnTo>
                <a:lnTo>
                  <a:pt x="361" y="164"/>
                </a:lnTo>
                <a:lnTo>
                  <a:pt x="366" y="164"/>
                </a:lnTo>
                <a:lnTo>
                  <a:pt x="401" y="170"/>
                </a:lnTo>
                <a:lnTo>
                  <a:pt x="402" y="148"/>
                </a:lnTo>
                <a:lnTo>
                  <a:pt x="402" y="146"/>
                </a:lnTo>
                <a:lnTo>
                  <a:pt x="421" y="128"/>
                </a:lnTo>
                <a:lnTo>
                  <a:pt x="425" y="114"/>
                </a:lnTo>
                <a:lnTo>
                  <a:pt x="425" y="114"/>
                </a:lnTo>
                <a:lnTo>
                  <a:pt x="421" y="111"/>
                </a:lnTo>
                <a:lnTo>
                  <a:pt x="416" y="109"/>
                </a:lnTo>
                <a:lnTo>
                  <a:pt x="409" y="102"/>
                </a:lnTo>
                <a:lnTo>
                  <a:pt x="408" y="100"/>
                </a:lnTo>
                <a:lnTo>
                  <a:pt x="408" y="98"/>
                </a:lnTo>
                <a:lnTo>
                  <a:pt x="409" y="91"/>
                </a:lnTo>
                <a:lnTo>
                  <a:pt x="408" y="89"/>
                </a:lnTo>
                <a:lnTo>
                  <a:pt x="405" y="87"/>
                </a:lnTo>
                <a:lnTo>
                  <a:pt x="404" y="89"/>
                </a:lnTo>
                <a:lnTo>
                  <a:pt x="404" y="89"/>
                </a:lnTo>
                <a:lnTo>
                  <a:pt x="401" y="92"/>
                </a:lnTo>
                <a:lnTo>
                  <a:pt x="398" y="95"/>
                </a:lnTo>
                <a:lnTo>
                  <a:pt x="393" y="97"/>
                </a:lnTo>
                <a:lnTo>
                  <a:pt x="388" y="98"/>
                </a:lnTo>
                <a:lnTo>
                  <a:pt x="388" y="98"/>
                </a:lnTo>
                <a:lnTo>
                  <a:pt x="377" y="97"/>
                </a:lnTo>
                <a:lnTo>
                  <a:pt x="369" y="93"/>
                </a:lnTo>
                <a:lnTo>
                  <a:pt x="361" y="89"/>
                </a:lnTo>
                <a:lnTo>
                  <a:pt x="354" y="83"/>
                </a:lnTo>
                <a:lnTo>
                  <a:pt x="354" y="82"/>
                </a:lnTo>
                <a:lnTo>
                  <a:pt x="353" y="82"/>
                </a:lnTo>
                <a:lnTo>
                  <a:pt x="344" y="64"/>
                </a:lnTo>
                <a:lnTo>
                  <a:pt x="341" y="67"/>
                </a:lnTo>
                <a:lnTo>
                  <a:pt x="341" y="67"/>
                </a:lnTo>
                <a:lnTo>
                  <a:pt x="339" y="73"/>
                </a:lnTo>
                <a:lnTo>
                  <a:pt x="336" y="78"/>
                </a:lnTo>
                <a:lnTo>
                  <a:pt x="333" y="83"/>
                </a:lnTo>
                <a:lnTo>
                  <a:pt x="327" y="87"/>
                </a:lnTo>
                <a:lnTo>
                  <a:pt x="327" y="87"/>
                </a:lnTo>
                <a:lnTo>
                  <a:pt x="315" y="92"/>
                </a:lnTo>
                <a:lnTo>
                  <a:pt x="304" y="94"/>
                </a:lnTo>
                <a:lnTo>
                  <a:pt x="292" y="94"/>
                </a:lnTo>
                <a:lnTo>
                  <a:pt x="287" y="93"/>
                </a:lnTo>
                <a:lnTo>
                  <a:pt x="282" y="91"/>
                </a:lnTo>
                <a:lnTo>
                  <a:pt x="282" y="91"/>
                </a:lnTo>
                <a:lnTo>
                  <a:pt x="275" y="87"/>
                </a:lnTo>
                <a:lnTo>
                  <a:pt x="270" y="83"/>
                </a:lnTo>
                <a:lnTo>
                  <a:pt x="266" y="77"/>
                </a:lnTo>
                <a:lnTo>
                  <a:pt x="263" y="69"/>
                </a:lnTo>
                <a:lnTo>
                  <a:pt x="259" y="45"/>
                </a:lnTo>
                <a:lnTo>
                  <a:pt x="259" y="45"/>
                </a:lnTo>
                <a:lnTo>
                  <a:pt x="256" y="30"/>
                </a:lnTo>
                <a:lnTo>
                  <a:pt x="252" y="19"/>
                </a:lnTo>
                <a:lnTo>
                  <a:pt x="248" y="9"/>
                </a:lnTo>
                <a:lnTo>
                  <a:pt x="246" y="7"/>
                </a:lnTo>
                <a:lnTo>
                  <a:pt x="243" y="5"/>
                </a:lnTo>
                <a:lnTo>
                  <a:pt x="243" y="5"/>
                </a:lnTo>
                <a:lnTo>
                  <a:pt x="238" y="3"/>
                </a:lnTo>
                <a:lnTo>
                  <a:pt x="233" y="0"/>
                </a:lnTo>
                <a:lnTo>
                  <a:pt x="227" y="0"/>
                </a:lnTo>
                <a:lnTo>
                  <a:pt x="223" y="0"/>
                </a:lnTo>
                <a:lnTo>
                  <a:pt x="224" y="21"/>
                </a:lnTo>
                <a:lnTo>
                  <a:pt x="223" y="22"/>
                </a:lnTo>
                <a:close/>
              </a:path>
            </a:pathLst>
          </a:custGeom>
          <a:solidFill>
            <a:schemeClr val="bg1">
              <a:lumMod val="7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49" name="Freeform 55"/>
          <p:cNvSpPr/>
          <p:nvPr/>
        </p:nvSpPr>
        <p:spPr bwMode="auto">
          <a:xfrm>
            <a:off x="5322896" y="4204799"/>
            <a:ext cx="424447" cy="494095"/>
          </a:xfrm>
          <a:custGeom>
            <a:avLst/>
            <a:gdLst>
              <a:gd name="T0" fmla="*/ 205 w 365"/>
              <a:gd name="T1" fmla="*/ 14 h 427"/>
              <a:gd name="T2" fmla="*/ 190 w 365"/>
              <a:gd name="T3" fmla="*/ 19 h 427"/>
              <a:gd name="T4" fmla="*/ 166 w 365"/>
              <a:gd name="T5" fmla="*/ 14 h 427"/>
              <a:gd name="T6" fmla="*/ 126 w 365"/>
              <a:gd name="T7" fmla="*/ 6 h 427"/>
              <a:gd name="T8" fmla="*/ 104 w 365"/>
              <a:gd name="T9" fmla="*/ 29 h 427"/>
              <a:gd name="T10" fmla="*/ 82 w 365"/>
              <a:gd name="T11" fmla="*/ 99 h 427"/>
              <a:gd name="T12" fmla="*/ 57 w 365"/>
              <a:gd name="T13" fmla="*/ 91 h 427"/>
              <a:gd name="T14" fmla="*/ 67 w 365"/>
              <a:gd name="T15" fmla="*/ 121 h 427"/>
              <a:gd name="T16" fmla="*/ 63 w 365"/>
              <a:gd name="T17" fmla="*/ 134 h 427"/>
              <a:gd name="T18" fmla="*/ 51 w 365"/>
              <a:gd name="T19" fmla="*/ 158 h 427"/>
              <a:gd name="T20" fmla="*/ 16 w 365"/>
              <a:gd name="T21" fmla="*/ 207 h 427"/>
              <a:gd name="T22" fmla="*/ 3 w 365"/>
              <a:gd name="T23" fmla="*/ 218 h 427"/>
              <a:gd name="T24" fmla="*/ 0 w 365"/>
              <a:gd name="T25" fmla="*/ 234 h 427"/>
              <a:gd name="T26" fmla="*/ 32 w 365"/>
              <a:gd name="T27" fmla="*/ 282 h 427"/>
              <a:gd name="T28" fmla="*/ 45 w 365"/>
              <a:gd name="T29" fmla="*/ 309 h 427"/>
              <a:gd name="T30" fmla="*/ 45 w 365"/>
              <a:gd name="T31" fmla="*/ 314 h 427"/>
              <a:gd name="T32" fmla="*/ 43 w 365"/>
              <a:gd name="T33" fmla="*/ 319 h 427"/>
              <a:gd name="T34" fmla="*/ 59 w 365"/>
              <a:gd name="T35" fmla="*/ 325 h 427"/>
              <a:gd name="T36" fmla="*/ 66 w 365"/>
              <a:gd name="T37" fmla="*/ 331 h 427"/>
              <a:gd name="T38" fmla="*/ 76 w 365"/>
              <a:gd name="T39" fmla="*/ 356 h 427"/>
              <a:gd name="T40" fmla="*/ 84 w 365"/>
              <a:gd name="T41" fmla="*/ 397 h 427"/>
              <a:gd name="T42" fmla="*/ 92 w 365"/>
              <a:gd name="T43" fmla="*/ 407 h 427"/>
              <a:gd name="T44" fmla="*/ 104 w 365"/>
              <a:gd name="T45" fmla="*/ 412 h 427"/>
              <a:gd name="T46" fmla="*/ 128 w 365"/>
              <a:gd name="T47" fmla="*/ 406 h 427"/>
              <a:gd name="T48" fmla="*/ 136 w 365"/>
              <a:gd name="T49" fmla="*/ 400 h 427"/>
              <a:gd name="T50" fmla="*/ 136 w 365"/>
              <a:gd name="T51" fmla="*/ 393 h 427"/>
              <a:gd name="T52" fmla="*/ 159 w 365"/>
              <a:gd name="T53" fmla="*/ 378 h 427"/>
              <a:gd name="T54" fmla="*/ 179 w 365"/>
              <a:gd name="T55" fmla="*/ 408 h 427"/>
              <a:gd name="T56" fmla="*/ 197 w 365"/>
              <a:gd name="T57" fmla="*/ 413 h 427"/>
              <a:gd name="T58" fmla="*/ 198 w 365"/>
              <a:gd name="T59" fmla="*/ 397 h 427"/>
              <a:gd name="T60" fmla="*/ 227 w 365"/>
              <a:gd name="T61" fmla="*/ 407 h 427"/>
              <a:gd name="T62" fmla="*/ 256 w 365"/>
              <a:gd name="T63" fmla="*/ 416 h 427"/>
              <a:gd name="T64" fmla="*/ 256 w 365"/>
              <a:gd name="T65" fmla="*/ 374 h 427"/>
              <a:gd name="T66" fmla="*/ 271 w 365"/>
              <a:gd name="T67" fmla="*/ 353 h 427"/>
              <a:gd name="T68" fmla="*/ 265 w 365"/>
              <a:gd name="T69" fmla="*/ 343 h 427"/>
              <a:gd name="T70" fmla="*/ 265 w 365"/>
              <a:gd name="T71" fmla="*/ 334 h 427"/>
              <a:gd name="T72" fmla="*/ 301 w 365"/>
              <a:gd name="T73" fmla="*/ 284 h 427"/>
              <a:gd name="T74" fmla="*/ 310 w 365"/>
              <a:gd name="T75" fmla="*/ 289 h 427"/>
              <a:gd name="T76" fmla="*/ 343 w 365"/>
              <a:gd name="T77" fmla="*/ 279 h 427"/>
              <a:gd name="T78" fmla="*/ 323 w 365"/>
              <a:gd name="T79" fmla="*/ 264 h 427"/>
              <a:gd name="T80" fmla="*/ 325 w 365"/>
              <a:gd name="T81" fmla="*/ 207 h 427"/>
              <a:gd name="T82" fmla="*/ 317 w 365"/>
              <a:gd name="T83" fmla="*/ 196 h 427"/>
              <a:gd name="T84" fmla="*/ 314 w 365"/>
              <a:gd name="T85" fmla="*/ 186 h 427"/>
              <a:gd name="T86" fmla="*/ 347 w 365"/>
              <a:gd name="T87" fmla="*/ 176 h 427"/>
              <a:gd name="T88" fmla="*/ 365 w 365"/>
              <a:gd name="T89" fmla="*/ 170 h 427"/>
              <a:gd name="T90" fmla="*/ 351 w 365"/>
              <a:gd name="T91" fmla="*/ 141 h 427"/>
              <a:gd name="T92" fmla="*/ 352 w 365"/>
              <a:gd name="T93" fmla="*/ 101 h 427"/>
              <a:gd name="T94" fmla="*/ 334 w 365"/>
              <a:gd name="T95" fmla="*/ 102 h 427"/>
              <a:gd name="T96" fmla="*/ 332 w 365"/>
              <a:gd name="T97" fmla="*/ 99 h 427"/>
              <a:gd name="T98" fmla="*/ 317 w 365"/>
              <a:gd name="T99" fmla="*/ 77 h 427"/>
              <a:gd name="T100" fmla="*/ 241 w 365"/>
              <a:gd name="T101" fmla="*/ 99 h 427"/>
              <a:gd name="T102" fmla="*/ 159 w 365"/>
              <a:gd name="T103" fmla="*/ 74 h 427"/>
              <a:gd name="T104" fmla="*/ 234 w 365"/>
              <a:gd name="T105" fmla="*/ 54 h 427"/>
              <a:gd name="T106" fmla="*/ 256 w 365"/>
              <a:gd name="T107" fmla="*/ 35 h 427"/>
              <a:gd name="T108" fmla="*/ 223 w 365"/>
              <a:gd name="T109" fmla="*/ 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 h="427">
                <a:moveTo>
                  <a:pt x="223" y="6"/>
                </a:moveTo>
                <a:lnTo>
                  <a:pt x="223" y="6"/>
                </a:lnTo>
                <a:lnTo>
                  <a:pt x="205" y="14"/>
                </a:lnTo>
                <a:lnTo>
                  <a:pt x="197" y="17"/>
                </a:lnTo>
                <a:lnTo>
                  <a:pt x="190" y="19"/>
                </a:lnTo>
                <a:lnTo>
                  <a:pt x="190" y="19"/>
                </a:lnTo>
                <a:lnTo>
                  <a:pt x="184" y="17"/>
                </a:lnTo>
                <a:lnTo>
                  <a:pt x="176" y="16"/>
                </a:lnTo>
                <a:lnTo>
                  <a:pt x="166" y="14"/>
                </a:lnTo>
                <a:lnTo>
                  <a:pt x="154" y="11"/>
                </a:lnTo>
                <a:lnTo>
                  <a:pt x="126" y="6"/>
                </a:lnTo>
                <a:lnTo>
                  <a:pt x="126" y="6"/>
                </a:lnTo>
                <a:lnTo>
                  <a:pt x="120" y="11"/>
                </a:lnTo>
                <a:lnTo>
                  <a:pt x="112" y="19"/>
                </a:lnTo>
                <a:lnTo>
                  <a:pt x="104" y="29"/>
                </a:lnTo>
                <a:lnTo>
                  <a:pt x="95" y="43"/>
                </a:lnTo>
                <a:lnTo>
                  <a:pt x="113" y="82"/>
                </a:lnTo>
                <a:lnTo>
                  <a:pt x="82" y="99"/>
                </a:lnTo>
                <a:lnTo>
                  <a:pt x="81" y="99"/>
                </a:lnTo>
                <a:lnTo>
                  <a:pt x="57" y="91"/>
                </a:lnTo>
                <a:lnTo>
                  <a:pt x="57" y="91"/>
                </a:lnTo>
                <a:lnTo>
                  <a:pt x="63" y="103"/>
                </a:lnTo>
                <a:lnTo>
                  <a:pt x="66" y="113"/>
                </a:lnTo>
                <a:lnTo>
                  <a:pt x="67" y="121"/>
                </a:lnTo>
                <a:lnTo>
                  <a:pt x="67" y="123"/>
                </a:lnTo>
                <a:lnTo>
                  <a:pt x="66" y="125"/>
                </a:lnTo>
                <a:lnTo>
                  <a:pt x="63" y="134"/>
                </a:lnTo>
                <a:lnTo>
                  <a:pt x="63" y="134"/>
                </a:lnTo>
                <a:lnTo>
                  <a:pt x="55" y="153"/>
                </a:lnTo>
                <a:lnTo>
                  <a:pt x="51" y="158"/>
                </a:lnTo>
                <a:lnTo>
                  <a:pt x="48" y="162"/>
                </a:lnTo>
                <a:lnTo>
                  <a:pt x="5" y="200"/>
                </a:lnTo>
                <a:lnTo>
                  <a:pt x="16" y="207"/>
                </a:lnTo>
                <a:lnTo>
                  <a:pt x="9" y="212"/>
                </a:lnTo>
                <a:lnTo>
                  <a:pt x="9" y="212"/>
                </a:lnTo>
                <a:lnTo>
                  <a:pt x="3" y="218"/>
                </a:lnTo>
                <a:lnTo>
                  <a:pt x="0" y="225"/>
                </a:lnTo>
                <a:lnTo>
                  <a:pt x="0" y="232"/>
                </a:lnTo>
                <a:lnTo>
                  <a:pt x="0" y="234"/>
                </a:lnTo>
                <a:lnTo>
                  <a:pt x="2" y="237"/>
                </a:lnTo>
                <a:lnTo>
                  <a:pt x="30" y="282"/>
                </a:lnTo>
                <a:lnTo>
                  <a:pt x="32" y="282"/>
                </a:lnTo>
                <a:lnTo>
                  <a:pt x="32" y="283"/>
                </a:lnTo>
                <a:lnTo>
                  <a:pt x="45" y="307"/>
                </a:lnTo>
                <a:lnTo>
                  <a:pt x="45" y="309"/>
                </a:lnTo>
                <a:lnTo>
                  <a:pt x="47" y="310"/>
                </a:lnTo>
                <a:lnTo>
                  <a:pt x="45" y="312"/>
                </a:lnTo>
                <a:lnTo>
                  <a:pt x="45" y="314"/>
                </a:lnTo>
                <a:lnTo>
                  <a:pt x="45" y="317"/>
                </a:lnTo>
                <a:lnTo>
                  <a:pt x="43" y="319"/>
                </a:lnTo>
                <a:lnTo>
                  <a:pt x="43" y="319"/>
                </a:lnTo>
                <a:lnTo>
                  <a:pt x="47" y="319"/>
                </a:lnTo>
                <a:lnTo>
                  <a:pt x="51" y="320"/>
                </a:lnTo>
                <a:lnTo>
                  <a:pt x="59" y="325"/>
                </a:lnTo>
                <a:lnTo>
                  <a:pt x="59" y="325"/>
                </a:lnTo>
                <a:lnTo>
                  <a:pt x="63" y="327"/>
                </a:lnTo>
                <a:lnTo>
                  <a:pt x="66" y="331"/>
                </a:lnTo>
                <a:lnTo>
                  <a:pt x="69" y="336"/>
                </a:lnTo>
                <a:lnTo>
                  <a:pt x="72" y="342"/>
                </a:lnTo>
                <a:lnTo>
                  <a:pt x="76" y="356"/>
                </a:lnTo>
                <a:lnTo>
                  <a:pt x="80" y="373"/>
                </a:lnTo>
                <a:lnTo>
                  <a:pt x="84" y="397"/>
                </a:lnTo>
                <a:lnTo>
                  <a:pt x="84" y="397"/>
                </a:lnTo>
                <a:lnTo>
                  <a:pt x="87" y="401"/>
                </a:lnTo>
                <a:lnTo>
                  <a:pt x="89" y="405"/>
                </a:lnTo>
                <a:lnTo>
                  <a:pt x="92" y="407"/>
                </a:lnTo>
                <a:lnTo>
                  <a:pt x="96" y="409"/>
                </a:lnTo>
                <a:lnTo>
                  <a:pt x="96" y="409"/>
                </a:lnTo>
                <a:lnTo>
                  <a:pt x="104" y="412"/>
                </a:lnTo>
                <a:lnTo>
                  <a:pt x="112" y="412"/>
                </a:lnTo>
                <a:lnTo>
                  <a:pt x="120" y="409"/>
                </a:lnTo>
                <a:lnTo>
                  <a:pt x="128" y="406"/>
                </a:lnTo>
                <a:lnTo>
                  <a:pt x="128" y="406"/>
                </a:lnTo>
                <a:lnTo>
                  <a:pt x="132" y="403"/>
                </a:lnTo>
                <a:lnTo>
                  <a:pt x="136" y="400"/>
                </a:lnTo>
                <a:lnTo>
                  <a:pt x="137" y="398"/>
                </a:lnTo>
                <a:lnTo>
                  <a:pt x="137" y="394"/>
                </a:lnTo>
                <a:lnTo>
                  <a:pt x="136" y="393"/>
                </a:lnTo>
                <a:lnTo>
                  <a:pt x="136" y="391"/>
                </a:lnTo>
                <a:lnTo>
                  <a:pt x="156" y="376"/>
                </a:lnTo>
                <a:lnTo>
                  <a:pt x="159" y="378"/>
                </a:lnTo>
                <a:lnTo>
                  <a:pt x="175" y="406"/>
                </a:lnTo>
                <a:lnTo>
                  <a:pt x="175" y="406"/>
                </a:lnTo>
                <a:lnTo>
                  <a:pt x="179" y="408"/>
                </a:lnTo>
                <a:lnTo>
                  <a:pt x="184" y="411"/>
                </a:lnTo>
                <a:lnTo>
                  <a:pt x="190" y="413"/>
                </a:lnTo>
                <a:lnTo>
                  <a:pt x="197" y="413"/>
                </a:lnTo>
                <a:lnTo>
                  <a:pt x="202" y="412"/>
                </a:lnTo>
                <a:lnTo>
                  <a:pt x="202" y="412"/>
                </a:lnTo>
                <a:lnTo>
                  <a:pt x="198" y="397"/>
                </a:lnTo>
                <a:lnTo>
                  <a:pt x="221" y="407"/>
                </a:lnTo>
                <a:lnTo>
                  <a:pt x="226" y="407"/>
                </a:lnTo>
                <a:lnTo>
                  <a:pt x="227" y="407"/>
                </a:lnTo>
                <a:lnTo>
                  <a:pt x="229" y="409"/>
                </a:lnTo>
                <a:lnTo>
                  <a:pt x="250" y="427"/>
                </a:lnTo>
                <a:lnTo>
                  <a:pt x="256" y="416"/>
                </a:lnTo>
                <a:lnTo>
                  <a:pt x="255" y="375"/>
                </a:lnTo>
                <a:lnTo>
                  <a:pt x="256" y="374"/>
                </a:lnTo>
                <a:lnTo>
                  <a:pt x="256" y="374"/>
                </a:lnTo>
                <a:lnTo>
                  <a:pt x="271" y="356"/>
                </a:lnTo>
                <a:lnTo>
                  <a:pt x="271" y="356"/>
                </a:lnTo>
                <a:lnTo>
                  <a:pt x="271" y="353"/>
                </a:lnTo>
                <a:lnTo>
                  <a:pt x="271" y="351"/>
                </a:lnTo>
                <a:lnTo>
                  <a:pt x="269" y="348"/>
                </a:lnTo>
                <a:lnTo>
                  <a:pt x="265" y="343"/>
                </a:lnTo>
                <a:lnTo>
                  <a:pt x="262" y="339"/>
                </a:lnTo>
                <a:lnTo>
                  <a:pt x="264" y="336"/>
                </a:lnTo>
                <a:lnTo>
                  <a:pt x="265" y="334"/>
                </a:lnTo>
                <a:lnTo>
                  <a:pt x="269" y="333"/>
                </a:lnTo>
                <a:lnTo>
                  <a:pt x="298" y="283"/>
                </a:lnTo>
                <a:lnTo>
                  <a:pt x="301" y="284"/>
                </a:lnTo>
                <a:lnTo>
                  <a:pt x="308" y="286"/>
                </a:lnTo>
                <a:lnTo>
                  <a:pt x="310" y="287"/>
                </a:lnTo>
                <a:lnTo>
                  <a:pt x="310" y="289"/>
                </a:lnTo>
                <a:lnTo>
                  <a:pt x="308" y="309"/>
                </a:lnTo>
                <a:lnTo>
                  <a:pt x="310" y="309"/>
                </a:lnTo>
                <a:lnTo>
                  <a:pt x="343" y="279"/>
                </a:lnTo>
                <a:lnTo>
                  <a:pt x="341" y="263"/>
                </a:lnTo>
                <a:lnTo>
                  <a:pt x="335" y="263"/>
                </a:lnTo>
                <a:lnTo>
                  <a:pt x="323" y="264"/>
                </a:lnTo>
                <a:lnTo>
                  <a:pt x="343" y="209"/>
                </a:lnTo>
                <a:lnTo>
                  <a:pt x="325" y="207"/>
                </a:lnTo>
                <a:lnTo>
                  <a:pt x="325" y="207"/>
                </a:lnTo>
                <a:lnTo>
                  <a:pt x="323" y="207"/>
                </a:lnTo>
                <a:lnTo>
                  <a:pt x="323" y="203"/>
                </a:lnTo>
                <a:lnTo>
                  <a:pt x="317" y="196"/>
                </a:lnTo>
                <a:lnTo>
                  <a:pt x="317" y="196"/>
                </a:lnTo>
                <a:lnTo>
                  <a:pt x="314" y="190"/>
                </a:lnTo>
                <a:lnTo>
                  <a:pt x="314" y="186"/>
                </a:lnTo>
                <a:lnTo>
                  <a:pt x="316" y="181"/>
                </a:lnTo>
                <a:lnTo>
                  <a:pt x="318" y="177"/>
                </a:lnTo>
                <a:lnTo>
                  <a:pt x="347" y="176"/>
                </a:lnTo>
                <a:lnTo>
                  <a:pt x="365" y="176"/>
                </a:lnTo>
                <a:lnTo>
                  <a:pt x="365" y="176"/>
                </a:lnTo>
                <a:lnTo>
                  <a:pt x="365" y="170"/>
                </a:lnTo>
                <a:lnTo>
                  <a:pt x="363" y="163"/>
                </a:lnTo>
                <a:lnTo>
                  <a:pt x="358" y="153"/>
                </a:lnTo>
                <a:lnTo>
                  <a:pt x="351" y="141"/>
                </a:lnTo>
                <a:lnTo>
                  <a:pt x="325" y="132"/>
                </a:lnTo>
                <a:lnTo>
                  <a:pt x="352" y="107"/>
                </a:lnTo>
                <a:lnTo>
                  <a:pt x="352" y="101"/>
                </a:lnTo>
                <a:lnTo>
                  <a:pt x="339" y="103"/>
                </a:lnTo>
                <a:lnTo>
                  <a:pt x="334" y="103"/>
                </a:lnTo>
                <a:lnTo>
                  <a:pt x="334" y="102"/>
                </a:lnTo>
                <a:lnTo>
                  <a:pt x="333" y="101"/>
                </a:lnTo>
                <a:lnTo>
                  <a:pt x="332" y="99"/>
                </a:lnTo>
                <a:lnTo>
                  <a:pt x="332" y="99"/>
                </a:lnTo>
                <a:lnTo>
                  <a:pt x="328" y="90"/>
                </a:lnTo>
                <a:lnTo>
                  <a:pt x="324" y="83"/>
                </a:lnTo>
                <a:lnTo>
                  <a:pt x="317" y="77"/>
                </a:lnTo>
                <a:lnTo>
                  <a:pt x="310" y="72"/>
                </a:lnTo>
                <a:lnTo>
                  <a:pt x="262" y="74"/>
                </a:lnTo>
                <a:lnTo>
                  <a:pt x="241" y="99"/>
                </a:lnTo>
                <a:lnTo>
                  <a:pt x="241" y="100"/>
                </a:lnTo>
                <a:lnTo>
                  <a:pt x="234" y="99"/>
                </a:lnTo>
                <a:lnTo>
                  <a:pt x="159" y="74"/>
                </a:lnTo>
                <a:lnTo>
                  <a:pt x="232" y="55"/>
                </a:lnTo>
                <a:lnTo>
                  <a:pt x="232" y="55"/>
                </a:lnTo>
                <a:lnTo>
                  <a:pt x="234" y="54"/>
                </a:lnTo>
                <a:lnTo>
                  <a:pt x="238" y="53"/>
                </a:lnTo>
                <a:lnTo>
                  <a:pt x="245" y="46"/>
                </a:lnTo>
                <a:lnTo>
                  <a:pt x="256" y="35"/>
                </a:lnTo>
                <a:lnTo>
                  <a:pt x="270" y="19"/>
                </a:lnTo>
                <a:lnTo>
                  <a:pt x="245" y="0"/>
                </a:lnTo>
                <a:lnTo>
                  <a:pt x="223" y="6"/>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50" name="Freeform 56"/>
          <p:cNvSpPr/>
          <p:nvPr/>
        </p:nvSpPr>
        <p:spPr bwMode="auto">
          <a:xfrm>
            <a:off x="4908885" y="3780295"/>
            <a:ext cx="535778" cy="657632"/>
          </a:xfrm>
          <a:custGeom>
            <a:avLst/>
            <a:gdLst>
              <a:gd name="T0" fmla="*/ 291 w 462"/>
              <a:gd name="T1" fmla="*/ 159 h 566"/>
              <a:gd name="T2" fmla="*/ 264 w 462"/>
              <a:gd name="T3" fmla="*/ 90 h 566"/>
              <a:gd name="T4" fmla="*/ 215 w 462"/>
              <a:gd name="T5" fmla="*/ 70 h 566"/>
              <a:gd name="T6" fmla="*/ 166 w 462"/>
              <a:gd name="T7" fmla="*/ 52 h 566"/>
              <a:gd name="T8" fmla="*/ 121 w 462"/>
              <a:gd name="T9" fmla="*/ 0 h 566"/>
              <a:gd name="T10" fmla="*/ 117 w 462"/>
              <a:gd name="T11" fmla="*/ 10 h 566"/>
              <a:gd name="T12" fmla="*/ 148 w 462"/>
              <a:gd name="T13" fmla="*/ 54 h 566"/>
              <a:gd name="T14" fmla="*/ 124 w 462"/>
              <a:gd name="T15" fmla="*/ 99 h 566"/>
              <a:gd name="T16" fmla="*/ 108 w 462"/>
              <a:gd name="T17" fmla="*/ 107 h 566"/>
              <a:gd name="T18" fmla="*/ 78 w 462"/>
              <a:gd name="T19" fmla="*/ 74 h 566"/>
              <a:gd name="T20" fmla="*/ 60 w 462"/>
              <a:gd name="T21" fmla="*/ 82 h 566"/>
              <a:gd name="T22" fmla="*/ 69 w 462"/>
              <a:gd name="T23" fmla="*/ 109 h 566"/>
              <a:gd name="T24" fmla="*/ 44 w 462"/>
              <a:gd name="T25" fmla="*/ 133 h 566"/>
              <a:gd name="T26" fmla="*/ 34 w 462"/>
              <a:gd name="T27" fmla="*/ 143 h 566"/>
              <a:gd name="T28" fmla="*/ 36 w 462"/>
              <a:gd name="T29" fmla="*/ 165 h 566"/>
              <a:gd name="T30" fmla="*/ 32 w 462"/>
              <a:gd name="T31" fmla="*/ 187 h 566"/>
              <a:gd name="T32" fmla="*/ 24 w 462"/>
              <a:gd name="T33" fmla="*/ 189 h 566"/>
              <a:gd name="T34" fmla="*/ 4 w 462"/>
              <a:gd name="T35" fmla="*/ 191 h 566"/>
              <a:gd name="T36" fmla="*/ 20 w 462"/>
              <a:gd name="T37" fmla="*/ 206 h 566"/>
              <a:gd name="T38" fmla="*/ 44 w 462"/>
              <a:gd name="T39" fmla="*/ 246 h 566"/>
              <a:gd name="T40" fmla="*/ 65 w 462"/>
              <a:gd name="T41" fmla="*/ 243 h 566"/>
              <a:gd name="T42" fmla="*/ 106 w 462"/>
              <a:gd name="T43" fmla="*/ 268 h 566"/>
              <a:gd name="T44" fmla="*/ 105 w 462"/>
              <a:gd name="T45" fmla="*/ 301 h 566"/>
              <a:gd name="T46" fmla="*/ 109 w 462"/>
              <a:gd name="T47" fmla="*/ 314 h 566"/>
              <a:gd name="T48" fmla="*/ 102 w 462"/>
              <a:gd name="T49" fmla="*/ 324 h 566"/>
              <a:gd name="T50" fmla="*/ 86 w 462"/>
              <a:gd name="T51" fmla="*/ 329 h 566"/>
              <a:gd name="T52" fmla="*/ 76 w 462"/>
              <a:gd name="T53" fmla="*/ 346 h 566"/>
              <a:gd name="T54" fmla="*/ 81 w 462"/>
              <a:gd name="T55" fmla="*/ 383 h 566"/>
              <a:gd name="T56" fmla="*/ 130 w 462"/>
              <a:gd name="T57" fmla="*/ 405 h 566"/>
              <a:gd name="T58" fmla="*/ 149 w 462"/>
              <a:gd name="T59" fmla="*/ 542 h 566"/>
              <a:gd name="T60" fmla="*/ 221 w 462"/>
              <a:gd name="T61" fmla="*/ 521 h 566"/>
              <a:gd name="T62" fmla="*/ 205 w 462"/>
              <a:gd name="T63" fmla="*/ 557 h 566"/>
              <a:gd name="T64" fmla="*/ 223 w 462"/>
              <a:gd name="T65" fmla="*/ 553 h 566"/>
              <a:gd name="T66" fmla="*/ 236 w 462"/>
              <a:gd name="T67" fmla="*/ 530 h 566"/>
              <a:gd name="T68" fmla="*/ 263 w 462"/>
              <a:gd name="T69" fmla="*/ 513 h 566"/>
              <a:gd name="T70" fmla="*/ 350 w 462"/>
              <a:gd name="T71" fmla="*/ 556 h 566"/>
              <a:gd name="T72" fmla="*/ 400 w 462"/>
              <a:gd name="T73" fmla="*/ 509 h 566"/>
              <a:gd name="T74" fmla="*/ 412 w 462"/>
              <a:gd name="T75" fmla="*/ 479 h 566"/>
              <a:gd name="T76" fmla="*/ 437 w 462"/>
              <a:gd name="T77" fmla="*/ 449 h 566"/>
              <a:gd name="T78" fmla="*/ 462 w 462"/>
              <a:gd name="T79" fmla="*/ 370 h 566"/>
              <a:gd name="T80" fmla="*/ 438 w 462"/>
              <a:gd name="T81" fmla="*/ 340 h 566"/>
              <a:gd name="T82" fmla="*/ 413 w 462"/>
              <a:gd name="T83" fmla="*/ 349 h 566"/>
              <a:gd name="T84" fmla="*/ 381 w 462"/>
              <a:gd name="T85" fmla="*/ 322 h 566"/>
              <a:gd name="T86" fmla="*/ 361 w 462"/>
              <a:gd name="T87" fmla="*/ 313 h 566"/>
              <a:gd name="T88" fmla="*/ 336 w 462"/>
              <a:gd name="T89" fmla="*/ 295 h 566"/>
              <a:gd name="T90" fmla="*/ 326 w 462"/>
              <a:gd name="T91" fmla="*/ 282 h 566"/>
              <a:gd name="T92" fmla="*/ 333 w 462"/>
              <a:gd name="T93" fmla="*/ 255 h 566"/>
              <a:gd name="T94" fmla="*/ 352 w 462"/>
              <a:gd name="T95" fmla="*/ 218 h 566"/>
              <a:gd name="T96" fmla="*/ 390 w 462"/>
              <a:gd name="T97" fmla="*/ 195 h 566"/>
              <a:gd name="T98" fmla="*/ 401 w 462"/>
              <a:gd name="T99" fmla="*/ 159 h 566"/>
              <a:gd name="T100" fmla="*/ 357 w 462"/>
              <a:gd name="T101" fmla="*/ 180 h 566"/>
              <a:gd name="T102" fmla="*/ 337 w 462"/>
              <a:gd name="T103" fmla="*/ 183 h 566"/>
              <a:gd name="T104" fmla="*/ 294 w 462"/>
              <a:gd name="T105" fmla="*/ 16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2" h="566">
                <a:moveTo>
                  <a:pt x="292" y="160"/>
                </a:moveTo>
                <a:lnTo>
                  <a:pt x="291" y="160"/>
                </a:lnTo>
                <a:lnTo>
                  <a:pt x="291" y="159"/>
                </a:lnTo>
                <a:lnTo>
                  <a:pt x="291" y="159"/>
                </a:lnTo>
                <a:lnTo>
                  <a:pt x="281" y="128"/>
                </a:lnTo>
                <a:lnTo>
                  <a:pt x="272" y="105"/>
                </a:lnTo>
                <a:lnTo>
                  <a:pt x="268" y="97"/>
                </a:lnTo>
                <a:lnTo>
                  <a:pt x="264" y="90"/>
                </a:lnTo>
                <a:lnTo>
                  <a:pt x="260" y="86"/>
                </a:lnTo>
                <a:lnTo>
                  <a:pt x="257" y="83"/>
                </a:lnTo>
                <a:lnTo>
                  <a:pt x="215" y="70"/>
                </a:lnTo>
                <a:lnTo>
                  <a:pt x="215" y="70"/>
                </a:lnTo>
                <a:lnTo>
                  <a:pt x="184" y="59"/>
                </a:lnTo>
                <a:lnTo>
                  <a:pt x="173" y="56"/>
                </a:lnTo>
                <a:lnTo>
                  <a:pt x="166" y="52"/>
                </a:lnTo>
                <a:lnTo>
                  <a:pt x="166" y="52"/>
                </a:lnTo>
                <a:lnTo>
                  <a:pt x="156" y="44"/>
                </a:lnTo>
                <a:lnTo>
                  <a:pt x="146" y="34"/>
                </a:lnTo>
                <a:lnTo>
                  <a:pt x="133" y="19"/>
                </a:lnTo>
                <a:lnTo>
                  <a:pt x="121" y="0"/>
                </a:lnTo>
                <a:lnTo>
                  <a:pt x="113" y="0"/>
                </a:lnTo>
                <a:lnTo>
                  <a:pt x="114" y="1"/>
                </a:lnTo>
                <a:lnTo>
                  <a:pt x="114" y="1"/>
                </a:lnTo>
                <a:lnTo>
                  <a:pt x="117" y="10"/>
                </a:lnTo>
                <a:lnTo>
                  <a:pt x="124" y="22"/>
                </a:lnTo>
                <a:lnTo>
                  <a:pt x="133" y="35"/>
                </a:lnTo>
                <a:lnTo>
                  <a:pt x="147" y="52"/>
                </a:lnTo>
                <a:lnTo>
                  <a:pt x="148" y="54"/>
                </a:lnTo>
                <a:lnTo>
                  <a:pt x="149" y="56"/>
                </a:lnTo>
                <a:lnTo>
                  <a:pt x="130" y="91"/>
                </a:lnTo>
                <a:lnTo>
                  <a:pt x="130" y="91"/>
                </a:lnTo>
                <a:lnTo>
                  <a:pt x="124" y="99"/>
                </a:lnTo>
                <a:lnTo>
                  <a:pt x="120" y="105"/>
                </a:lnTo>
                <a:lnTo>
                  <a:pt x="114" y="109"/>
                </a:lnTo>
                <a:lnTo>
                  <a:pt x="112" y="109"/>
                </a:lnTo>
                <a:lnTo>
                  <a:pt x="108" y="107"/>
                </a:lnTo>
                <a:lnTo>
                  <a:pt x="108" y="107"/>
                </a:lnTo>
                <a:lnTo>
                  <a:pt x="103" y="104"/>
                </a:lnTo>
                <a:lnTo>
                  <a:pt x="98" y="97"/>
                </a:lnTo>
                <a:lnTo>
                  <a:pt x="78" y="74"/>
                </a:lnTo>
                <a:lnTo>
                  <a:pt x="58" y="69"/>
                </a:lnTo>
                <a:lnTo>
                  <a:pt x="58" y="69"/>
                </a:lnTo>
                <a:lnTo>
                  <a:pt x="58" y="73"/>
                </a:lnTo>
                <a:lnTo>
                  <a:pt x="60" y="82"/>
                </a:lnTo>
                <a:lnTo>
                  <a:pt x="69" y="105"/>
                </a:lnTo>
                <a:lnTo>
                  <a:pt x="69" y="106"/>
                </a:lnTo>
                <a:lnTo>
                  <a:pt x="69" y="107"/>
                </a:lnTo>
                <a:lnTo>
                  <a:pt x="69" y="109"/>
                </a:lnTo>
                <a:lnTo>
                  <a:pt x="69" y="110"/>
                </a:lnTo>
                <a:lnTo>
                  <a:pt x="66" y="124"/>
                </a:lnTo>
                <a:lnTo>
                  <a:pt x="44" y="133"/>
                </a:lnTo>
                <a:lnTo>
                  <a:pt x="44" y="133"/>
                </a:lnTo>
                <a:lnTo>
                  <a:pt x="37" y="136"/>
                </a:lnTo>
                <a:lnTo>
                  <a:pt x="37" y="136"/>
                </a:lnTo>
                <a:lnTo>
                  <a:pt x="35" y="138"/>
                </a:lnTo>
                <a:lnTo>
                  <a:pt x="34" y="143"/>
                </a:lnTo>
                <a:lnTo>
                  <a:pt x="34" y="148"/>
                </a:lnTo>
                <a:lnTo>
                  <a:pt x="35" y="152"/>
                </a:lnTo>
                <a:lnTo>
                  <a:pt x="35" y="152"/>
                </a:lnTo>
                <a:lnTo>
                  <a:pt x="36" y="165"/>
                </a:lnTo>
                <a:lnTo>
                  <a:pt x="36" y="175"/>
                </a:lnTo>
                <a:lnTo>
                  <a:pt x="35" y="182"/>
                </a:lnTo>
                <a:lnTo>
                  <a:pt x="32" y="187"/>
                </a:lnTo>
                <a:lnTo>
                  <a:pt x="32" y="187"/>
                </a:lnTo>
                <a:lnTo>
                  <a:pt x="29" y="189"/>
                </a:lnTo>
                <a:lnTo>
                  <a:pt x="26" y="189"/>
                </a:lnTo>
                <a:lnTo>
                  <a:pt x="24" y="189"/>
                </a:lnTo>
                <a:lnTo>
                  <a:pt x="24" y="189"/>
                </a:lnTo>
                <a:lnTo>
                  <a:pt x="0" y="184"/>
                </a:lnTo>
                <a:lnTo>
                  <a:pt x="0" y="184"/>
                </a:lnTo>
                <a:lnTo>
                  <a:pt x="2" y="188"/>
                </a:lnTo>
                <a:lnTo>
                  <a:pt x="4" y="191"/>
                </a:lnTo>
                <a:lnTo>
                  <a:pt x="7" y="195"/>
                </a:lnTo>
                <a:lnTo>
                  <a:pt x="12" y="197"/>
                </a:lnTo>
                <a:lnTo>
                  <a:pt x="12" y="197"/>
                </a:lnTo>
                <a:lnTo>
                  <a:pt x="20" y="206"/>
                </a:lnTo>
                <a:lnTo>
                  <a:pt x="28" y="218"/>
                </a:lnTo>
                <a:lnTo>
                  <a:pt x="36" y="229"/>
                </a:lnTo>
                <a:lnTo>
                  <a:pt x="43" y="242"/>
                </a:lnTo>
                <a:lnTo>
                  <a:pt x="44" y="246"/>
                </a:lnTo>
                <a:lnTo>
                  <a:pt x="44" y="246"/>
                </a:lnTo>
                <a:lnTo>
                  <a:pt x="55" y="244"/>
                </a:lnTo>
                <a:lnTo>
                  <a:pt x="55" y="244"/>
                </a:lnTo>
                <a:lnTo>
                  <a:pt x="65" y="243"/>
                </a:lnTo>
                <a:lnTo>
                  <a:pt x="74" y="244"/>
                </a:lnTo>
                <a:lnTo>
                  <a:pt x="84" y="246"/>
                </a:lnTo>
                <a:lnTo>
                  <a:pt x="92" y="252"/>
                </a:lnTo>
                <a:lnTo>
                  <a:pt x="106" y="268"/>
                </a:lnTo>
                <a:lnTo>
                  <a:pt x="107" y="269"/>
                </a:lnTo>
                <a:lnTo>
                  <a:pt x="107" y="270"/>
                </a:lnTo>
                <a:lnTo>
                  <a:pt x="106" y="270"/>
                </a:lnTo>
                <a:lnTo>
                  <a:pt x="105" y="301"/>
                </a:lnTo>
                <a:lnTo>
                  <a:pt x="105" y="301"/>
                </a:lnTo>
                <a:lnTo>
                  <a:pt x="107" y="306"/>
                </a:lnTo>
                <a:lnTo>
                  <a:pt x="109" y="309"/>
                </a:lnTo>
                <a:lnTo>
                  <a:pt x="109" y="314"/>
                </a:lnTo>
                <a:lnTo>
                  <a:pt x="108" y="317"/>
                </a:lnTo>
                <a:lnTo>
                  <a:pt x="108" y="317"/>
                </a:lnTo>
                <a:lnTo>
                  <a:pt x="106" y="321"/>
                </a:lnTo>
                <a:lnTo>
                  <a:pt x="102" y="324"/>
                </a:lnTo>
                <a:lnTo>
                  <a:pt x="98" y="326"/>
                </a:lnTo>
                <a:lnTo>
                  <a:pt x="92" y="328"/>
                </a:lnTo>
                <a:lnTo>
                  <a:pt x="92" y="328"/>
                </a:lnTo>
                <a:lnTo>
                  <a:pt x="86" y="329"/>
                </a:lnTo>
                <a:lnTo>
                  <a:pt x="82" y="332"/>
                </a:lnTo>
                <a:lnTo>
                  <a:pt x="78" y="338"/>
                </a:lnTo>
                <a:lnTo>
                  <a:pt x="76" y="346"/>
                </a:lnTo>
                <a:lnTo>
                  <a:pt x="76" y="346"/>
                </a:lnTo>
                <a:lnTo>
                  <a:pt x="76" y="346"/>
                </a:lnTo>
                <a:lnTo>
                  <a:pt x="76" y="347"/>
                </a:lnTo>
                <a:lnTo>
                  <a:pt x="66" y="368"/>
                </a:lnTo>
                <a:lnTo>
                  <a:pt x="81" y="383"/>
                </a:lnTo>
                <a:lnTo>
                  <a:pt x="112" y="388"/>
                </a:lnTo>
                <a:lnTo>
                  <a:pt x="114" y="388"/>
                </a:lnTo>
                <a:lnTo>
                  <a:pt x="114" y="388"/>
                </a:lnTo>
                <a:lnTo>
                  <a:pt x="130" y="405"/>
                </a:lnTo>
                <a:lnTo>
                  <a:pt x="110" y="434"/>
                </a:lnTo>
                <a:lnTo>
                  <a:pt x="155" y="532"/>
                </a:lnTo>
                <a:lnTo>
                  <a:pt x="156" y="534"/>
                </a:lnTo>
                <a:lnTo>
                  <a:pt x="149" y="542"/>
                </a:lnTo>
                <a:lnTo>
                  <a:pt x="152" y="550"/>
                </a:lnTo>
                <a:lnTo>
                  <a:pt x="153" y="550"/>
                </a:lnTo>
                <a:lnTo>
                  <a:pt x="235" y="497"/>
                </a:lnTo>
                <a:lnTo>
                  <a:pt x="221" y="521"/>
                </a:lnTo>
                <a:lnTo>
                  <a:pt x="221" y="521"/>
                </a:lnTo>
                <a:lnTo>
                  <a:pt x="215" y="535"/>
                </a:lnTo>
                <a:lnTo>
                  <a:pt x="209" y="546"/>
                </a:lnTo>
                <a:lnTo>
                  <a:pt x="205" y="557"/>
                </a:lnTo>
                <a:lnTo>
                  <a:pt x="202" y="566"/>
                </a:lnTo>
                <a:lnTo>
                  <a:pt x="202" y="566"/>
                </a:lnTo>
                <a:lnTo>
                  <a:pt x="213" y="561"/>
                </a:lnTo>
                <a:lnTo>
                  <a:pt x="223" y="553"/>
                </a:lnTo>
                <a:lnTo>
                  <a:pt x="226" y="549"/>
                </a:lnTo>
                <a:lnTo>
                  <a:pt x="231" y="543"/>
                </a:lnTo>
                <a:lnTo>
                  <a:pt x="233" y="537"/>
                </a:lnTo>
                <a:lnTo>
                  <a:pt x="236" y="530"/>
                </a:lnTo>
                <a:lnTo>
                  <a:pt x="237" y="528"/>
                </a:lnTo>
                <a:lnTo>
                  <a:pt x="239" y="528"/>
                </a:lnTo>
                <a:lnTo>
                  <a:pt x="262" y="516"/>
                </a:lnTo>
                <a:lnTo>
                  <a:pt x="263" y="513"/>
                </a:lnTo>
                <a:lnTo>
                  <a:pt x="296" y="542"/>
                </a:lnTo>
                <a:lnTo>
                  <a:pt x="331" y="543"/>
                </a:lnTo>
                <a:lnTo>
                  <a:pt x="333" y="544"/>
                </a:lnTo>
                <a:lnTo>
                  <a:pt x="350" y="556"/>
                </a:lnTo>
                <a:lnTo>
                  <a:pt x="394" y="517"/>
                </a:lnTo>
                <a:lnTo>
                  <a:pt x="394" y="517"/>
                </a:lnTo>
                <a:lnTo>
                  <a:pt x="398" y="513"/>
                </a:lnTo>
                <a:lnTo>
                  <a:pt x="400" y="509"/>
                </a:lnTo>
                <a:lnTo>
                  <a:pt x="407" y="494"/>
                </a:lnTo>
                <a:lnTo>
                  <a:pt x="412" y="485"/>
                </a:lnTo>
                <a:lnTo>
                  <a:pt x="412" y="485"/>
                </a:lnTo>
                <a:lnTo>
                  <a:pt x="412" y="479"/>
                </a:lnTo>
                <a:lnTo>
                  <a:pt x="408" y="471"/>
                </a:lnTo>
                <a:lnTo>
                  <a:pt x="394" y="447"/>
                </a:lnTo>
                <a:lnTo>
                  <a:pt x="384" y="431"/>
                </a:lnTo>
                <a:lnTo>
                  <a:pt x="437" y="449"/>
                </a:lnTo>
                <a:lnTo>
                  <a:pt x="453" y="441"/>
                </a:lnTo>
                <a:lnTo>
                  <a:pt x="437" y="407"/>
                </a:lnTo>
                <a:lnTo>
                  <a:pt x="436" y="405"/>
                </a:lnTo>
                <a:lnTo>
                  <a:pt x="462" y="370"/>
                </a:lnTo>
                <a:lnTo>
                  <a:pt x="452" y="354"/>
                </a:lnTo>
                <a:lnTo>
                  <a:pt x="452" y="354"/>
                </a:lnTo>
                <a:lnTo>
                  <a:pt x="444" y="346"/>
                </a:lnTo>
                <a:lnTo>
                  <a:pt x="438" y="340"/>
                </a:lnTo>
                <a:lnTo>
                  <a:pt x="432" y="337"/>
                </a:lnTo>
                <a:lnTo>
                  <a:pt x="429" y="336"/>
                </a:lnTo>
                <a:lnTo>
                  <a:pt x="426" y="337"/>
                </a:lnTo>
                <a:lnTo>
                  <a:pt x="413" y="349"/>
                </a:lnTo>
                <a:lnTo>
                  <a:pt x="410" y="348"/>
                </a:lnTo>
                <a:lnTo>
                  <a:pt x="408" y="348"/>
                </a:lnTo>
                <a:lnTo>
                  <a:pt x="386" y="341"/>
                </a:lnTo>
                <a:lnTo>
                  <a:pt x="381" y="322"/>
                </a:lnTo>
                <a:lnTo>
                  <a:pt x="381" y="322"/>
                </a:lnTo>
                <a:lnTo>
                  <a:pt x="374" y="321"/>
                </a:lnTo>
                <a:lnTo>
                  <a:pt x="368" y="317"/>
                </a:lnTo>
                <a:lnTo>
                  <a:pt x="361" y="313"/>
                </a:lnTo>
                <a:lnTo>
                  <a:pt x="357" y="307"/>
                </a:lnTo>
                <a:lnTo>
                  <a:pt x="343" y="299"/>
                </a:lnTo>
                <a:lnTo>
                  <a:pt x="343" y="299"/>
                </a:lnTo>
                <a:lnTo>
                  <a:pt x="336" y="295"/>
                </a:lnTo>
                <a:lnTo>
                  <a:pt x="330" y="291"/>
                </a:lnTo>
                <a:lnTo>
                  <a:pt x="327" y="286"/>
                </a:lnTo>
                <a:lnTo>
                  <a:pt x="326" y="282"/>
                </a:lnTo>
                <a:lnTo>
                  <a:pt x="326" y="282"/>
                </a:lnTo>
                <a:lnTo>
                  <a:pt x="325" y="276"/>
                </a:lnTo>
                <a:lnTo>
                  <a:pt x="326" y="270"/>
                </a:lnTo>
                <a:lnTo>
                  <a:pt x="329" y="263"/>
                </a:lnTo>
                <a:lnTo>
                  <a:pt x="333" y="255"/>
                </a:lnTo>
                <a:lnTo>
                  <a:pt x="333" y="255"/>
                </a:lnTo>
                <a:lnTo>
                  <a:pt x="342" y="242"/>
                </a:lnTo>
                <a:lnTo>
                  <a:pt x="349" y="229"/>
                </a:lnTo>
                <a:lnTo>
                  <a:pt x="352" y="218"/>
                </a:lnTo>
                <a:lnTo>
                  <a:pt x="353" y="208"/>
                </a:lnTo>
                <a:lnTo>
                  <a:pt x="353" y="192"/>
                </a:lnTo>
                <a:lnTo>
                  <a:pt x="362" y="193"/>
                </a:lnTo>
                <a:lnTo>
                  <a:pt x="390" y="195"/>
                </a:lnTo>
                <a:lnTo>
                  <a:pt x="390" y="195"/>
                </a:lnTo>
                <a:lnTo>
                  <a:pt x="392" y="191"/>
                </a:lnTo>
                <a:lnTo>
                  <a:pt x="394" y="184"/>
                </a:lnTo>
                <a:lnTo>
                  <a:pt x="401" y="159"/>
                </a:lnTo>
                <a:lnTo>
                  <a:pt x="392" y="158"/>
                </a:lnTo>
                <a:lnTo>
                  <a:pt x="392" y="158"/>
                </a:lnTo>
                <a:lnTo>
                  <a:pt x="367" y="174"/>
                </a:lnTo>
                <a:lnTo>
                  <a:pt x="357" y="180"/>
                </a:lnTo>
                <a:lnTo>
                  <a:pt x="347" y="183"/>
                </a:lnTo>
                <a:lnTo>
                  <a:pt x="347" y="183"/>
                </a:lnTo>
                <a:lnTo>
                  <a:pt x="343" y="184"/>
                </a:lnTo>
                <a:lnTo>
                  <a:pt x="337" y="183"/>
                </a:lnTo>
                <a:lnTo>
                  <a:pt x="331" y="182"/>
                </a:lnTo>
                <a:lnTo>
                  <a:pt x="325" y="181"/>
                </a:lnTo>
                <a:lnTo>
                  <a:pt x="310" y="173"/>
                </a:lnTo>
                <a:lnTo>
                  <a:pt x="294" y="163"/>
                </a:lnTo>
                <a:lnTo>
                  <a:pt x="294" y="161"/>
                </a:lnTo>
                <a:lnTo>
                  <a:pt x="292" y="160"/>
                </a:lnTo>
                <a:close/>
              </a:path>
            </a:pathLst>
          </a:custGeom>
          <a:solidFill>
            <a:schemeClr val="bg1">
              <a:lumMod val="50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51" name="Freeform 57"/>
          <p:cNvSpPr/>
          <p:nvPr/>
        </p:nvSpPr>
        <p:spPr bwMode="auto">
          <a:xfrm>
            <a:off x="5013258" y="3021757"/>
            <a:ext cx="142641" cy="205292"/>
          </a:xfrm>
          <a:custGeom>
            <a:avLst/>
            <a:gdLst>
              <a:gd name="T0" fmla="*/ 71 w 121"/>
              <a:gd name="T1" fmla="*/ 4 h 177"/>
              <a:gd name="T2" fmla="*/ 66 w 121"/>
              <a:gd name="T3" fmla="*/ 0 h 177"/>
              <a:gd name="T4" fmla="*/ 66 w 121"/>
              <a:gd name="T5" fmla="*/ 0 h 177"/>
              <a:gd name="T6" fmla="*/ 62 w 121"/>
              <a:gd name="T7" fmla="*/ 2 h 177"/>
              <a:gd name="T8" fmla="*/ 57 w 121"/>
              <a:gd name="T9" fmla="*/ 6 h 177"/>
              <a:gd name="T10" fmla="*/ 54 w 121"/>
              <a:gd name="T11" fmla="*/ 12 h 177"/>
              <a:gd name="T12" fmla="*/ 49 w 121"/>
              <a:gd name="T13" fmla="*/ 20 h 177"/>
              <a:gd name="T14" fmla="*/ 44 w 121"/>
              <a:gd name="T15" fmla="*/ 18 h 177"/>
              <a:gd name="T16" fmla="*/ 43 w 121"/>
              <a:gd name="T17" fmla="*/ 19 h 177"/>
              <a:gd name="T18" fmla="*/ 44 w 121"/>
              <a:gd name="T19" fmla="*/ 20 h 177"/>
              <a:gd name="T20" fmla="*/ 34 w 121"/>
              <a:gd name="T21" fmla="*/ 31 h 177"/>
              <a:gd name="T22" fmla="*/ 30 w 121"/>
              <a:gd name="T23" fmla="*/ 34 h 177"/>
              <a:gd name="T24" fmla="*/ 16 w 121"/>
              <a:gd name="T25" fmla="*/ 41 h 177"/>
              <a:gd name="T26" fmla="*/ 15 w 121"/>
              <a:gd name="T27" fmla="*/ 50 h 177"/>
              <a:gd name="T28" fmla="*/ 15 w 121"/>
              <a:gd name="T29" fmla="*/ 50 h 177"/>
              <a:gd name="T30" fmla="*/ 15 w 121"/>
              <a:gd name="T31" fmla="*/ 59 h 177"/>
              <a:gd name="T32" fmla="*/ 13 w 121"/>
              <a:gd name="T33" fmla="*/ 66 h 177"/>
              <a:gd name="T34" fmla="*/ 10 w 121"/>
              <a:gd name="T35" fmla="*/ 73 h 177"/>
              <a:gd name="T36" fmla="*/ 7 w 121"/>
              <a:gd name="T37" fmla="*/ 76 h 177"/>
              <a:gd name="T38" fmla="*/ 1 w 121"/>
              <a:gd name="T39" fmla="*/ 91 h 177"/>
              <a:gd name="T40" fmla="*/ 1 w 121"/>
              <a:gd name="T41" fmla="*/ 91 h 177"/>
              <a:gd name="T42" fmla="*/ 0 w 121"/>
              <a:gd name="T43" fmla="*/ 100 h 177"/>
              <a:gd name="T44" fmla="*/ 0 w 121"/>
              <a:gd name="T45" fmla="*/ 108 h 177"/>
              <a:gd name="T46" fmla="*/ 0 w 121"/>
              <a:gd name="T47" fmla="*/ 117 h 177"/>
              <a:gd name="T48" fmla="*/ 8 w 121"/>
              <a:gd name="T49" fmla="*/ 153 h 177"/>
              <a:gd name="T50" fmla="*/ 8 w 121"/>
              <a:gd name="T51" fmla="*/ 153 h 177"/>
              <a:gd name="T52" fmla="*/ 10 w 121"/>
              <a:gd name="T53" fmla="*/ 157 h 177"/>
              <a:gd name="T54" fmla="*/ 13 w 121"/>
              <a:gd name="T55" fmla="*/ 161 h 177"/>
              <a:gd name="T56" fmla="*/ 20 w 121"/>
              <a:gd name="T57" fmla="*/ 166 h 177"/>
              <a:gd name="T58" fmla="*/ 28 w 121"/>
              <a:gd name="T59" fmla="*/ 169 h 177"/>
              <a:gd name="T60" fmla="*/ 56 w 121"/>
              <a:gd name="T61" fmla="*/ 177 h 177"/>
              <a:gd name="T62" fmla="*/ 56 w 121"/>
              <a:gd name="T63" fmla="*/ 177 h 177"/>
              <a:gd name="T64" fmla="*/ 62 w 121"/>
              <a:gd name="T65" fmla="*/ 176 h 177"/>
              <a:gd name="T66" fmla="*/ 68 w 121"/>
              <a:gd name="T67" fmla="*/ 174 h 177"/>
              <a:gd name="T68" fmla="*/ 75 w 121"/>
              <a:gd name="T69" fmla="*/ 170 h 177"/>
              <a:gd name="T70" fmla="*/ 83 w 121"/>
              <a:gd name="T71" fmla="*/ 166 h 177"/>
              <a:gd name="T72" fmla="*/ 76 w 121"/>
              <a:gd name="T73" fmla="*/ 152 h 177"/>
              <a:gd name="T74" fmla="*/ 76 w 121"/>
              <a:gd name="T75" fmla="*/ 149 h 177"/>
              <a:gd name="T76" fmla="*/ 76 w 121"/>
              <a:gd name="T77" fmla="*/ 148 h 177"/>
              <a:gd name="T78" fmla="*/ 79 w 121"/>
              <a:gd name="T79" fmla="*/ 138 h 177"/>
              <a:gd name="T80" fmla="*/ 79 w 121"/>
              <a:gd name="T81" fmla="*/ 137 h 177"/>
              <a:gd name="T82" fmla="*/ 93 w 121"/>
              <a:gd name="T83" fmla="*/ 113 h 177"/>
              <a:gd name="T84" fmla="*/ 115 w 121"/>
              <a:gd name="T85" fmla="*/ 113 h 177"/>
              <a:gd name="T86" fmla="*/ 121 w 121"/>
              <a:gd name="T87" fmla="*/ 112 h 177"/>
              <a:gd name="T88" fmla="*/ 121 w 121"/>
              <a:gd name="T89" fmla="*/ 112 h 177"/>
              <a:gd name="T90" fmla="*/ 118 w 121"/>
              <a:gd name="T91" fmla="*/ 105 h 177"/>
              <a:gd name="T92" fmla="*/ 113 w 121"/>
              <a:gd name="T93" fmla="*/ 96 h 177"/>
              <a:gd name="T94" fmla="*/ 107 w 121"/>
              <a:gd name="T95" fmla="*/ 85 h 177"/>
              <a:gd name="T96" fmla="*/ 98 w 121"/>
              <a:gd name="T97" fmla="*/ 74 h 177"/>
              <a:gd name="T98" fmla="*/ 89 w 121"/>
              <a:gd name="T99" fmla="*/ 61 h 177"/>
              <a:gd name="T100" fmla="*/ 89 w 121"/>
              <a:gd name="T101" fmla="*/ 61 h 177"/>
              <a:gd name="T102" fmla="*/ 86 w 121"/>
              <a:gd name="T103" fmla="*/ 54 h 177"/>
              <a:gd name="T104" fmla="*/ 83 w 121"/>
              <a:gd name="T105" fmla="*/ 46 h 177"/>
              <a:gd name="T106" fmla="*/ 80 w 121"/>
              <a:gd name="T107" fmla="*/ 37 h 177"/>
              <a:gd name="T108" fmla="*/ 79 w 121"/>
              <a:gd name="T109" fmla="*/ 27 h 177"/>
              <a:gd name="T110" fmla="*/ 79 w 121"/>
              <a:gd name="T111" fmla="*/ 27 h 177"/>
              <a:gd name="T112" fmla="*/ 74 w 121"/>
              <a:gd name="T113" fmla="*/ 13 h 177"/>
              <a:gd name="T114" fmla="*/ 71 w 121"/>
              <a:gd name="T115" fmla="*/ 4 h 177"/>
              <a:gd name="T116" fmla="*/ 71 w 121"/>
              <a:gd name="T117" fmla="*/ 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 h="177">
                <a:moveTo>
                  <a:pt x="71" y="4"/>
                </a:moveTo>
                <a:lnTo>
                  <a:pt x="66" y="0"/>
                </a:lnTo>
                <a:lnTo>
                  <a:pt x="66" y="0"/>
                </a:lnTo>
                <a:lnTo>
                  <a:pt x="62" y="2"/>
                </a:lnTo>
                <a:lnTo>
                  <a:pt x="57" y="6"/>
                </a:lnTo>
                <a:lnTo>
                  <a:pt x="54" y="12"/>
                </a:lnTo>
                <a:lnTo>
                  <a:pt x="49" y="20"/>
                </a:lnTo>
                <a:lnTo>
                  <a:pt x="44" y="18"/>
                </a:lnTo>
                <a:lnTo>
                  <a:pt x="43" y="19"/>
                </a:lnTo>
                <a:lnTo>
                  <a:pt x="44" y="20"/>
                </a:lnTo>
                <a:lnTo>
                  <a:pt x="34" y="31"/>
                </a:lnTo>
                <a:lnTo>
                  <a:pt x="30" y="34"/>
                </a:lnTo>
                <a:lnTo>
                  <a:pt x="16" y="41"/>
                </a:lnTo>
                <a:lnTo>
                  <a:pt x="15" y="50"/>
                </a:lnTo>
                <a:lnTo>
                  <a:pt x="15" y="50"/>
                </a:lnTo>
                <a:lnTo>
                  <a:pt x="15" y="59"/>
                </a:lnTo>
                <a:lnTo>
                  <a:pt x="13" y="66"/>
                </a:lnTo>
                <a:lnTo>
                  <a:pt x="10" y="73"/>
                </a:lnTo>
                <a:lnTo>
                  <a:pt x="7" y="76"/>
                </a:lnTo>
                <a:lnTo>
                  <a:pt x="1" y="91"/>
                </a:lnTo>
                <a:lnTo>
                  <a:pt x="1" y="91"/>
                </a:lnTo>
                <a:lnTo>
                  <a:pt x="0" y="100"/>
                </a:lnTo>
                <a:lnTo>
                  <a:pt x="0" y="108"/>
                </a:lnTo>
                <a:lnTo>
                  <a:pt x="0" y="117"/>
                </a:lnTo>
                <a:lnTo>
                  <a:pt x="8" y="153"/>
                </a:lnTo>
                <a:lnTo>
                  <a:pt x="8" y="153"/>
                </a:lnTo>
                <a:lnTo>
                  <a:pt x="10" y="157"/>
                </a:lnTo>
                <a:lnTo>
                  <a:pt x="13" y="161"/>
                </a:lnTo>
                <a:lnTo>
                  <a:pt x="20" y="166"/>
                </a:lnTo>
                <a:lnTo>
                  <a:pt x="28" y="169"/>
                </a:lnTo>
                <a:lnTo>
                  <a:pt x="56" y="177"/>
                </a:lnTo>
                <a:lnTo>
                  <a:pt x="56" y="177"/>
                </a:lnTo>
                <a:lnTo>
                  <a:pt x="62" y="176"/>
                </a:lnTo>
                <a:lnTo>
                  <a:pt x="68" y="174"/>
                </a:lnTo>
                <a:lnTo>
                  <a:pt x="75" y="170"/>
                </a:lnTo>
                <a:lnTo>
                  <a:pt x="83" y="166"/>
                </a:lnTo>
                <a:lnTo>
                  <a:pt x="76" y="152"/>
                </a:lnTo>
                <a:lnTo>
                  <a:pt x="76" y="149"/>
                </a:lnTo>
                <a:lnTo>
                  <a:pt x="76" y="148"/>
                </a:lnTo>
                <a:lnTo>
                  <a:pt x="79" y="138"/>
                </a:lnTo>
                <a:lnTo>
                  <a:pt x="79" y="137"/>
                </a:lnTo>
                <a:lnTo>
                  <a:pt x="93" y="113"/>
                </a:lnTo>
                <a:lnTo>
                  <a:pt x="115" y="113"/>
                </a:lnTo>
                <a:lnTo>
                  <a:pt x="121" y="112"/>
                </a:lnTo>
                <a:lnTo>
                  <a:pt x="121" y="112"/>
                </a:lnTo>
                <a:lnTo>
                  <a:pt x="118" y="105"/>
                </a:lnTo>
                <a:lnTo>
                  <a:pt x="113" y="96"/>
                </a:lnTo>
                <a:lnTo>
                  <a:pt x="107" y="85"/>
                </a:lnTo>
                <a:lnTo>
                  <a:pt x="98" y="74"/>
                </a:lnTo>
                <a:lnTo>
                  <a:pt x="89" y="61"/>
                </a:lnTo>
                <a:lnTo>
                  <a:pt x="89" y="61"/>
                </a:lnTo>
                <a:lnTo>
                  <a:pt x="86" y="54"/>
                </a:lnTo>
                <a:lnTo>
                  <a:pt x="83" y="46"/>
                </a:lnTo>
                <a:lnTo>
                  <a:pt x="80" y="37"/>
                </a:lnTo>
                <a:lnTo>
                  <a:pt x="79" y="27"/>
                </a:lnTo>
                <a:lnTo>
                  <a:pt x="79" y="27"/>
                </a:lnTo>
                <a:lnTo>
                  <a:pt x="74" y="13"/>
                </a:lnTo>
                <a:lnTo>
                  <a:pt x="71" y="4"/>
                </a:lnTo>
                <a:lnTo>
                  <a:pt x="71" y="4"/>
                </a:lnTo>
                <a:close/>
              </a:path>
            </a:pathLst>
          </a:custGeom>
          <a:solidFill>
            <a:schemeClr val="bg1">
              <a:lumMod val="7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52" name="Freeform 58"/>
          <p:cNvSpPr/>
          <p:nvPr/>
        </p:nvSpPr>
        <p:spPr bwMode="auto">
          <a:xfrm>
            <a:off x="4874094" y="2934769"/>
            <a:ext cx="187870" cy="198333"/>
          </a:xfrm>
          <a:custGeom>
            <a:avLst/>
            <a:gdLst>
              <a:gd name="T0" fmla="*/ 77 w 161"/>
              <a:gd name="T1" fmla="*/ 39 h 173"/>
              <a:gd name="T2" fmla="*/ 59 w 161"/>
              <a:gd name="T3" fmla="*/ 34 h 173"/>
              <a:gd name="T4" fmla="*/ 57 w 161"/>
              <a:gd name="T5" fmla="*/ 45 h 173"/>
              <a:gd name="T6" fmla="*/ 28 w 161"/>
              <a:gd name="T7" fmla="*/ 55 h 173"/>
              <a:gd name="T8" fmla="*/ 27 w 161"/>
              <a:gd name="T9" fmla="*/ 59 h 173"/>
              <a:gd name="T10" fmla="*/ 27 w 161"/>
              <a:gd name="T11" fmla="*/ 71 h 173"/>
              <a:gd name="T12" fmla="*/ 35 w 161"/>
              <a:gd name="T13" fmla="*/ 84 h 173"/>
              <a:gd name="T14" fmla="*/ 35 w 161"/>
              <a:gd name="T15" fmla="*/ 90 h 173"/>
              <a:gd name="T16" fmla="*/ 29 w 161"/>
              <a:gd name="T17" fmla="*/ 99 h 173"/>
              <a:gd name="T18" fmla="*/ 14 w 161"/>
              <a:gd name="T19" fmla="*/ 115 h 173"/>
              <a:gd name="T20" fmla="*/ 5 w 161"/>
              <a:gd name="T21" fmla="*/ 123 h 173"/>
              <a:gd name="T22" fmla="*/ 1 w 161"/>
              <a:gd name="T23" fmla="*/ 128 h 173"/>
              <a:gd name="T24" fmla="*/ 0 w 161"/>
              <a:gd name="T25" fmla="*/ 134 h 173"/>
              <a:gd name="T26" fmla="*/ 21 w 161"/>
              <a:gd name="T27" fmla="*/ 150 h 173"/>
              <a:gd name="T28" fmla="*/ 32 w 161"/>
              <a:gd name="T29" fmla="*/ 151 h 173"/>
              <a:gd name="T30" fmla="*/ 50 w 161"/>
              <a:gd name="T31" fmla="*/ 152 h 173"/>
              <a:gd name="T32" fmla="*/ 58 w 161"/>
              <a:gd name="T33" fmla="*/ 155 h 173"/>
              <a:gd name="T34" fmla="*/ 72 w 161"/>
              <a:gd name="T35" fmla="*/ 167 h 173"/>
              <a:gd name="T36" fmla="*/ 83 w 161"/>
              <a:gd name="T37" fmla="*/ 170 h 173"/>
              <a:gd name="T38" fmla="*/ 93 w 161"/>
              <a:gd name="T39" fmla="*/ 173 h 173"/>
              <a:gd name="T40" fmla="*/ 97 w 161"/>
              <a:gd name="T41" fmla="*/ 171 h 173"/>
              <a:gd name="T42" fmla="*/ 106 w 161"/>
              <a:gd name="T43" fmla="*/ 166 h 173"/>
              <a:gd name="T44" fmla="*/ 119 w 161"/>
              <a:gd name="T45" fmla="*/ 149 h 173"/>
              <a:gd name="T46" fmla="*/ 120 w 161"/>
              <a:gd name="T47" fmla="*/ 98 h 173"/>
              <a:gd name="T48" fmla="*/ 146 w 161"/>
              <a:gd name="T49" fmla="*/ 103 h 173"/>
              <a:gd name="T50" fmla="*/ 155 w 161"/>
              <a:gd name="T51" fmla="*/ 91 h 173"/>
              <a:gd name="T52" fmla="*/ 147 w 161"/>
              <a:gd name="T53" fmla="*/ 44 h 173"/>
              <a:gd name="T54" fmla="*/ 150 w 161"/>
              <a:gd name="T55" fmla="*/ 40 h 173"/>
              <a:gd name="T56" fmla="*/ 156 w 161"/>
              <a:gd name="T57" fmla="*/ 34 h 173"/>
              <a:gd name="T58" fmla="*/ 161 w 161"/>
              <a:gd name="T59" fmla="*/ 33 h 173"/>
              <a:gd name="T60" fmla="*/ 130 w 161"/>
              <a:gd name="T61" fmla="*/ 26 h 173"/>
              <a:gd name="T62" fmla="*/ 104 w 161"/>
              <a:gd name="T63" fmla="*/ 6 h 173"/>
              <a:gd name="T64" fmla="*/ 95 w 161"/>
              <a:gd name="T65" fmla="*/ 2 h 173"/>
              <a:gd name="T66" fmla="*/ 80 w 161"/>
              <a:gd name="T67" fmla="*/ 0 h 173"/>
              <a:gd name="T68" fmla="*/ 68 w 161"/>
              <a:gd name="T69" fmla="*/ 3 h 173"/>
              <a:gd name="T70" fmla="*/ 67 w 161"/>
              <a:gd name="T71" fmla="*/ 6 h 173"/>
              <a:gd name="T72" fmla="*/ 71 w 161"/>
              <a:gd name="T73" fmla="*/ 13 h 173"/>
              <a:gd name="T74" fmla="*/ 75 w 161"/>
              <a:gd name="T75" fmla="*/ 16 h 173"/>
              <a:gd name="T76" fmla="*/ 82 w 161"/>
              <a:gd name="T77" fmla="*/ 24 h 173"/>
              <a:gd name="T78" fmla="*/ 81 w 161"/>
              <a:gd name="T79" fmla="*/ 3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73">
                <a:moveTo>
                  <a:pt x="81" y="34"/>
                </a:moveTo>
                <a:lnTo>
                  <a:pt x="77" y="39"/>
                </a:lnTo>
                <a:lnTo>
                  <a:pt x="74" y="37"/>
                </a:lnTo>
                <a:lnTo>
                  <a:pt x="59" y="34"/>
                </a:lnTo>
                <a:lnTo>
                  <a:pt x="57" y="42"/>
                </a:lnTo>
                <a:lnTo>
                  <a:pt x="57" y="45"/>
                </a:lnTo>
                <a:lnTo>
                  <a:pt x="53" y="45"/>
                </a:lnTo>
                <a:lnTo>
                  <a:pt x="28" y="55"/>
                </a:lnTo>
                <a:lnTo>
                  <a:pt x="27" y="59"/>
                </a:lnTo>
                <a:lnTo>
                  <a:pt x="27" y="59"/>
                </a:lnTo>
                <a:lnTo>
                  <a:pt x="26" y="65"/>
                </a:lnTo>
                <a:lnTo>
                  <a:pt x="27" y="71"/>
                </a:lnTo>
                <a:lnTo>
                  <a:pt x="30" y="77"/>
                </a:lnTo>
                <a:lnTo>
                  <a:pt x="35" y="84"/>
                </a:lnTo>
                <a:lnTo>
                  <a:pt x="38" y="87"/>
                </a:lnTo>
                <a:lnTo>
                  <a:pt x="35" y="90"/>
                </a:lnTo>
                <a:lnTo>
                  <a:pt x="35" y="90"/>
                </a:lnTo>
                <a:lnTo>
                  <a:pt x="29" y="99"/>
                </a:lnTo>
                <a:lnTo>
                  <a:pt x="22" y="107"/>
                </a:lnTo>
                <a:lnTo>
                  <a:pt x="14" y="115"/>
                </a:lnTo>
                <a:lnTo>
                  <a:pt x="5" y="123"/>
                </a:lnTo>
                <a:lnTo>
                  <a:pt x="5" y="123"/>
                </a:lnTo>
                <a:lnTo>
                  <a:pt x="2" y="126"/>
                </a:lnTo>
                <a:lnTo>
                  <a:pt x="1" y="128"/>
                </a:lnTo>
                <a:lnTo>
                  <a:pt x="0" y="131"/>
                </a:lnTo>
                <a:lnTo>
                  <a:pt x="0" y="134"/>
                </a:lnTo>
                <a:lnTo>
                  <a:pt x="8" y="145"/>
                </a:lnTo>
                <a:lnTo>
                  <a:pt x="21" y="150"/>
                </a:lnTo>
                <a:lnTo>
                  <a:pt x="32" y="151"/>
                </a:lnTo>
                <a:lnTo>
                  <a:pt x="32" y="151"/>
                </a:lnTo>
                <a:lnTo>
                  <a:pt x="42" y="151"/>
                </a:lnTo>
                <a:lnTo>
                  <a:pt x="50" y="152"/>
                </a:lnTo>
                <a:lnTo>
                  <a:pt x="56" y="154"/>
                </a:lnTo>
                <a:lnTo>
                  <a:pt x="58" y="155"/>
                </a:lnTo>
                <a:lnTo>
                  <a:pt x="60" y="158"/>
                </a:lnTo>
                <a:lnTo>
                  <a:pt x="72" y="167"/>
                </a:lnTo>
                <a:lnTo>
                  <a:pt x="72" y="167"/>
                </a:lnTo>
                <a:lnTo>
                  <a:pt x="83" y="170"/>
                </a:lnTo>
                <a:lnTo>
                  <a:pt x="89" y="171"/>
                </a:lnTo>
                <a:lnTo>
                  <a:pt x="93" y="173"/>
                </a:lnTo>
                <a:lnTo>
                  <a:pt x="93" y="173"/>
                </a:lnTo>
                <a:lnTo>
                  <a:pt x="97" y="171"/>
                </a:lnTo>
                <a:lnTo>
                  <a:pt x="101" y="169"/>
                </a:lnTo>
                <a:lnTo>
                  <a:pt x="106" y="166"/>
                </a:lnTo>
                <a:lnTo>
                  <a:pt x="109" y="159"/>
                </a:lnTo>
                <a:lnTo>
                  <a:pt x="119" y="149"/>
                </a:lnTo>
                <a:lnTo>
                  <a:pt x="127" y="126"/>
                </a:lnTo>
                <a:lnTo>
                  <a:pt x="120" y="98"/>
                </a:lnTo>
                <a:lnTo>
                  <a:pt x="130" y="102"/>
                </a:lnTo>
                <a:lnTo>
                  <a:pt x="146" y="103"/>
                </a:lnTo>
                <a:lnTo>
                  <a:pt x="153" y="97"/>
                </a:lnTo>
                <a:lnTo>
                  <a:pt x="155" y="91"/>
                </a:lnTo>
                <a:lnTo>
                  <a:pt x="143" y="56"/>
                </a:lnTo>
                <a:lnTo>
                  <a:pt x="147" y="44"/>
                </a:lnTo>
                <a:lnTo>
                  <a:pt x="147" y="44"/>
                </a:lnTo>
                <a:lnTo>
                  <a:pt x="150" y="40"/>
                </a:lnTo>
                <a:lnTo>
                  <a:pt x="153" y="36"/>
                </a:lnTo>
                <a:lnTo>
                  <a:pt x="156" y="34"/>
                </a:lnTo>
                <a:lnTo>
                  <a:pt x="160" y="33"/>
                </a:lnTo>
                <a:lnTo>
                  <a:pt x="161" y="33"/>
                </a:lnTo>
                <a:lnTo>
                  <a:pt x="159" y="25"/>
                </a:lnTo>
                <a:lnTo>
                  <a:pt x="130" y="26"/>
                </a:lnTo>
                <a:lnTo>
                  <a:pt x="130" y="25"/>
                </a:lnTo>
                <a:lnTo>
                  <a:pt x="104" y="6"/>
                </a:lnTo>
                <a:lnTo>
                  <a:pt x="104" y="6"/>
                </a:lnTo>
                <a:lnTo>
                  <a:pt x="95" y="2"/>
                </a:lnTo>
                <a:lnTo>
                  <a:pt x="87" y="0"/>
                </a:lnTo>
                <a:lnTo>
                  <a:pt x="80" y="0"/>
                </a:lnTo>
                <a:lnTo>
                  <a:pt x="72" y="1"/>
                </a:lnTo>
                <a:lnTo>
                  <a:pt x="68" y="3"/>
                </a:lnTo>
                <a:lnTo>
                  <a:pt x="68" y="3"/>
                </a:lnTo>
                <a:lnTo>
                  <a:pt x="67" y="6"/>
                </a:lnTo>
                <a:lnTo>
                  <a:pt x="68" y="10"/>
                </a:lnTo>
                <a:lnTo>
                  <a:pt x="71" y="13"/>
                </a:lnTo>
                <a:lnTo>
                  <a:pt x="75" y="16"/>
                </a:lnTo>
                <a:lnTo>
                  <a:pt x="75" y="16"/>
                </a:lnTo>
                <a:lnTo>
                  <a:pt x="80" y="19"/>
                </a:lnTo>
                <a:lnTo>
                  <a:pt x="82" y="24"/>
                </a:lnTo>
                <a:lnTo>
                  <a:pt x="82" y="28"/>
                </a:lnTo>
                <a:lnTo>
                  <a:pt x="81" y="34"/>
                </a:lnTo>
                <a:lnTo>
                  <a:pt x="81" y="3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53" name="Freeform 59"/>
          <p:cNvSpPr/>
          <p:nvPr/>
        </p:nvSpPr>
        <p:spPr bwMode="auto">
          <a:xfrm>
            <a:off x="5190689" y="2534622"/>
            <a:ext cx="657546" cy="629795"/>
          </a:xfrm>
          <a:custGeom>
            <a:avLst/>
            <a:gdLst>
              <a:gd name="T0" fmla="*/ 246 w 568"/>
              <a:gd name="T1" fmla="*/ 90 h 542"/>
              <a:gd name="T2" fmla="*/ 243 w 568"/>
              <a:gd name="T3" fmla="*/ 105 h 542"/>
              <a:gd name="T4" fmla="*/ 215 w 568"/>
              <a:gd name="T5" fmla="*/ 121 h 542"/>
              <a:gd name="T6" fmla="*/ 193 w 568"/>
              <a:gd name="T7" fmla="*/ 114 h 542"/>
              <a:gd name="T8" fmla="*/ 156 w 568"/>
              <a:gd name="T9" fmla="*/ 153 h 542"/>
              <a:gd name="T10" fmla="*/ 137 w 568"/>
              <a:gd name="T11" fmla="*/ 175 h 542"/>
              <a:gd name="T12" fmla="*/ 106 w 568"/>
              <a:gd name="T13" fmla="*/ 212 h 542"/>
              <a:gd name="T14" fmla="*/ 64 w 568"/>
              <a:gd name="T15" fmla="*/ 212 h 542"/>
              <a:gd name="T16" fmla="*/ 64 w 568"/>
              <a:gd name="T17" fmla="*/ 211 h 542"/>
              <a:gd name="T18" fmla="*/ 45 w 568"/>
              <a:gd name="T19" fmla="*/ 236 h 542"/>
              <a:gd name="T20" fmla="*/ 9 w 568"/>
              <a:gd name="T21" fmla="*/ 317 h 542"/>
              <a:gd name="T22" fmla="*/ 7 w 568"/>
              <a:gd name="T23" fmla="*/ 333 h 542"/>
              <a:gd name="T24" fmla="*/ 15 w 568"/>
              <a:gd name="T25" fmla="*/ 352 h 542"/>
              <a:gd name="T26" fmla="*/ 53 w 568"/>
              <a:gd name="T27" fmla="*/ 362 h 542"/>
              <a:gd name="T28" fmla="*/ 61 w 568"/>
              <a:gd name="T29" fmla="*/ 370 h 542"/>
              <a:gd name="T30" fmla="*/ 73 w 568"/>
              <a:gd name="T31" fmla="*/ 374 h 542"/>
              <a:gd name="T32" fmla="*/ 77 w 568"/>
              <a:gd name="T33" fmla="*/ 384 h 542"/>
              <a:gd name="T34" fmla="*/ 82 w 568"/>
              <a:gd name="T35" fmla="*/ 402 h 542"/>
              <a:gd name="T36" fmla="*/ 142 w 568"/>
              <a:gd name="T37" fmla="*/ 395 h 542"/>
              <a:gd name="T38" fmla="*/ 172 w 568"/>
              <a:gd name="T39" fmla="*/ 339 h 542"/>
              <a:gd name="T40" fmla="*/ 209 w 568"/>
              <a:gd name="T41" fmla="*/ 308 h 542"/>
              <a:gd name="T42" fmla="*/ 229 w 568"/>
              <a:gd name="T43" fmla="*/ 301 h 542"/>
              <a:gd name="T44" fmla="*/ 242 w 568"/>
              <a:gd name="T45" fmla="*/ 293 h 542"/>
              <a:gd name="T46" fmla="*/ 261 w 568"/>
              <a:gd name="T47" fmla="*/ 300 h 542"/>
              <a:gd name="T48" fmla="*/ 284 w 568"/>
              <a:gd name="T49" fmla="*/ 333 h 542"/>
              <a:gd name="T50" fmla="*/ 285 w 568"/>
              <a:gd name="T51" fmla="*/ 338 h 542"/>
              <a:gd name="T52" fmla="*/ 286 w 568"/>
              <a:gd name="T53" fmla="*/ 386 h 542"/>
              <a:gd name="T54" fmla="*/ 280 w 568"/>
              <a:gd name="T55" fmla="*/ 410 h 542"/>
              <a:gd name="T56" fmla="*/ 256 w 568"/>
              <a:gd name="T57" fmla="*/ 446 h 542"/>
              <a:gd name="T58" fmla="*/ 269 w 568"/>
              <a:gd name="T59" fmla="*/ 468 h 542"/>
              <a:gd name="T60" fmla="*/ 282 w 568"/>
              <a:gd name="T61" fmla="*/ 455 h 542"/>
              <a:gd name="T62" fmla="*/ 294 w 568"/>
              <a:gd name="T63" fmla="*/ 486 h 542"/>
              <a:gd name="T64" fmla="*/ 278 w 568"/>
              <a:gd name="T65" fmla="*/ 496 h 542"/>
              <a:gd name="T66" fmla="*/ 277 w 568"/>
              <a:gd name="T67" fmla="*/ 507 h 542"/>
              <a:gd name="T68" fmla="*/ 266 w 568"/>
              <a:gd name="T69" fmla="*/ 522 h 542"/>
              <a:gd name="T70" fmla="*/ 239 w 568"/>
              <a:gd name="T71" fmla="*/ 540 h 542"/>
              <a:gd name="T72" fmla="*/ 287 w 568"/>
              <a:gd name="T73" fmla="*/ 530 h 542"/>
              <a:gd name="T74" fmla="*/ 390 w 568"/>
              <a:gd name="T75" fmla="*/ 404 h 542"/>
              <a:gd name="T76" fmla="*/ 413 w 568"/>
              <a:gd name="T77" fmla="*/ 393 h 542"/>
              <a:gd name="T78" fmla="*/ 445 w 568"/>
              <a:gd name="T79" fmla="*/ 391 h 542"/>
              <a:gd name="T80" fmla="*/ 493 w 568"/>
              <a:gd name="T81" fmla="*/ 317 h 542"/>
              <a:gd name="T82" fmla="*/ 568 w 568"/>
              <a:gd name="T83" fmla="*/ 237 h 542"/>
              <a:gd name="T84" fmla="*/ 563 w 568"/>
              <a:gd name="T85" fmla="*/ 193 h 542"/>
              <a:gd name="T86" fmla="*/ 553 w 568"/>
              <a:gd name="T87" fmla="*/ 187 h 542"/>
              <a:gd name="T88" fmla="*/ 538 w 568"/>
              <a:gd name="T89" fmla="*/ 187 h 542"/>
              <a:gd name="T90" fmla="*/ 523 w 568"/>
              <a:gd name="T91" fmla="*/ 175 h 542"/>
              <a:gd name="T92" fmla="*/ 519 w 568"/>
              <a:gd name="T93" fmla="*/ 166 h 542"/>
              <a:gd name="T94" fmla="*/ 513 w 568"/>
              <a:gd name="T95" fmla="*/ 98 h 542"/>
              <a:gd name="T96" fmla="*/ 496 w 568"/>
              <a:gd name="T97" fmla="*/ 85 h 542"/>
              <a:gd name="T98" fmla="*/ 466 w 568"/>
              <a:gd name="T99" fmla="*/ 47 h 542"/>
              <a:gd name="T100" fmla="*/ 465 w 568"/>
              <a:gd name="T101" fmla="*/ 24 h 542"/>
              <a:gd name="T102" fmla="*/ 456 w 568"/>
              <a:gd name="T103" fmla="*/ 17 h 542"/>
              <a:gd name="T104" fmla="*/ 441 w 568"/>
              <a:gd name="T105" fmla="*/ 38 h 542"/>
              <a:gd name="T106" fmla="*/ 416 w 568"/>
              <a:gd name="T107" fmla="*/ 33 h 542"/>
              <a:gd name="T108" fmla="*/ 408 w 568"/>
              <a:gd name="T109" fmla="*/ 26 h 542"/>
              <a:gd name="T110" fmla="*/ 405 w 568"/>
              <a:gd name="T111" fmla="*/ 12 h 542"/>
              <a:gd name="T112" fmla="*/ 359 w 568"/>
              <a:gd name="T113" fmla="*/ 1 h 542"/>
              <a:gd name="T114" fmla="*/ 354 w 568"/>
              <a:gd name="T115" fmla="*/ 18 h 542"/>
              <a:gd name="T116" fmla="*/ 343 w 568"/>
              <a:gd name="T117" fmla="*/ 47 h 542"/>
              <a:gd name="T118" fmla="*/ 321 w 568"/>
              <a:gd name="T119" fmla="*/ 72 h 542"/>
              <a:gd name="T120" fmla="*/ 283 w 568"/>
              <a:gd name="T121" fmla="*/ 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8" h="542">
                <a:moveTo>
                  <a:pt x="260" y="71"/>
                </a:moveTo>
                <a:lnTo>
                  <a:pt x="246" y="90"/>
                </a:lnTo>
                <a:lnTo>
                  <a:pt x="246" y="90"/>
                </a:lnTo>
                <a:lnTo>
                  <a:pt x="244" y="94"/>
                </a:lnTo>
                <a:lnTo>
                  <a:pt x="243" y="99"/>
                </a:lnTo>
                <a:lnTo>
                  <a:pt x="243" y="105"/>
                </a:lnTo>
                <a:lnTo>
                  <a:pt x="244" y="113"/>
                </a:lnTo>
                <a:lnTo>
                  <a:pt x="244" y="121"/>
                </a:lnTo>
                <a:lnTo>
                  <a:pt x="215" y="121"/>
                </a:lnTo>
                <a:lnTo>
                  <a:pt x="214" y="121"/>
                </a:lnTo>
                <a:lnTo>
                  <a:pt x="214" y="121"/>
                </a:lnTo>
                <a:lnTo>
                  <a:pt x="193" y="114"/>
                </a:lnTo>
                <a:lnTo>
                  <a:pt x="177" y="140"/>
                </a:lnTo>
                <a:lnTo>
                  <a:pt x="175" y="142"/>
                </a:lnTo>
                <a:lnTo>
                  <a:pt x="156" y="153"/>
                </a:lnTo>
                <a:lnTo>
                  <a:pt x="140" y="172"/>
                </a:lnTo>
                <a:lnTo>
                  <a:pt x="140" y="172"/>
                </a:lnTo>
                <a:lnTo>
                  <a:pt x="137" y="175"/>
                </a:lnTo>
                <a:lnTo>
                  <a:pt x="137" y="175"/>
                </a:lnTo>
                <a:lnTo>
                  <a:pt x="106" y="211"/>
                </a:lnTo>
                <a:lnTo>
                  <a:pt x="106" y="212"/>
                </a:lnTo>
                <a:lnTo>
                  <a:pt x="105" y="212"/>
                </a:lnTo>
                <a:lnTo>
                  <a:pt x="82" y="223"/>
                </a:lnTo>
                <a:lnTo>
                  <a:pt x="64" y="212"/>
                </a:lnTo>
                <a:lnTo>
                  <a:pt x="64" y="211"/>
                </a:lnTo>
                <a:lnTo>
                  <a:pt x="64" y="211"/>
                </a:lnTo>
                <a:lnTo>
                  <a:pt x="64" y="211"/>
                </a:lnTo>
                <a:lnTo>
                  <a:pt x="47" y="192"/>
                </a:lnTo>
                <a:lnTo>
                  <a:pt x="37" y="187"/>
                </a:lnTo>
                <a:lnTo>
                  <a:pt x="45" y="236"/>
                </a:lnTo>
                <a:lnTo>
                  <a:pt x="53" y="262"/>
                </a:lnTo>
                <a:lnTo>
                  <a:pt x="34" y="279"/>
                </a:lnTo>
                <a:lnTo>
                  <a:pt x="9" y="317"/>
                </a:lnTo>
                <a:lnTo>
                  <a:pt x="9" y="332"/>
                </a:lnTo>
                <a:lnTo>
                  <a:pt x="8" y="333"/>
                </a:lnTo>
                <a:lnTo>
                  <a:pt x="7" y="333"/>
                </a:lnTo>
                <a:lnTo>
                  <a:pt x="0" y="344"/>
                </a:lnTo>
                <a:lnTo>
                  <a:pt x="4" y="352"/>
                </a:lnTo>
                <a:lnTo>
                  <a:pt x="15" y="352"/>
                </a:lnTo>
                <a:lnTo>
                  <a:pt x="50" y="362"/>
                </a:lnTo>
                <a:lnTo>
                  <a:pt x="51" y="362"/>
                </a:lnTo>
                <a:lnTo>
                  <a:pt x="53" y="362"/>
                </a:lnTo>
                <a:lnTo>
                  <a:pt x="53" y="363"/>
                </a:lnTo>
                <a:lnTo>
                  <a:pt x="54" y="363"/>
                </a:lnTo>
                <a:lnTo>
                  <a:pt x="61" y="370"/>
                </a:lnTo>
                <a:lnTo>
                  <a:pt x="70" y="374"/>
                </a:lnTo>
                <a:lnTo>
                  <a:pt x="70" y="374"/>
                </a:lnTo>
                <a:lnTo>
                  <a:pt x="73" y="374"/>
                </a:lnTo>
                <a:lnTo>
                  <a:pt x="73" y="376"/>
                </a:lnTo>
                <a:lnTo>
                  <a:pt x="73" y="376"/>
                </a:lnTo>
                <a:lnTo>
                  <a:pt x="77" y="384"/>
                </a:lnTo>
                <a:lnTo>
                  <a:pt x="78" y="387"/>
                </a:lnTo>
                <a:lnTo>
                  <a:pt x="79" y="391"/>
                </a:lnTo>
                <a:lnTo>
                  <a:pt x="82" y="402"/>
                </a:lnTo>
                <a:lnTo>
                  <a:pt x="120" y="412"/>
                </a:lnTo>
                <a:lnTo>
                  <a:pt x="130" y="410"/>
                </a:lnTo>
                <a:lnTo>
                  <a:pt x="142" y="395"/>
                </a:lnTo>
                <a:lnTo>
                  <a:pt x="171" y="340"/>
                </a:lnTo>
                <a:lnTo>
                  <a:pt x="172" y="340"/>
                </a:lnTo>
                <a:lnTo>
                  <a:pt x="172" y="339"/>
                </a:lnTo>
                <a:lnTo>
                  <a:pt x="185" y="321"/>
                </a:lnTo>
                <a:lnTo>
                  <a:pt x="187" y="319"/>
                </a:lnTo>
                <a:lnTo>
                  <a:pt x="209" y="308"/>
                </a:lnTo>
                <a:lnTo>
                  <a:pt x="226" y="307"/>
                </a:lnTo>
                <a:lnTo>
                  <a:pt x="226" y="307"/>
                </a:lnTo>
                <a:lnTo>
                  <a:pt x="229" y="301"/>
                </a:lnTo>
                <a:lnTo>
                  <a:pt x="234" y="297"/>
                </a:lnTo>
                <a:lnTo>
                  <a:pt x="238" y="293"/>
                </a:lnTo>
                <a:lnTo>
                  <a:pt x="242" y="293"/>
                </a:lnTo>
                <a:lnTo>
                  <a:pt x="242" y="293"/>
                </a:lnTo>
                <a:lnTo>
                  <a:pt x="250" y="294"/>
                </a:lnTo>
                <a:lnTo>
                  <a:pt x="261" y="300"/>
                </a:lnTo>
                <a:lnTo>
                  <a:pt x="263" y="301"/>
                </a:lnTo>
                <a:lnTo>
                  <a:pt x="263" y="302"/>
                </a:lnTo>
                <a:lnTo>
                  <a:pt x="284" y="333"/>
                </a:lnTo>
                <a:lnTo>
                  <a:pt x="284" y="336"/>
                </a:lnTo>
                <a:lnTo>
                  <a:pt x="285" y="336"/>
                </a:lnTo>
                <a:lnTo>
                  <a:pt x="285" y="338"/>
                </a:lnTo>
                <a:lnTo>
                  <a:pt x="287" y="361"/>
                </a:lnTo>
                <a:lnTo>
                  <a:pt x="286" y="386"/>
                </a:lnTo>
                <a:lnTo>
                  <a:pt x="286" y="386"/>
                </a:lnTo>
                <a:lnTo>
                  <a:pt x="280" y="408"/>
                </a:lnTo>
                <a:lnTo>
                  <a:pt x="280" y="408"/>
                </a:lnTo>
                <a:lnTo>
                  <a:pt x="280" y="410"/>
                </a:lnTo>
                <a:lnTo>
                  <a:pt x="279" y="410"/>
                </a:lnTo>
                <a:lnTo>
                  <a:pt x="263" y="430"/>
                </a:lnTo>
                <a:lnTo>
                  <a:pt x="256" y="446"/>
                </a:lnTo>
                <a:lnTo>
                  <a:pt x="258" y="472"/>
                </a:lnTo>
                <a:lnTo>
                  <a:pt x="260" y="472"/>
                </a:lnTo>
                <a:lnTo>
                  <a:pt x="269" y="468"/>
                </a:lnTo>
                <a:lnTo>
                  <a:pt x="278" y="459"/>
                </a:lnTo>
                <a:lnTo>
                  <a:pt x="280" y="457"/>
                </a:lnTo>
                <a:lnTo>
                  <a:pt x="282" y="455"/>
                </a:lnTo>
                <a:lnTo>
                  <a:pt x="294" y="465"/>
                </a:lnTo>
                <a:lnTo>
                  <a:pt x="294" y="467"/>
                </a:lnTo>
                <a:lnTo>
                  <a:pt x="294" y="486"/>
                </a:lnTo>
                <a:lnTo>
                  <a:pt x="293" y="486"/>
                </a:lnTo>
                <a:lnTo>
                  <a:pt x="282" y="491"/>
                </a:lnTo>
                <a:lnTo>
                  <a:pt x="278" y="496"/>
                </a:lnTo>
                <a:lnTo>
                  <a:pt x="278" y="506"/>
                </a:lnTo>
                <a:lnTo>
                  <a:pt x="277" y="507"/>
                </a:lnTo>
                <a:lnTo>
                  <a:pt x="277" y="507"/>
                </a:lnTo>
                <a:lnTo>
                  <a:pt x="270" y="521"/>
                </a:lnTo>
                <a:lnTo>
                  <a:pt x="269" y="521"/>
                </a:lnTo>
                <a:lnTo>
                  <a:pt x="266" y="522"/>
                </a:lnTo>
                <a:lnTo>
                  <a:pt x="256" y="523"/>
                </a:lnTo>
                <a:lnTo>
                  <a:pt x="247" y="526"/>
                </a:lnTo>
                <a:lnTo>
                  <a:pt x="239" y="540"/>
                </a:lnTo>
                <a:lnTo>
                  <a:pt x="240" y="542"/>
                </a:lnTo>
                <a:lnTo>
                  <a:pt x="280" y="537"/>
                </a:lnTo>
                <a:lnTo>
                  <a:pt x="287" y="530"/>
                </a:lnTo>
                <a:lnTo>
                  <a:pt x="301" y="496"/>
                </a:lnTo>
                <a:lnTo>
                  <a:pt x="301" y="496"/>
                </a:lnTo>
                <a:lnTo>
                  <a:pt x="390" y="404"/>
                </a:lnTo>
                <a:lnTo>
                  <a:pt x="393" y="404"/>
                </a:lnTo>
                <a:lnTo>
                  <a:pt x="412" y="394"/>
                </a:lnTo>
                <a:lnTo>
                  <a:pt x="413" y="393"/>
                </a:lnTo>
                <a:lnTo>
                  <a:pt x="413" y="394"/>
                </a:lnTo>
                <a:lnTo>
                  <a:pt x="429" y="394"/>
                </a:lnTo>
                <a:lnTo>
                  <a:pt x="445" y="391"/>
                </a:lnTo>
                <a:lnTo>
                  <a:pt x="461" y="384"/>
                </a:lnTo>
                <a:lnTo>
                  <a:pt x="474" y="370"/>
                </a:lnTo>
                <a:lnTo>
                  <a:pt x="493" y="317"/>
                </a:lnTo>
                <a:lnTo>
                  <a:pt x="493" y="317"/>
                </a:lnTo>
                <a:lnTo>
                  <a:pt x="493" y="316"/>
                </a:lnTo>
                <a:lnTo>
                  <a:pt x="568" y="237"/>
                </a:lnTo>
                <a:lnTo>
                  <a:pt x="568" y="236"/>
                </a:lnTo>
                <a:lnTo>
                  <a:pt x="563" y="193"/>
                </a:lnTo>
                <a:lnTo>
                  <a:pt x="563" y="193"/>
                </a:lnTo>
                <a:lnTo>
                  <a:pt x="558" y="191"/>
                </a:lnTo>
                <a:lnTo>
                  <a:pt x="555" y="189"/>
                </a:lnTo>
                <a:lnTo>
                  <a:pt x="553" y="187"/>
                </a:lnTo>
                <a:lnTo>
                  <a:pt x="550" y="184"/>
                </a:lnTo>
                <a:lnTo>
                  <a:pt x="550" y="185"/>
                </a:lnTo>
                <a:lnTo>
                  <a:pt x="538" y="187"/>
                </a:lnTo>
                <a:lnTo>
                  <a:pt x="538" y="187"/>
                </a:lnTo>
                <a:lnTo>
                  <a:pt x="530" y="182"/>
                </a:lnTo>
                <a:lnTo>
                  <a:pt x="523" y="175"/>
                </a:lnTo>
                <a:lnTo>
                  <a:pt x="520" y="168"/>
                </a:lnTo>
                <a:lnTo>
                  <a:pt x="520" y="167"/>
                </a:lnTo>
                <a:lnTo>
                  <a:pt x="519" y="166"/>
                </a:lnTo>
                <a:lnTo>
                  <a:pt x="519" y="101"/>
                </a:lnTo>
                <a:lnTo>
                  <a:pt x="519" y="101"/>
                </a:lnTo>
                <a:lnTo>
                  <a:pt x="513" y="98"/>
                </a:lnTo>
                <a:lnTo>
                  <a:pt x="507" y="95"/>
                </a:lnTo>
                <a:lnTo>
                  <a:pt x="501" y="90"/>
                </a:lnTo>
                <a:lnTo>
                  <a:pt x="496" y="85"/>
                </a:lnTo>
                <a:lnTo>
                  <a:pt x="480" y="67"/>
                </a:lnTo>
                <a:lnTo>
                  <a:pt x="466" y="47"/>
                </a:lnTo>
                <a:lnTo>
                  <a:pt x="466" y="47"/>
                </a:lnTo>
                <a:lnTo>
                  <a:pt x="464" y="43"/>
                </a:lnTo>
                <a:lnTo>
                  <a:pt x="464" y="38"/>
                </a:lnTo>
                <a:lnTo>
                  <a:pt x="465" y="24"/>
                </a:lnTo>
                <a:lnTo>
                  <a:pt x="466" y="18"/>
                </a:lnTo>
                <a:lnTo>
                  <a:pt x="457" y="7"/>
                </a:lnTo>
                <a:lnTo>
                  <a:pt x="456" y="17"/>
                </a:lnTo>
                <a:lnTo>
                  <a:pt x="445" y="38"/>
                </a:lnTo>
                <a:lnTo>
                  <a:pt x="441" y="38"/>
                </a:lnTo>
                <a:lnTo>
                  <a:pt x="441" y="38"/>
                </a:lnTo>
                <a:lnTo>
                  <a:pt x="428" y="36"/>
                </a:lnTo>
                <a:lnTo>
                  <a:pt x="421" y="35"/>
                </a:lnTo>
                <a:lnTo>
                  <a:pt x="416" y="33"/>
                </a:lnTo>
                <a:lnTo>
                  <a:pt x="416" y="33"/>
                </a:lnTo>
                <a:lnTo>
                  <a:pt x="411" y="31"/>
                </a:lnTo>
                <a:lnTo>
                  <a:pt x="408" y="26"/>
                </a:lnTo>
                <a:lnTo>
                  <a:pt x="405" y="21"/>
                </a:lnTo>
                <a:lnTo>
                  <a:pt x="405" y="17"/>
                </a:lnTo>
                <a:lnTo>
                  <a:pt x="405" y="12"/>
                </a:lnTo>
                <a:lnTo>
                  <a:pt x="400" y="12"/>
                </a:lnTo>
                <a:lnTo>
                  <a:pt x="377" y="18"/>
                </a:lnTo>
                <a:lnTo>
                  <a:pt x="359" y="1"/>
                </a:lnTo>
                <a:lnTo>
                  <a:pt x="353" y="0"/>
                </a:lnTo>
                <a:lnTo>
                  <a:pt x="347" y="5"/>
                </a:lnTo>
                <a:lnTo>
                  <a:pt x="354" y="18"/>
                </a:lnTo>
                <a:lnTo>
                  <a:pt x="357" y="21"/>
                </a:lnTo>
                <a:lnTo>
                  <a:pt x="345" y="47"/>
                </a:lnTo>
                <a:lnTo>
                  <a:pt x="343" y="47"/>
                </a:lnTo>
                <a:lnTo>
                  <a:pt x="343" y="48"/>
                </a:lnTo>
                <a:lnTo>
                  <a:pt x="342" y="48"/>
                </a:lnTo>
                <a:lnTo>
                  <a:pt x="321" y="72"/>
                </a:lnTo>
                <a:lnTo>
                  <a:pt x="319" y="74"/>
                </a:lnTo>
                <a:lnTo>
                  <a:pt x="317" y="74"/>
                </a:lnTo>
                <a:lnTo>
                  <a:pt x="283" y="78"/>
                </a:lnTo>
                <a:lnTo>
                  <a:pt x="260" y="71"/>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54" name="Freeform 60"/>
          <p:cNvSpPr/>
          <p:nvPr/>
        </p:nvSpPr>
        <p:spPr bwMode="auto">
          <a:xfrm>
            <a:off x="5340291" y="2158833"/>
            <a:ext cx="939351" cy="640235"/>
          </a:xfrm>
          <a:custGeom>
            <a:avLst/>
            <a:gdLst>
              <a:gd name="T0" fmla="*/ 110 w 810"/>
              <a:gd name="T1" fmla="*/ 19 h 552"/>
              <a:gd name="T2" fmla="*/ 88 w 810"/>
              <a:gd name="T3" fmla="*/ 52 h 552"/>
              <a:gd name="T4" fmla="*/ 62 w 810"/>
              <a:gd name="T5" fmla="*/ 71 h 552"/>
              <a:gd name="T6" fmla="*/ 40 w 810"/>
              <a:gd name="T7" fmla="*/ 61 h 552"/>
              <a:gd name="T8" fmla="*/ 26 w 810"/>
              <a:gd name="T9" fmla="*/ 47 h 552"/>
              <a:gd name="T10" fmla="*/ 47 w 810"/>
              <a:gd name="T11" fmla="*/ 91 h 552"/>
              <a:gd name="T12" fmla="*/ 55 w 810"/>
              <a:gd name="T13" fmla="*/ 120 h 552"/>
              <a:gd name="T14" fmla="*/ 105 w 810"/>
              <a:gd name="T15" fmla="*/ 218 h 552"/>
              <a:gd name="T16" fmla="*/ 147 w 810"/>
              <a:gd name="T17" fmla="*/ 197 h 552"/>
              <a:gd name="T18" fmla="*/ 162 w 810"/>
              <a:gd name="T19" fmla="*/ 228 h 552"/>
              <a:gd name="T20" fmla="*/ 188 w 810"/>
              <a:gd name="T21" fmla="*/ 294 h 552"/>
              <a:gd name="T22" fmla="*/ 208 w 810"/>
              <a:gd name="T23" fmla="*/ 324 h 552"/>
              <a:gd name="T24" fmla="*/ 237 w 810"/>
              <a:gd name="T25" fmla="*/ 316 h 552"/>
              <a:gd name="T26" fmla="*/ 282 w 810"/>
              <a:gd name="T27" fmla="*/ 325 h 552"/>
              <a:gd name="T28" fmla="*/ 308 w 810"/>
              <a:gd name="T29" fmla="*/ 350 h 552"/>
              <a:gd name="T30" fmla="*/ 319 w 810"/>
              <a:gd name="T31" fmla="*/ 319 h 552"/>
              <a:gd name="T32" fmla="*/ 345 w 810"/>
              <a:gd name="T33" fmla="*/ 329 h 552"/>
              <a:gd name="T34" fmla="*/ 362 w 810"/>
              <a:gd name="T35" fmla="*/ 385 h 552"/>
              <a:gd name="T36" fmla="*/ 394 w 810"/>
              <a:gd name="T37" fmla="*/ 413 h 552"/>
              <a:gd name="T38" fmla="*/ 402 w 810"/>
              <a:gd name="T39" fmla="*/ 427 h 552"/>
              <a:gd name="T40" fmla="*/ 410 w 810"/>
              <a:gd name="T41" fmla="*/ 498 h 552"/>
              <a:gd name="T42" fmla="*/ 425 w 810"/>
              <a:gd name="T43" fmla="*/ 498 h 552"/>
              <a:gd name="T44" fmla="*/ 441 w 810"/>
              <a:gd name="T45" fmla="*/ 507 h 552"/>
              <a:gd name="T46" fmla="*/ 479 w 810"/>
              <a:gd name="T47" fmla="*/ 494 h 552"/>
              <a:gd name="T48" fmla="*/ 497 w 810"/>
              <a:gd name="T49" fmla="*/ 453 h 552"/>
              <a:gd name="T50" fmla="*/ 514 w 810"/>
              <a:gd name="T51" fmla="*/ 443 h 552"/>
              <a:gd name="T52" fmla="*/ 638 w 810"/>
              <a:gd name="T53" fmla="*/ 465 h 552"/>
              <a:gd name="T54" fmla="*/ 587 w 810"/>
              <a:gd name="T55" fmla="*/ 399 h 552"/>
              <a:gd name="T56" fmla="*/ 611 w 810"/>
              <a:gd name="T57" fmla="*/ 391 h 552"/>
              <a:gd name="T58" fmla="*/ 656 w 810"/>
              <a:gd name="T59" fmla="*/ 380 h 552"/>
              <a:gd name="T60" fmla="*/ 685 w 810"/>
              <a:gd name="T61" fmla="*/ 344 h 552"/>
              <a:gd name="T62" fmla="*/ 721 w 810"/>
              <a:gd name="T63" fmla="*/ 257 h 552"/>
              <a:gd name="T64" fmla="*/ 789 w 810"/>
              <a:gd name="T65" fmla="*/ 299 h 552"/>
              <a:gd name="T66" fmla="*/ 776 w 810"/>
              <a:gd name="T67" fmla="*/ 259 h 552"/>
              <a:gd name="T68" fmla="*/ 792 w 810"/>
              <a:gd name="T69" fmla="*/ 191 h 552"/>
              <a:gd name="T70" fmla="*/ 741 w 810"/>
              <a:gd name="T71" fmla="*/ 167 h 552"/>
              <a:gd name="T72" fmla="*/ 730 w 810"/>
              <a:gd name="T73" fmla="*/ 154 h 552"/>
              <a:gd name="T74" fmla="*/ 725 w 810"/>
              <a:gd name="T75" fmla="*/ 164 h 552"/>
              <a:gd name="T76" fmla="*/ 708 w 810"/>
              <a:gd name="T77" fmla="*/ 168 h 552"/>
              <a:gd name="T78" fmla="*/ 674 w 810"/>
              <a:gd name="T79" fmla="*/ 167 h 552"/>
              <a:gd name="T80" fmla="*/ 669 w 810"/>
              <a:gd name="T81" fmla="*/ 197 h 552"/>
              <a:gd name="T82" fmla="*/ 671 w 810"/>
              <a:gd name="T83" fmla="*/ 209 h 552"/>
              <a:gd name="T84" fmla="*/ 647 w 810"/>
              <a:gd name="T85" fmla="*/ 220 h 552"/>
              <a:gd name="T86" fmla="*/ 627 w 810"/>
              <a:gd name="T87" fmla="*/ 216 h 552"/>
              <a:gd name="T88" fmla="*/ 575 w 810"/>
              <a:gd name="T89" fmla="*/ 171 h 552"/>
              <a:gd name="T90" fmla="*/ 564 w 810"/>
              <a:gd name="T91" fmla="*/ 154 h 552"/>
              <a:gd name="T92" fmla="*/ 551 w 810"/>
              <a:gd name="T93" fmla="*/ 133 h 552"/>
              <a:gd name="T94" fmla="*/ 557 w 810"/>
              <a:gd name="T95" fmla="*/ 150 h 552"/>
              <a:gd name="T96" fmla="*/ 505 w 810"/>
              <a:gd name="T97" fmla="*/ 172 h 552"/>
              <a:gd name="T98" fmla="*/ 508 w 810"/>
              <a:gd name="T99" fmla="*/ 161 h 552"/>
              <a:gd name="T100" fmla="*/ 478 w 810"/>
              <a:gd name="T101" fmla="*/ 124 h 552"/>
              <a:gd name="T102" fmla="*/ 449 w 810"/>
              <a:gd name="T103" fmla="*/ 126 h 552"/>
              <a:gd name="T104" fmla="*/ 434 w 810"/>
              <a:gd name="T105" fmla="*/ 120 h 552"/>
              <a:gd name="T106" fmla="*/ 427 w 810"/>
              <a:gd name="T107" fmla="*/ 85 h 552"/>
              <a:gd name="T108" fmla="*/ 383 w 810"/>
              <a:gd name="T109" fmla="*/ 102 h 552"/>
              <a:gd name="T110" fmla="*/ 372 w 810"/>
              <a:gd name="T111" fmla="*/ 107 h 552"/>
              <a:gd name="T112" fmla="*/ 353 w 810"/>
              <a:gd name="T113" fmla="*/ 100 h 552"/>
              <a:gd name="T114" fmla="*/ 339 w 810"/>
              <a:gd name="T115" fmla="*/ 79 h 552"/>
              <a:gd name="T116" fmla="*/ 311 w 810"/>
              <a:gd name="T117" fmla="*/ 73 h 552"/>
              <a:gd name="T118" fmla="*/ 280 w 810"/>
              <a:gd name="T119" fmla="*/ 71 h 552"/>
              <a:gd name="T120" fmla="*/ 229 w 810"/>
              <a:gd name="T121" fmla="*/ 87 h 552"/>
              <a:gd name="T122" fmla="*/ 205 w 810"/>
              <a:gd name="T123" fmla="*/ 8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0" h="552">
                <a:moveTo>
                  <a:pt x="157" y="26"/>
                </a:moveTo>
                <a:lnTo>
                  <a:pt x="153" y="0"/>
                </a:lnTo>
                <a:lnTo>
                  <a:pt x="141" y="8"/>
                </a:lnTo>
                <a:lnTo>
                  <a:pt x="140" y="8"/>
                </a:lnTo>
                <a:lnTo>
                  <a:pt x="110" y="19"/>
                </a:lnTo>
                <a:lnTo>
                  <a:pt x="109" y="16"/>
                </a:lnTo>
                <a:lnTo>
                  <a:pt x="105" y="15"/>
                </a:lnTo>
                <a:lnTo>
                  <a:pt x="105" y="29"/>
                </a:lnTo>
                <a:lnTo>
                  <a:pt x="103" y="30"/>
                </a:lnTo>
                <a:lnTo>
                  <a:pt x="88" y="52"/>
                </a:lnTo>
                <a:lnTo>
                  <a:pt x="87" y="52"/>
                </a:lnTo>
                <a:lnTo>
                  <a:pt x="87" y="53"/>
                </a:lnTo>
                <a:lnTo>
                  <a:pt x="86" y="53"/>
                </a:lnTo>
                <a:lnTo>
                  <a:pt x="64" y="71"/>
                </a:lnTo>
                <a:lnTo>
                  <a:pt x="62" y="71"/>
                </a:lnTo>
                <a:lnTo>
                  <a:pt x="62" y="74"/>
                </a:lnTo>
                <a:lnTo>
                  <a:pt x="59" y="71"/>
                </a:lnTo>
                <a:lnTo>
                  <a:pt x="59" y="71"/>
                </a:lnTo>
                <a:lnTo>
                  <a:pt x="48" y="66"/>
                </a:lnTo>
                <a:lnTo>
                  <a:pt x="40" y="61"/>
                </a:lnTo>
                <a:lnTo>
                  <a:pt x="35" y="57"/>
                </a:lnTo>
                <a:lnTo>
                  <a:pt x="32" y="52"/>
                </a:lnTo>
                <a:lnTo>
                  <a:pt x="32" y="52"/>
                </a:lnTo>
                <a:lnTo>
                  <a:pt x="29" y="50"/>
                </a:lnTo>
                <a:lnTo>
                  <a:pt x="26" y="47"/>
                </a:lnTo>
                <a:lnTo>
                  <a:pt x="11" y="51"/>
                </a:lnTo>
                <a:lnTo>
                  <a:pt x="0" y="60"/>
                </a:lnTo>
                <a:lnTo>
                  <a:pt x="26" y="82"/>
                </a:lnTo>
                <a:lnTo>
                  <a:pt x="46" y="90"/>
                </a:lnTo>
                <a:lnTo>
                  <a:pt x="47" y="91"/>
                </a:lnTo>
                <a:lnTo>
                  <a:pt x="48" y="91"/>
                </a:lnTo>
                <a:lnTo>
                  <a:pt x="50" y="94"/>
                </a:lnTo>
                <a:lnTo>
                  <a:pt x="50" y="95"/>
                </a:lnTo>
                <a:lnTo>
                  <a:pt x="54" y="120"/>
                </a:lnTo>
                <a:lnTo>
                  <a:pt x="55" y="120"/>
                </a:lnTo>
                <a:lnTo>
                  <a:pt x="55" y="156"/>
                </a:lnTo>
                <a:lnTo>
                  <a:pt x="60" y="178"/>
                </a:lnTo>
                <a:lnTo>
                  <a:pt x="75" y="212"/>
                </a:lnTo>
                <a:lnTo>
                  <a:pt x="91" y="228"/>
                </a:lnTo>
                <a:lnTo>
                  <a:pt x="105" y="218"/>
                </a:lnTo>
                <a:lnTo>
                  <a:pt x="114" y="207"/>
                </a:lnTo>
                <a:lnTo>
                  <a:pt x="114" y="206"/>
                </a:lnTo>
                <a:lnTo>
                  <a:pt x="115" y="206"/>
                </a:lnTo>
                <a:lnTo>
                  <a:pt x="132" y="185"/>
                </a:lnTo>
                <a:lnTo>
                  <a:pt x="147" y="197"/>
                </a:lnTo>
                <a:lnTo>
                  <a:pt x="147" y="199"/>
                </a:lnTo>
                <a:lnTo>
                  <a:pt x="147" y="199"/>
                </a:lnTo>
                <a:lnTo>
                  <a:pt x="147" y="199"/>
                </a:lnTo>
                <a:lnTo>
                  <a:pt x="147" y="200"/>
                </a:lnTo>
                <a:lnTo>
                  <a:pt x="162" y="228"/>
                </a:lnTo>
                <a:lnTo>
                  <a:pt x="179" y="235"/>
                </a:lnTo>
                <a:lnTo>
                  <a:pt x="189" y="264"/>
                </a:lnTo>
                <a:lnTo>
                  <a:pt x="189" y="265"/>
                </a:lnTo>
                <a:lnTo>
                  <a:pt x="189" y="266"/>
                </a:lnTo>
                <a:lnTo>
                  <a:pt x="188" y="294"/>
                </a:lnTo>
                <a:lnTo>
                  <a:pt x="188" y="295"/>
                </a:lnTo>
                <a:lnTo>
                  <a:pt x="187" y="295"/>
                </a:lnTo>
                <a:lnTo>
                  <a:pt x="179" y="319"/>
                </a:lnTo>
                <a:lnTo>
                  <a:pt x="193" y="330"/>
                </a:lnTo>
                <a:lnTo>
                  <a:pt x="208" y="324"/>
                </a:lnTo>
                <a:lnTo>
                  <a:pt x="221" y="309"/>
                </a:lnTo>
                <a:lnTo>
                  <a:pt x="225" y="312"/>
                </a:lnTo>
                <a:lnTo>
                  <a:pt x="237" y="316"/>
                </a:lnTo>
                <a:lnTo>
                  <a:pt x="237" y="316"/>
                </a:lnTo>
                <a:lnTo>
                  <a:pt x="237" y="316"/>
                </a:lnTo>
                <a:lnTo>
                  <a:pt x="252" y="328"/>
                </a:lnTo>
                <a:lnTo>
                  <a:pt x="267" y="325"/>
                </a:lnTo>
                <a:lnTo>
                  <a:pt x="267" y="325"/>
                </a:lnTo>
                <a:lnTo>
                  <a:pt x="275" y="324"/>
                </a:lnTo>
                <a:lnTo>
                  <a:pt x="282" y="325"/>
                </a:lnTo>
                <a:lnTo>
                  <a:pt x="287" y="328"/>
                </a:lnTo>
                <a:lnTo>
                  <a:pt x="289" y="334"/>
                </a:lnTo>
                <a:lnTo>
                  <a:pt x="289" y="344"/>
                </a:lnTo>
                <a:lnTo>
                  <a:pt x="292" y="345"/>
                </a:lnTo>
                <a:lnTo>
                  <a:pt x="308" y="350"/>
                </a:lnTo>
                <a:lnTo>
                  <a:pt x="316" y="335"/>
                </a:lnTo>
                <a:lnTo>
                  <a:pt x="316" y="328"/>
                </a:lnTo>
                <a:lnTo>
                  <a:pt x="316" y="328"/>
                </a:lnTo>
                <a:lnTo>
                  <a:pt x="318" y="321"/>
                </a:lnTo>
                <a:lnTo>
                  <a:pt x="319" y="319"/>
                </a:lnTo>
                <a:lnTo>
                  <a:pt x="321" y="318"/>
                </a:lnTo>
                <a:lnTo>
                  <a:pt x="330" y="319"/>
                </a:lnTo>
                <a:lnTo>
                  <a:pt x="330" y="319"/>
                </a:lnTo>
                <a:lnTo>
                  <a:pt x="339" y="324"/>
                </a:lnTo>
                <a:lnTo>
                  <a:pt x="345" y="329"/>
                </a:lnTo>
                <a:lnTo>
                  <a:pt x="348" y="336"/>
                </a:lnTo>
                <a:lnTo>
                  <a:pt x="350" y="343"/>
                </a:lnTo>
                <a:lnTo>
                  <a:pt x="348" y="351"/>
                </a:lnTo>
                <a:lnTo>
                  <a:pt x="348" y="366"/>
                </a:lnTo>
                <a:lnTo>
                  <a:pt x="362" y="385"/>
                </a:lnTo>
                <a:lnTo>
                  <a:pt x="377" y="403"/>
                </a:lnTo>
                <a:lnTo>
                  <a:pt x="377" y="403"/>
                </a:lnTo>
                <a:lnTo>
                  <a:pt x="382" y="406"/>
                </a:lnTo>
                <a:lnTo>
                  <a:pt x="385" y="410"/>
                </a:lnTo>
                <a:lnTo>
                  <a:pt x="394" y="413"/>
                </a:lnTo>
                <a:lnTo>
                  <a:pt x="397" y="413"/>
                </a:lnTo>
                <a:lnTo>
                  <a:pt x="397" y="413"/>
                </a:lnTo>
                <a:lnTo>
                  <a:pt x="400" y="415"/>
                </a:lnTo>
                <a:lnTo>
                  <a:pt x="401" y="420"/>
                </a:lnTo>
                <a:lnTo>
                  <a:pt x="402" y="427"/>
                </a:lnTo>
                <a:lnTo>
                  <a:pt x="403" y="435"/>
                </a:lnTo>
                <a:lnTo>
                  <a:pt x="403" y="490"/>
                </a:lnTo>
                <a:lnTo>
                  <a:pt x="403" y="490"/>
                </a:lnTo>
                <a:lnTo>
                  <a:pt x="407" y="495"/>
                </a:lnTo>
                <a:lnTo>
                  <a:pt x="410" y="498"/>
                </a:lnTo>
                <a:lnTo>
                  <a:pt x="413" y="499"/>
                </a:lnTo>
                <a:lnTo>
                  <a:pt x="415" y="499"/>
                </a:lnTo>
                <a:lnTo>
                  <a:pt x="415" y="499"/>
                </a:lnTo>
                <a:lnTo>
                  <a:pt x="421" y="498"/>
                </a:lnTo>
                <a:lnTo>
                  <a:pt x="425" y="498"/>
                </a:lnTo>
                <a:lnTo>
                  <a:pt x="429" y="499"/>
                </a:lnTo>
                <a:lnTo>
                  <a:pt x="433" y="502"/>
                </a:lnTo>
                <a:lnTo>
                  <a:pt x="437" y="505"/>
                </a:lnTo>
                <a:lnTo>
                  <a:pt x="437" y="505"/>
                </a:lnTo>
                <a:lnTo>
                  <a:pt x="441" y="507"/>
                </a:lnTo>
                <a:lnTo>
                  <a:pt x="445" y="509"/>
                </a:lnTo>
                <a:lnTo>
                  <a:pt x="447" y="515"/>
                </a:lnTo>
                <a:lnTo>
                  <a:pt x="449" y="521"/>
                </a:lnTo>
                <a:lnTo>
                  <a:pt x="452" y="552"/>
                </a:lnTo>
                <a:lnTo>
                  <a:pt x="479" y="494"/>
                </a:lnTo>
                <a:lnTo>
                  <a:pt x="479" y="494"/>
                </a:lnTo>
                <a:lnTo>
                  <a:pt x="486" y="474"/>
                </a:lnTo>
                <a:lnTo>
                  <a:pt x="489" y="466"/>
                </a:lnTo>
                <a:lnTo>
                  <a:pt x="493" y="459"/>
                </a:lnTo>
                <a:lnTo>
                  <a:pt x="497" y="453"/>
                </a:lnTo>
                <a:lnTo>
                  <a:pt x="501" y="448"/>
                </a:lnTo>
                <a:lnTo>
                  <a:pt x="505" y="445"/>
                </a:lnTo>
                <a:lnTo>
                  <a:pt x="511" y="444"/>
                </a:lnTo>
                <a:lnTo>
                  <a:pt x="511" y="444"/>
                </a:lnTo>
                <a:lnTo>
                  <a:pt x="514" y="443"/>
                </a:lnTo>
                <a:lnTo>
                  <a:pt x="520" y="443"/>
                </a:lnTo>
                <a:lnTo>
                  <a:pt x="532" y="445"/>
                </a:lnTo>
                <a:lnTo>
                  <a:pt x="544" y="450"/>
                </a:lnTo>
                <a:lnTo>
                  <a:pt x="560" y="458"/>
                </a:lnTo>
                <a:lnTo>
                  <a:pt x="638" y="465"/>
                </a:lnTo>
                <a:lnTo>
                  <a:pt x="642" y="447"/>
                </a:lnTo>
                <a:lnTo>
                  <a:pt x="605" y="412"/>
                </a:lnTo>
                <a:lnTo>
                  <a:pt x="605" y="412"/>
                </a:lnTo>
                <a:lnTo>
                  <a:pt x="594" y="405"/>
                </a:lnTo>
                <a:lnTo>
                  <a:pt x="587" y="399"/>
                </a:lnTo>
                <a:lnTo>
                  <a:pt x="583" y="395"/>
                </a:lnTo>
                <a:lnTo>
                  <a:pt x="582" y="392"/>
                </a:lnTo>
                <a:lnTo>
                  <a:pt x="583" y="390"/>
                </a:lnTo>
                <a:lnTo>
                  <a:pt x="611" y="391"/>
                </a:lnTo>
                <a:lnTo>
                  <a:pt x="611" y="391"/>
                </a:lnTo>
                <a:lnTo>
                  <a:pt x="620" y="393"/>
                </a:lnTo>
                <a:lnTo>
                  <a:pt x="630" y="393"/>
                </a:lnTo>
                <a:lnTo>
                  <a:pt x="639" y="391"/>
                </a:lnTo>
                <a:lnTo>
                  <a:pt x="648" y="387"/>
                </a:lnTo>
                <a:lnTo>
                  <a:pt x="656" y="380"/>
                </a:lnTo>
                <a:lnTo>
                  <a:pt x="666" y="371"/>
                </a:lnTo>
                <a:lnTo>
                  <a:pt x="675" y="358"/>
                </a:lnTo>
                <a:lnTo>
                  <a:pt x="683" y="344"/>
                </a:lnTo>
                <a:lnTo>
                  <a:pt x="683" y="344"/>
                </a:lnTo>
                <a:lnTo>
                  <a:pt x="685" y="344"/>
                </a:lnTo>
                <a:lnTo>
                  <a:pt x="711" y="319"/>
                </a:lnTo>
                <a:lnTo>
                  <a:pt x="715" y="263"/>
                </a:lnTo>
                <a:lnTo>
                  <a:pt x="715" y="257"/>
                </a:lnTo>
                <a:lnTo>
                  <a:pt x="718" y="257"/>
                </a:lnTo>
                <a:lnTo>
                  <a:pt x="721" y="257"/>
                </a:lnTo>
                <a:lnTo>
                  <a:pt x="741" y="253"/>
                </a:lnTo>
                <a:lnTo>
                  <a:pt x="745" y="253"/>
                </a:lnTo>
                <a:lnTo>
                  <a:pt x="747" y="254"/>
                </a:lnTo>
                <a:lnTo>
                  <a:pt x="747" y="255"/>
                </a:lnTo>
                <a:lnTo>
                  <a:pt x="789" y="299"/>
                </a:lnTo>
                <a:lnTo>
                  <a:pt x="802" y="295"/>
                </a:lnTo>
                <a:lnTo>
                  <a:pt x="804" y="287"/>
                </a:lnTo>
                <a:lnTo>
                  <a:pt x="781" y="265"/>
                </a:lnTo>
                <a:lnTo>
                  <a:pt x="778" y="263"/>
                </a:lnTo>
                <a:lnTo>
                  <a:pt x="776" y="259"/>
                </a:lnTo>
                <a:lnTo>
                  <a:pt x="810" y="239"/>
                </a:lnTo>
                <a:lnTo>
                  <a:pt x="808" y="188"/>
                </a:lnTo>
                <a:lnTo>
                  <a:pt x="794" y="191"/>
                </a:lnTo>
                <a:lnTo>
                  <a:pt x="794" y="191"/>
                </a:lnTo>
                <a:lnTo>
                  <a:pt x="792" y="191"/>
                </a:lnTo>
                <a:lnTo>
                  <a:pt x="773" y="181"/>
                </a:lnTo>
                <a:lnTo>
                  <a:pt x="773" y="181"/>
                </a:lnTo>
                <a:lnTo>
                  <a:pt x="766" y="179"/>
                </a:lnTo>
                <a:lnTo>
                  <a:pt x="760" y="177"/>
                </a:lnTo>
                <a:lnTo>
                  <a:pt x="741" y="167"/>
                </a:lnTo>
                <a:lnTo>
                  <a:pt x="741" y="167"/>
                </a:lnTo>
                <a:lnTo>
                  <a:pt x="737" y="163"/>
                </a:lnTo>
                <a:lnTo>
                  <a:pt x="733" y="161"/>
                </a:lnTo>
                <a:lnTo>
                  <a:pt x="730" y="157"/>
                </a:lnTo>
                <a:lnTo>
                  <a:pt x="730" y="154"/>
                </a:lnTo>
                <a:lnTo>
                  <a:pt x="730" y="155"/>
                </a:lnTo>
                <a:lnTo>
                  <a:pt x="730" y="155"/>
                </a:lnTo>
                <a:lnTo>
                  <a:pt x="729" y="161"/>
                </a:lnTo>
                <a:lnTo>
                  <a:pt x="727" y="163"/>
                </a:lnTo>
                <a:lnTo>
                  <a:pt x="725" y="164"/>
                </a:lnTo>
                <a:lnTo>
                  <a:pt x="725" y="164"/>
                </a:lnTo>
                <a:lnTo>
                  <a:pt x="723" y="165"/>
                </a:lnTo>
                <a:lnTo>
                  <a:pt x="719" y="167"/>
                </a:lnTo>
                <a:lnTo>
                  <a:pt x="709" y="168"/>
                </a:lnTo>
                <a:lnTo>
                  <a:pt x="708" y="168"/>
                </a:lnTo>
                <a:lnTo>
                  <a:pt x="707" y="167"/>
                </a:lnTo>
                <a:lnTo>
                  <a:pt x="705" y="167"/>
                </a:lnTo>
                <a:lnTo>
                  <a:pt x="689" y="154"/>
                </a:lnTo>
                <a:lnTo>
                  <a:pt x="674" y="167"/>
                </a:lnTo>
                <a:lnTo>
                  <a:pt x="674" y="167"/>
                </a:lnTo>
                <a:lnTo>
                  <a:pt x="665" y="175"/>
                </a:lnTo>
                <a:lnTo>
                  <a:pt x="662" y="178"/>
                </a:lnTo>
                <a:lnTo>
                  <a:pt x="661" y="183"/>
                </a:lnTo>
                <a:lnTo>
                  <a:pt x="669" y="197"/>
                </a:lnTo>
                <a:lnTo>
                  <a:pt x="669" y="197"/>
                </a:lnTo>
                <a:lnTo>
                  <a:pt x="671" y="201"/>
                </a:lnTo>
                <a:lnTo>
                  <a:pt x="671" y="203"/>
                </a:lnTo>
                <a:lnTo>
                  <a:pt x="673" y="207"/>
                </a:lnTo>
                <a:lnTo>
                  <a:pt x="671" y="209"/>
                </a:lnTo>
                <a:lnTo>
                  <a:pt x="671" y="209"/>
                </a:lnTo>
                <a:lnTo>
                  <a:pt x="669" y="211"/>
                </a:lnTo>
                <a:lnTo>
                  <a:pt x="666" y="214"/>
                </a:lnTo>
                <a:lnTo>
                  <a:pt x="660" y="216"/>
                </a:lnTo>
                <a:lnTo>
                  <a:pt x="654" y="217"/>
                </a:lnTo>
                <a:lnTo>
                  <a:pt x="647" y="220"/>
                </a:lnTo>
                <a:lnTo>
                  <a:pt x="647" y="220"/>
                </a:lnTo>
                <a:lnTo>
                  <a:pt x="642" y="222"/>
                </a:lnTo>
                <a:lnTo>
                  <a:pt x="636" y="222"/>
                </a:lnTo>
                <a:lnTo>
                  <a:pt x="630" y="219"/>
                </a:lnTo>
                <a:lnTo>
                  <a:pt x="627" y="216"/>
                </a:lnTo>
                <a:lnTo>
                  <a:pt x="624" y="212"/>
                </a:lnTo>
                <a:lnTo>
                  <a:pt x="592" y="180"/>
                </a:lnTo>
                <a:lnTo>
                  <a:pt x="592" y="180"/>
                </a:lnTo>
                <a:lnTo>
                  <a:pt x="583" y="176"/>
                </a:lnTo>
                <a:lnTo>
                  <a:pt x="575" y="171"/>
                </a:lnTo>
                <a:lnTo>
                  <a:pt x="569" y="167"/>
                </a:lnTo>
                <a:lnTo>
                  <a:pt x="566" y="162"/>
                </a:lnTo>
                <a:lnTo>
                  <a:pt x="566" y="162"/>
                </a:lnTo>
                <a:lnTo>
                  <a:pt x="564" y="156"/>
                </a:lnTo>
                <a:lnTo>
                  <a:pt x="564" y="154"/>
                </a:lnTo>
                <a:lnTo>
                  <a:pt x="564" y="152"/>
                </a:lnTo>
                <a:lnTo>
                  <a:pt x="564" y="152"/>
                </a:lnTo>
                <a:lnTo>
                  <a:pt x="561" y="138"/>
                </a:lnTo>
                <a:lnTo>
                  <a:pt x="558" y="130"/>
                </a:lnTo>
                <a:lnTo>
                  <a:pt x="551" y="133"/>
                </a:lnTo>
                <a:lnTo>
                  <a:pt x="550" y="136"/>
                </a:lnTo>
                <a:lnTo>
                  <a:pt x="550" y="136"/>
                </a:lnTo>
                <a:lnTo>
                  <a:pt x="551" y="141"/>
                </a:lnTo>
                <a:lnTo>
                  <a:pt x="556" y="148"/>
                </a:lnTo>
                <a:lnTo>
                  <a:pt x="557" y="150"/>
                </a:lnTo>
                <a:lnTo>
                  <a:pt x="558" y="152"/>
                </a:lnTo>
                <a:lnTo>
                  <a:pt x="557" y="154"/>
                </a:lnTo>
                <a:lnTo>
                  <a:pt x="540" y="183"/>
                </a:lnTo>
                <a:lnTo>
                  <a:pt x="512" y="176"/>
                </a:lnTo>
                <a:lnTo>
                  <a:pt x="505" y="172"/>
                </a:lnTo>
                <a:lnTo>
                  <a:pt x="505" y="172"/>
                </a:lnTo>
                <a:lnTo>
                  <a:pt x="505" y="169"/>
                </a:lnTo>
                <a:lnTo>
                  <a:pt x="505" y="169"/>
                </a:lnTo>
                <a:lnTo>
                  <a:pt x="508" y="165"/>
                </a:lnTo>
                <a:lnTo>
                  <a:pt x="508" y="161"/>
                </a:lnTo>
                <a:lnTo>
                  <a:pt x="508" y="156"/>
                </a:lnTo>
                <a:lnTo>
                  <a:pt x="505" y="152"/>
                </a:lnTo>
                <a:lnTo>
                  <a:pt x="502" y="142"/>
                </a:lnTo>
                <a:lnTo>
                  <a:pt x="479" y="125"/>
                </a:lnTo>
                <a:lnTo>
                  <a:pt x="478" y="124"/>
                </a:lnTo>
                <a:lnTo>
                  <a:pt x="478" y="124"/>
                </a:lnTo>
                <a:lnTo>
                  <a:pt x="476" y="126"/>
                </a:lnTo>
                <a:lnTo>
                  <a:pt x="474" y="128"/>
                </a:lnTo>
                <a:lnTo>
                  <a:pt x="471" y="129"/>
                </a:lnTo>
                <a:lnTo>
                  <a:pt x="449" y="126"/>
                </a:lnTo>
                <a:lnTo>
                  <a:pt x="449" y="126"/>
                </a:lnTo>
                <a:lnTo>
                  <a:pt x="440" y="124"/>
                </a:lnTo>
                <a:lnTo>
                  <a:pt x="437" y="122"/>
                </a:lnTo>
                <a:lnTo>
                  <a:pt x="434" y="120"/>
                </a:lnTo>
                <a:lnTo>
                  <a:pt x="434" y="120"/>
                </a:lnTo>
                <a:lnTo>
                  <a:pt x="434" y="117"/>
                </a:lnTo>
                <a:lnTo>
                  <a:pt x="433" y="114"/>
                </a:lnTo>
                <a:lnTo>
                  <a:pt x="435" y="106"/>
                </a:lnTo>
                <a:lnTo>
                  <a:pt x="437" y="102"/>
                </a:lnTo>
                <a:lnTo>
                  <a:pt x="427" y="85"/>
                </a:lnTo>
                <a:lnTo>
                  <a:pt x="385" y="87"/>
                </a:lnTo>
                <a:lnTo>
                  <a:pt x="385" y="87"/>
                </a:lnTo>
                <a:lnTo>
                  <a:pt x="385" y="92"/>
                </a:lnTo>
                <a:lnTo>
                  <a:pt x="385" y="95"/>
                </a:lnTo>
                <a:lnTo>
                  <a:pt x="383" y="102"/>
                </a:lnTo>
                <a:lnTo>
                  <a:pt x="383" y="102"/>
                </a:lnTo>
                <a:lnTo>
                  <a:pt x="381" y="105"/>
                </a:lnTo>
                <a:lnTo>
                  <a:pt x="378" y="106"/>
                </a:lnTo>
                <a:lnTo>
                  <a:pt x="372" y="107"/>
                </a:lnTo>
                <a:lnTo>
                  <a:pt x="372" y="107"/>
                </a:lnTo>
                <a:lnTo>
                  <a:pt x="368" y="108"/>
                </a:lnTo>
                <a:lnTo>
                  <a:pt x="363" y="107"/>
                </a:lnTo>
                <a:lnTo>
                  <a:pt x="358" y="105"/>
                </a:lnTo>
                <a:lnTo>
                  <a:pt x="353" y="101"/>
                </a:lnTo>
                <a:lnTo>
                  <a:pt x="353" y="100"/>
                </a:lnTo>
                <a:lnTo>
                  <a:pt x="352" y="100"/>
                </a:lnTo>
                <a:lnTo>
                  <a:pt x="352" y="100"/>
                </a:lnTo>
                <a:lnTo>
                  <a:pt x="346" y="92"/>
                </a:lnTo>
                <a:lnTo>
                  <a:pt x="342" y="85"/>
                </a:lnTo>
                <a:lnTo>
                  <a:pt x="339" y="79"/>
                </a:lnTo>
                <a:lnTo>
                  <a:pt x="339" y="74"/>
                </a:lnTo>
                <a:lnTo>
                  <a:pt x="330" y="61"/>
                </a:lnTo>
                <a:lnTo>
                  <a:pt x="319" y="69"/>
                </a:lnTo>
                <a:lnTo>
                  <a:pt x="319" y="69"/>
                </a:lnTo>
                <a:lnTo>
                  <a:pt x="311" y="73"/>
                </a:lnTo>
                <a:lnTo>
                  <a:pt x="305" y="75"/>
                </a:lnTo>
                <a:lnTo>
                  <a:pt x="300" y="74"/>
                </a:lnTo>
                <a:lnTo>
                  <a:pt x="297" y="71"/>
                </a:lnTo>
                <a:lnTo>
                  <a:pt x="292" y="69"/>
                </a:lnTo>
                <a:lnTo>
                  <a:pt x="280" y="71"/>
                </a:lnTo>
                <a:lnTo>
                  <a:pt x="248" y="82"/>
                </a:lnTo>
                <a:lnTo>
                  <a:pt x="248" y="82"/>
                </a:lnTo>
                <a:lnTo>
                  <a:pt x="242" y="85"/>
                </a:lnTo>
                <a:lnTo>
                  <a:pt x="237" y="86"/>
                </a:lnTo>
                <a:lnTo>
                  <a:pt x="229" y="87"/>
                </a:lnTo>
                <a:lnTo>
                  <a:pt x="225" y="87"/>
                </a:lnTo>
                <a:lnTo>
                  <a:pt x="225" y="87"/>
                </a:lnTo>
                <a:lnTo>
                  <a:pt x="217" y="87"/>
                </a:lnTo>
                <a:lnTo>
                  <a:pt x="211" y="85"/>
                </a:lnTo>
                <a:lnTo>
                  <a:pt x="205" y="83"/>
                </a:lnTo>
                <a:lnTo>
                  <a:pt x="201" y="79"/>
                </a:lnTo>
                <a:lnTo>
                  <a:pt x="182" y="63"/>
                </a:lnTo>
                <a:lnTo>
                  <a:pt x="157" y="26"/>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55" name="Freeform 61"/>
          <p:cNvSpPr/>
          <p:nvPr/>
        </p:nvSpPr>
        <p:spPr bwMode="auto">
          <a:xfrm>
            <a:off x="5138504" y="1254155"/>
            <a:ext cx="1259427" cy="1144767"/>
          </a:xfrm>
          <a:custGeom>
            <a:avLst/>
            <a:gdLst>
              <a:gd name="T0" fmla="*/ 1073 w 1087"/>
              <a:gd name="T1" fmla="*/ 447 h 988"/>
              <a:gd name="T2" fmla="*/ 1069 w 1087"/>
              <a:gd name="T3" fmla="*/ 413 h 988"/>
              <a:gd name="T4" fmla="*/ 1057 w 1087"/>
              <a:gd name="T5" fmla="*/ 368 h 988"/>
              <a:gd name="T6" fmla="*/ 1026 w 1087"/>
              <a:gd name="T7" fmla="*/ 361 h 988"/>
              <a:gd name="T8" fmla="*/ 1002 w 1087"/>
              <a:gd name="T9" fmla="*/ 386 h 988"/>
              <a:gd name="T10" fmla="*/ 981 w 1087"/>
              <a:gd name="T11" fmla="*/ 409 h 988"/>
              <a:gd name="T12" fmla="*/ 935 w 1087"/>
              <a:gd name="T13" fmla="*/ 484 h 988"/>
              <a:gd name="T14" fmla="*/ 806 w 1087"/>
              <a:gd name="T15" fmla="*/ 508 h 988"/>
              <a:gd name="T16" fmla="*/ 751 w 1087"/>
              <a:gd name="T17" fmla="*/ 425 h 988"/>
              <a:gd name="T18" fmla="*/ 710 w 1087"/>
              <a:gd name="T19" fmla="*/ 390 h 988"/>
              <a:gd name="T20" fmla="*/ 501 w 1087"/>
              <a:gd name="T21" fmla="*/ 355 h 988"/>
              <a:gd name="T22" fmla="*/ 415 w 1087"/>
              <a:gd name="T23" fmla="*/ 198 h 988"/>
              <a:gd name="T24" fmla="*/ 259 w 1087"/>
              <a:gd name="T25" fmla="*/ 28 h 988"/>
              <a:gd name="T26" fmla="*/ 153 w 1087"/>
              <a:gd name="T27" fmla="*/ 13 h 988"/>
              <a:gd name="T28" fmla="*/ 106 w 1087"/>
              <a:gd name="T29" fmla="*/ 1 h 988"/>
              <a:gd name="T30" fmla="*/ 11 w 1087"/>
              <a:gd name="T31" fmla="*/ 39 h 988"/>
              <a:gd name="T32" fmla="*/ 3 w 1087"/>
              <a:gd name="T33" fmla="*/ 79 h 988"/>
              <a:gd name="T34" fmla="*/ 3 w 1087"/>
              <a:gd name="T35" fmla="*/ 111 h 988"/>
              <a:gd name="T36" fmla="*/ 55 w 1087"/>
              <a:gd name="T37" fmla="*/ 131 h 988"/>
              <a:gd name="T38" fmla="*/ 76 w 1087"/>
              <a:gd name="T39" fmla="*/ 109 h 988"/>
              <a:gd name="T40" fmla="*/ 115 w 1087"/>
              <a:gd name="T41" fmla="*/ 175 h 988"/>
              <a:gd name="T42" fmla="*/ 164 w 1087"/>
              <a:gd name="T43" fmla="*/ 225 h 988"/>
              <a:gd name="T44" fmla="*/ 224 w 1087"/>
              <a:gd name="T45" fmla="*/ 196 h 988"/>
              <a:gd name="T46" fmla="*/ 321 w 1087"/>
              <a:gd name="T47" fmla="*/ 166 h 988"/>
              <a:gd name="T48" fmla="*/ 352 w 1087"/>
              <a:gd name="T49" fmla="*/ 275 h 988"/>
              <a:gd name="T50" fmla="*/ 363 w 1087"/>
              <a:gd name="T51" fmla="*/ 379 h 988"/>
              <a:gd name="T52" fmla="*/ 351 w 1087"/>
              <a:gd name="T53" fmla="*/ 432 h 988"/>
              <a:gd name="T54" fmla="*/ 345 w 1087"/>
              <a:gd name="T55" fmla="*/ 502 h 988"/>
              <a:gd name="T56" fmla="*/ 331 w 1087"/>
              <a:gd name="T57" fmla="*/ 552 h 988"/>
              <a:gd name="T58" fmla="*/ 300 w 1087"/>
              <a:gd name="T59" fmla="*/ 540 h 988"/>
              <a:gd name="T60" fmla="*/ 237 w 1087"/>
              <a:gd name="T61" fmla="*/ 627 h 988"/>
              <a:gd name="T62" fmla="*/ 242 w 1087"/>
              <a:gd name="T63" fmla="*/ 707 h 988"/>
              <a:gd name="T64" fmla="*/ 277 w 1087"/>
              <a:gd name="T65" fmla="*/ 776 h 988"/>
              <a:gd name="T66" fmla="*/ 354 w 1087"/>
              <a:gd name="T67" fmla="*/ 816 h 988"/>
              <a:gd name="T68" fmla="*/ 390 w 1087"/>
              <a:gd name="T69" fmla="*/ 852 h 988"/>
              <a:gd name="T70" fmla="*/ 434 w 1087"/>
              <a:gd name="T71" fmla="*/ 841 h 988"/>
              <a:gd name="T72" fmla="*/ 473 w 1087"/>
              <a:gd name="T73" fmla="*/ 837 h 988"/>
              <a:gd name="T74" fmla="*/ 508 w 1087"/>
              <a:gd name="T75" fmla="*/ 824 h 988"/>
              <a:gd name="T76" fmla="*/ 525 w 1087"/>
              <a:gd name="T77" fmla="*/ 853 h 988"/>
              <a:gd name="T78" fmla="*/ 544 w 1087"/>
              <a:gd name="T79" fmla="*/ 870 h 988"/>
              <a:gd name="T80" fmla="*/ 553 w 1087"/>
              <a:gd name="T81" fmla="*/ 853 h 988"/>
              <a:gd name="T82" fmla="*/ 609 w 1087"/>
              <a:gd name="T83" fmla="*/ 853 h 988"/>
              <a:gd name="T84" fmla="*/ 638 w 1087"/>
              <a:gd name="T85" fmla="*/ 895 h 988"/>
              <a:gd name="T86" fmla="*/ 686 w 1087"/>
              <a:gd name="T87" fmla="*/ 912 h 988"/>
              <a:gd name="T88" fmla="*/ 716 w 1087"/>
              <a:gd name="T89" fmla="*/ 932 h 988"/>
              <a:gd name="T90" fmla="*/ 716 w 1087"/>
              <a:gd name="T91" fmla="*/ 904 h 988"/>
              <a:gd name="T92" fmla="*/ 737 w 1087"/>
              <a:gd name="T93" fmla="*/ 895 h 988"/>
              <a:gd name="T94" fmla="*/ 750 w 1087"/>
              <a:gd name="T95" fmla="*/ 933 h 988"/>
              <a:gd name="T96" fmla="*/ 772 w 1087"/>
              <a:gd name="T97" fmla="*/ 947 h 988"/>
              <a:gd name="T98" fmla="*/ 828 w 1087"/>
              <a:gd name="T99" fmla="*/ 975 h 988"/>
              <a:gd name="T100" fmla="*/ 824 w 1087"/>
              <a:gd name="T101" fmla="*/ 954 h 988"/>
              <a:gd name="T102" fmla="*/ 890 w 1087"/>
              <a:gd name="T103" fmla="*/ 933 h 988"/>
              <a:gd name="T104" fmla="*/ 923 w 1087"/>
              <a:gd name="T105" fmla="*/ 909 h 988"/>
              <a:gd name="T106" fmla="*/ 918 w 1087"/>
              <a:gd name="T107" fmla="*/ 932 h 988"/>
              <a:gd name="T108" fmla="*/ 952 w 1087"/>
              <a:gd name="T109" fmla="*/ 947 h 988"/>
              <a:gd name="T110" fmla="*/ 953 w 1087"/>
              <a:gd name="T111" fmla="*/ 858 h 988"/>
              <a:gd name="T112" fmla="*/ 923 w 1087"/>
              <a:gd name="T113" fmla="*/ 815 h 988"/>
              <a:gd name="T114" fmla="*/ 943 w 1087"/>
              <a:gd name="T115" fmla="*/ 768 h 988"/>
              <a:gd name="T116" fmla="*/ 1000 w 1087"/>
              <a:gd name="T117" fmla="*/ 729 h 988"/>
              <a:gd name="T118" fmla="*/ 1055 w 1087"/>
              <a:gd name="T119" fmla="*/ 730 h 988"/>
              <a:gd name="T120" fmla="*/ 1084 w 1087"/>
              <a:gd name="T121" fmla="*/ 677 h 988"/>
              <a:gd name="T122" fmla="*/ 1084 w 1087"/>
              <a:gd name="T123" fmla="*/ 57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 h="988">
                <a:moveTo>
                  <a:pt x="1084" y="578"/>
                </a:moveTo>
                <a:lnTo>
                  <a:pt x="1065" y="460"/>
                </a:lnTo>
                <a:lnTo>
                  <a:pt x="1066" y="457"/>
                </a:lnTo>
                <a:lnTo>
                  <a:pt x="1068" y="457"/>
                </a:lnTo>
                <a:lnTo>
                  <a:pt x="1068" y="457"/>
                </a:lnTo>
                <a:lnTo>
                  <a:pt x="1073" y="447"/>
                </a:lnTo>
                <a:lnTo>
                  <a:pt x="1077" y="439"/>
                </a:lnTo>
                <a:lnTo>
                  <a:pt x="1079" y="431"/>
                </a:lnTo>
                <a:lnTo>
                  <a:pt x="1079" y="424"/>
                </a:lnTo>
                <a:lnTo>
                  <a:pt x="1073" y="417"/>
                </a:lnTo>
                <a:lnTo>
                  <a:pt x="1073" y="417"/>
                </a:lnTo>
                <a:lnTo>
                  <a:pt x="1069" y="413"/>
                </a:lnTo>
                <a:lnTo>
                  <a:pt x="1065" y="408"/>
                </a:lnTo>
                <a:lnTo>
                  <a:pt x="1062" y="402"/>
                </a:lnTo>
                <a:lnTo>
                  <a:pt x="1060" y="395"/>
                </a:lnTo>
                <a:lnTo>
                  <a:pt x="1058" y="387"/>
                </a:lnTo>
                <a:lnTo>
                  <a:pt x="1057" y="378"/>
                </a:lnTo>
                <a:lnTo>
                  <a:pt x="1057" y="368"/>
                </a:lnTo>
                <a:lnTo>
                  <a:pt x="1058" y="356"/>
                </a:lnTo>
                <a:lnTo>
                  <a:pt x="1047" y="356"/>
                </a:lnTo>
                <a:lnTo>
                  <a:pt x="1047" y="356"/>
                </a:lnTo>
                <a:lnTo>
                  <a:pt x="1040" y="356"/>
                </a:lnTo>
                <a:lnTo>
                  <a:pt x="1033" y="358"/>
                </a:lnTo>
                <a:lnTo>
                  <a:pt x="1026" y="361"/>
                </a:lnTo>
                <a:lnTo>
                  <a:pt x="1019" y="364"/>
                </a:lnTo>
                <a:lnTo>
                  <a:pt x="1019" y="364"/>
                </a:lnTo>
                <a:lnTo>
                  <a:pt x="1013" y="370"/>
                </a:lnTo>
                <a:lnTo>
                  <a:pt x="1008" y="376"/>
                </a:lnTo>
                <a:lnTo>
                  <a:pt x="1005" y="382"/>
                </a:lnTo>
                <a:lnTo>
                  <a:pt x="1002" y="386"/>
                </a:lnTo>
                <a:lnTo>
                  <a:pt x="1002" y="386"/>
                </a:lnTo>
                <a:lnTo>
                  <a:pt x="1000" y="392"/>
                </a:lnTo>
                <a:lnTo>
                  <a:pt x="997" y="397"/>
                </a:lnTo>
                <a:lnTo>
                  <a:pt x="992" y="401"/>
                </a:lnTo>
                <a:lnTo>
                  <a:pt x="987" y="406"/>
                </a:lnTo>
                <a:lnTo>
                  <a:pt x="981" y="409"/>
                </a:lnTo>
                <a:lnTo>
                  <a:pt x="974" y="413"/>
                </a:lnTo>
                <a:lnTo>
                  <a:pt x="955" y="419"/>
                </a:lnTo>
                <a:lnTo>
                  <a:pt x="950" y="457"/>
                </a:lnTo>
                <a:lnTo>
                  <a:pt x="950" y="458"/>
                </a:lnTo>
                <a:lnTo>
                  <a:pt x="948" y="460"/>
                </a:lnTo>
                <a:lnTo>
                  <a:pt x="935" y="484"/>
                </a:lnTo>
                <a:lnTo>
                  <a:pt x="934" y="486"/>
                </a:lnTo>
                <a:lnTo>
                  <a:pt x="932" y="486"/>
                </a:lnTo>
                <a:lnTo>
                  <a:pt x="931" y="486"/>
                </a:lnTo>
                <a:lnTo>
                  <a:pt x="811" y="508"/>
                </a:lnTo>
                <a:lnTo>
                  <a:pt x="810" y="508"/>
                </a:lnTo>
                <a:lnTo>
                  <a:pt x="806" y="508"/>
                </a:lnTo>
                <a:lnTo>
                  <a:pt x="806" y="505"/>
                </a:lnTo>
                <a:lnTo>
                  <a:pt x="772" y="468"/>
                </a:lnTo>
                <a:lnTo>
                  <a:pt x="782" y="457"/>
                </a:lnTo>
                <a:lnTo>
                  <a:pt x="769" y="439"/>
                </a:lnTo>
                <a:lnTo>
                  <a:pt x="753" y="426"/>
                </a:lnTo>
                <a:lnTo>
                  <a:pt x="751" y="425"/>
                </a:lnTo>
                <a:lnTo>
                  <a:pt x="750" y="425"/>
                </a:lnTo>
                <a:lnTo>
                  <a:pt x="750" y="424"/>
                </a:lnTo>
                <a:lnTo>
                  <a:pt x="750" y="423"/>
                </a:lnTo>
                <a:lnTo>
                  <a:pt x="743" y="390"/>
                </a:lnTo>
                <a:lnTo>
                  <a:pt x="713" y="393"/>
                </a:lnTo>
                <a:lnTo>
                  <a:pt x="710" y="390"/>
                </a:lnTo>
                <a:lnTo>
                  <a:pt x="684" y="375"/>
                </a:lnTo>
                <a:lnTo>
                  <a:pt x="588" y="358"/>
                </a:lnTo>
                <a:lnTo>
                  <a:pt x="508" y="354"/>
                </a:lnTo>
                <a:lnTo>
                  <a:pt x="505" y="356"/>
                </a:lnTo>
                <a:lnTo>
                  <a:pt x="505" y="356"/>
                </a:lnTo>
                <a:lnTo>
                  <a:pt x="501" y="355"/>
                </a:lnTo>
                <a:lnTo>
                  <a:pt x="498" y="353"/>
                </a:lnTo>
                <a:lnTo>
                  <a:pt x="453" y="249"/>
                </a:lnTo>
                <a:lnTo>
                  <a:pt x="453" y="249"/>
                </a:lnTo>
                <a:lnTo>
                  <a:pt x="446" y="238"/>
                </a:lnTo>
                <a:lnTo>
                  <a:pt x="434" y="222"/>
                </a:lnTo>
                <a:lnTo>
                  <a:pt x="415" y="198"/>
                </a:lnTo>
                <a:lnTo>
                  <a:pt x="390" y="167"/>
                </a:lnTo>
                <a:lnTo>
                  <a:pt x="390" y="167"/>
                </a:lnTo>
                <a:lnTo>
                  <a:pt x="347" y="116"/>
                </a:lnTo>
                <a:lnTo>
                  <a:pt x="335" y="101"/>
                </a:lnTo>
                <a:lnTo>
                  <a:pt x="327" y="94"/>
                </a:lnTo>
                <a:lnTo>
                  <a:pt x="259" y="28"/>
                </a:lnTo>
                <a:lnTo>
                  <a:pt x="249" y="22"/>
                </a:lnTo>
                <a:lnTo>
                  <a:pt x="164" y="19"/>
                </a:lnTo>
                <a:lnTo>
                  <a:pt x="163" y="19"/>
                </a:lnTo>
                <a:lnTo>
                  <a:pt x="161" y="17"/>
                </a:lnTo>
                <a:lnTo>
                  <a:pt x="161" y="17"/>
                </a:lnTo>
                <a:lnTo>
                  <a:pt x="153" y="13"/>
                </a:lnTo>
                <a:lnTo>
                  <a:pt x="145" y="9"/>
                </a:lnTo>
                <a:lnTo>
                  <a:pt x="134" y="5"/>
                </a:lnTo>
                <a:lnTo>
                  <a:pt x="122" y="2"/>
                </a:lnTo>
                <a:lnTo>
                  <a:pt x="122" y="2"/>
                </a:lnTo>
                <a:lnTo>
                  <a:pt x="115" y="0"/>
                </a:lnTo>
                <a:lnTo>
                  <a:pt x="106" y="1"/>
                </a:lnTo>
                <a:lnTo>
                  <a:pt x="95" y="2"/>
                </a:lnTo>
                <a:lnTo>
                  <a:pt x="83" y="7"/>
                </a:lnTo>
                <a:lnTo>
                  <a:pt x="68" y="11"/>
                </a:lnTo>
                <a:lnTo>
                  <a:pt x="52" y="19"/>
                </a:lnTo>
                <a:lnTo>
                  <a:pt x="13" y="38"/>
                </a:lnTo>
                <a:lnTo>
                  <a:pt x="11" y="39"/>
                </a:lnTo>
                <a:lnTo>
                  <a:pt x="13" y="56"/>
                </a:lnTo>
                <a:lnTo>
                  <a:pt x="14" y="56"/>
                </a:lnTo>
                <a:lnTo>
                  <a:pt x="14" y="57"/>
                </a:lnTo>
                <a:lnTo>
                  <a:pt x="13" y="57"/>
                </a:lnTo>
                <a:lnTo>
                  <a:pt x="13" y="60"/>
                </a:lnTo>
                <a:lnTo>
                  <a:pt x="3" y="79"/>
                </a:lnTo>
                <a:lnTo>
                  <a:pt x="3" y="80"/>
                </a:lnTo>
                <a:lnTo>
                  <a:pt x="1" y="80"/>
                </a:lnTo>
                <a:lnTo>
                  <a:pt x="0" y="94"/>
                </a:lnTo>
                <a:lnTo>
                  <a:pt x="0" y="94"/>
                </a:lnTo>
                <a:lnTo>
                  <a:pt x="1" y="102"/>
                </a:lnTo>
                <a:lnTo>
                  <a:pt x="3" y="111"/>
                </a:lnTo>
                <a:lnTo>
                  <a:pt x="4" y="119"/>
                </a:lnTo>
                <a:lnTo>
                  <a:pt x="6" y="126"/>
                </a:lnTo>
                <a:lnTo>
                  <a:pt x="15" y="133"/>
                </a:lnTo>
                <a:lnTo>
                  <a:pt x="33" y="132"/>
                </a:lnTo>
                <a:lnTo>
                  <a:pt x="48" y="135"/>
                </a:lnTo>
                <a:lnTo>
                  <a:pt x="55" y="131"/>
                </a:lnTo>
                <a:lnTo>
                  <a:pt x="55" y="131"/>
                </a:lnTo>
                <a:lnTo>
                  <a:pt x="55" y="123"/>
                </a:lnTo>
                <a:lnTo>
                  <a:pt x="58" y="116"/>
                </a:lnTo>
                <a:lnTo>
                  <a:pt x="60" y="111"/>
                </a:lnTo>
                <a:lnTo>
                  <a:pt x="63" y="109"/>
                </a:lnTo>
                <a:lnTo>
                  <a:pt x="76" y="109"/>
                </a:lnTo>
                <a:lnTo>
                  <a:pt x="118" y="120"/>
                </a:lnTo>
                <a:lnTo>
                  <a:pt x="127" y="121"/>
                </a:lnTo>
                <a:lnTo>
                  <a:pt x="114" y="144"/>
                </a:lnTo>
                <a:lnTo>
                  <a:pt x="114" y="172"/>
                </a:lnTo>
                <a:lnTo>
                  <a:pt x="114" y="172"/>
                </a:lnTo>
                <a:lnTo>
                  <a:pt x="115" y="175"/>
                </a:lnTo>
                <a:lnTo>
                  <a:pt x="116" y="179"/>
                </a:lnTo>
                <a:lnTo>
                  <a:pt x="123" y="188"/>
                </a:lnTo>
                <a:lnTo>
                  <a:pt x="132" y="199"/>
                </a:lnTo>
                <a:lnTo>
                  <a:pt x="147" y="213"/>
                </a:lnTo>
                <a:lnTo>
                  <a:pt x="147" y="213"/>
                </a:lnTo>
                <a:lnTo>
                  <a:pt x="164" y="225"/>
                </a:lnTo>
                <a:lnTo>
                  <a:pt x="170" y="228"/>
                </a:lnTo>
                <a:lnTo>
                  <a:pt x="175" y="229"/>
                </a:lnTo>
                <a:lnTo>
                  <a:pt x="182" y="228"/>
                </a:lnTo>
                <a:lnTo>
                  <a:pt x="188" y="226"/>
                </a:lnTo>
                <a:lnTo>
                  <a:pt x="209" y="205"/>
                </a:lnTo>
                <a:lnTo>
                  <a:pt x="224" y="196"/>
                </a:lnTo>
                <a:lnTo>
                  <a:pt x="224" y="194"/>
                </a:lnTo>
                <a:lnTo>
                  <a:pt x="224" y="194"/>
                </a:lnTo>
                <a:lnTo>
                  <a:pt x="257" y="189"/>
                </a:lnTo>
                <a:lnTo>
                  <a:pt x="266" y="168"/>
                </a:lnTo>
                <a:lnTo>
                  <a:pt x="296" y="152"/>
                </a:lnTo>
                <a:lnTo>
                  <a:pt x="321" y="166"/>
                </a:lnTo>
                <a:lnTo>
                  <a:pt x="321" y="167"/>
                </a:lnTo>
                <a:lnTo>
                  <a:pt x="323" y="168"/>
                </a:lnTo>
                <a:lnTo>
                  <a:pt x="347" y="210"/>
                </a:lnTo>
                <a:lnTo>
                  <a:pt x="358" y="237"/>
                </a:lnTo>
                <a:lnTo>
                  <a:pt x="358" y="242"/>
                </a:lnTo>
                <a:lnTo>
                  <a:pt x="352" y="275"/>
                </a:lnTo>
                <a:lnTo>
                  <a:pt x="362" y="298"/>
                </a:lnTo>
                <a:lnTo>
                  <a:pt x="362" y="301"/>
                </a:lnTo>
                <a:lnTo>
                  <a:pt x="354" y="329"/>
                </a:lnTo>
                <a:lnTo>
                  <a:pt x="354" y="353"/>
                </a:lnTo>
                <a:lnTo>
                  <a:pt x="354" y="353"/>
                </a:lnTo>
                <a:lnTo>
                  <a:pt x="363" y="379"/>
                </a:lnTo>
                <a:lnTo>
                  <a:pt x="366" y="393"/>
                </a:lnTo>
                <a:lnTo>
                  <a:pt x="363" y="414"/>
                </a:lnTo>
                <a:lnTo>
                  <a:pt x="363" y="414"/>
                </a:lnTo>
                <a:lnTo>
                  <a:pt x="363" y="415"/>
                </a:lnTo>
                <a:lnTo>
                  <a:pt x="351" y="431"/>
                </a:lnTo>
                <a:lnTo>
                  <a:pt x="351" y="432"/>
                </a:lnTo>
                <a:lnTo>
                  <a:pt x="351" y="432"/>
                </a:lnTo>
                <a:lnTo>
                  <a:pt x="351" y="432"/>
                </a:lnTo>
                <a:lnTo>
                  <a:pt x="339" y="447"/>
                </a:lnTo>
                <a:lnTo>
                  <a:pt x="338" y="473"/>
                </a:lnTo>
                <a:lnTo>
                  <a:pt x="345" y="502"/>
                </a:lnTo>
                <a:lnTo>
                  <a:pt x="345" y="502"/>
                </a:lnTo>
                <a:lnTo>
                  <a:pt x="346" y="503"/>
                </a:lnTo>
                <a:lnTo>
                  <a:pt x="345" y="504"/>
                </a:lnTo>
                <a:lnTo>
                  <a:pt x="345" y="504"/>
                </a:lnTo>
                <a:lnTo>
                  <a:pt x="338" y="547"/>
                </a:lnTo>
                <a:lnTo>
                  <a:pt x="331" y="552"/>
                </a:lnTo>
                <a:lnTo>
                  <a:pt x="331" y="552"/>
                </a:lnTo>
                <a:lnTo>
                  <a:pt x="328" y="555"/>
                </a:lnTo>
                <a:lnTo>
                  <a:pt x="323" y="555"/>
                </a:lnTo>
                <a:lnTo>
                  <a:pt x="319" y="555"/>
                </a:lnTo>
                <a:lnTo>
                  <a:pt x="314" y="552"/>
                </a:lnTo>
                <a:lnTo>
                  <a:pt x="311" y="552"/>
                </a:lnTo>
                <a:lnTo>
                  <a:pt x="300" y="540"/>
                </a:lnTo>
                <a:lnTo>
                  <a:pt x="288" y="544"/>
                </a:lnTo>
                <a:lnTo>
                  <a:pt x="273" y="560"/>
                </a:lnTo>
                <a:lnTo>
                  <a:pt x="256" y="611"/>
                </a:lnTo>
                <a:lnTo>
                  <a:pt x="256" y="612"/>
                </a:lnTo>
                <a:lnTo>
                  <a:pt x="254" y="613"/>
                </a:lnTo>
                <a:lnTo>
                  <a:pt x="237" y="627"/>
                </a:lnTo>
                <a:lnTo>
                  <a:pt x="235" y="627"/>
                </a:lnTo>
                <a:lnTo>
                  <a:pt x="226" y="628"/>
                </a:lnTo>
                <a:lnTo>
                  <a:pt x="206" y="657"/>
                </a:lnTo>
                <a:lnTo>
                  <a:pt x="216" y="674"/>
                </a:lnTo>
                <a:lnTo>
                  <a:pt x="218" y="677"/>
                </a:lnTo>
                <a:lnTo>
                  <a:pt x="242" y="707"/>
                </a:lnTo>
                <a:lnTo>
                  <a:pt x="242" y="708"/>
                </a:lnTo>
                <a:lnTo>
                  <a:pt x="242" y="717"/>
                </a:lnTo>
                <a:lnTo>
                  <a:pt x="269" y="722"/>
                </a:lnTo>
                <a:lnTo>
                  <a:pt x="274" y="746"/>
                </a:lnTo>
                <a:lnTo>
                  <a:pt x="274" y="747"/>
                </a:lnTo>
                <a:lnTo>
                  <a:pt x="277" y="776"/>
                </a:lnTo>
                <a:lnTo>
                  <a:pt x="284" y="782"/>
                </a:lnTo>
                <a:lnTo>
                  <a:pt x="308" y="775"/>
                </a:lnTo>
                <a:lnTo>
                  <a:pt x="331" y="761"/>
                </a:lnTo>
                <a:lnTo>
                  <a:pt x="336" y="759"/>
                </a:lnTo>
                <a:lnTo>
                  <a:pt x="344" y="800"/>
                </a:lnTo>
                <a:lnTo>
                  <a:pt x="354" y="816"/>
                </a:lnTo>
                <a:lnTo>
                  <a:pt x="358" y="817"/>
                </a:lnTo>
                <a:lnTo>
                  <a:pt x="366" y="834"/>
                </a:lnTo>
                <a:lnTo>
                  <a:pt x="384" y="848"/>
                </a:lnTo>
                <a:lnTo>
                  <a:pt x="384" y="848"/>
                </a:lnTo>
                <a:lnTo>
                  <a:pt x="386" y="850"/>
                </a:lnTo>
                <a:lnTo>
                  <a:pt x="390" y="852"/>
                </a:lnTo>
                <a:lnTo>
                  <a:pt x="398" y="853"/>
                </a:lnTo>
                <a:lnTo>
                  <a:pt x="404" y="854"/>
                </a:lnTo>
                <a:lnTo>
                  <a:pt x="415" y="848"/>
                </a:lnTo>
                <a:lnTo>
                  <a:pt x="415" y="848"/>
                </a:lnTo>
                <a:lnTo>
                  <a:pt x="427" y="844"/>
                </a:lnTo>
                <a:lnTo>
                  <a:pt x="434" y="841"/>
                </a:lnTo>
                <a:lnTo>
                  <a:pt x="441" y="840"/>
                </a:lnTo>
                <a:lnTo>
                  <a:pt x="449" y="837"/>
                </a:lnTo>
                <a:lnTo>
                  <a:pt x="466" y="836"/>
                </a:lnTo>
                <a:lnTo>
                  <a:pt x="466" y="836"/>
                </a:lnTo>
                <a:lnTo>
                  <a:pt x="470" y="836"/>
                </a:lnTo>
                <a:lnTo>
                  <a:pt x="473" y="837"/>
                </a:lnTo>
                <a:lnTo>
                  <a:pt x="475" y="838"/>
                </a:lnTo>
                <a:lnTo>
                  <a:pt x="478" y="840"/>
                </a:lnTo>
                <a:lnTo>
                  <a:pt x="502" y="824"/>
                </a:lnTo>
                <a:lnTo>
                  <a:pt x="504" y="824"/>
                </a:lnTo>
                <a:lnTo>
                  <a:pt x="506" y="825"/>
                </a:lnTo>
                <a:lnTo>
                  <a:pt x="508" y="824"/>
                </a:lnTo>
                <a:lnTo>
                  <a:pt x="511" y="826"/>
                </a:lnTo>
                <a:lnTo>
                  <a:pt x="511" y="826"/>
                </a:lnTo>
                <a:lnTo>
                  <a:pt x="517" y="834"/>
                </a:lnTo>
                <a:lnTo>
                  <a:pt x="521" y="842"/>
                </a:lnTo>
                <a:lnTo>
                  <a:pt x="524" y="848"/>
                </a:lnTo>
                <a:lnTo>
                  <a:pt x="525" y="853"/>
                </a:lnTo>
                <a:lnTo>
                  <a:pt x="536" y="870"/>
                </a:lnTo>
                <a:lnTo>
                  <a:pt x="544" y="873"/>
                </a:lnTo>
                <a:lnTo>
                  <a:pt x="545" y="873"/>
                </a:lnTo>
                <a:lnTo>
                  <a:pt x="546" y="873"/>
                </a:lnTo>
                <a:lnTo>
                  <a:pt x="544" y="870"/>
                </a:lnTo>
                <a:lnTo>
                  <a:pt x="544" y="870"/>
                </a:lnTo>
                <a:lnTo>
                  <a:pt x="543" y="863"/>
                </a:lnTo>
                <a:lnTo>
                  <a:pt x="544" y="858"/>
                </a:lnTo>
                <a:lnTo>
                  <a:pt x="544" y="858"/>
                </a:lnTo>
                <a:lnTo>
                  <a:pt x="546" y="856"/>
                </a:lnTo>
                <a:lnTo>
                  <a:pt x="550" y="854"/>
                </a:lnTo>
                <a:lnTo>
                  <a:pt x="553" y="853"/>
                </a:lnTo>
                <a:lnTo>
                  <a:pt x="559" y="853"/>
                </a:lnTo>
                <a:lnTo>
                  <a:pt x="604" y="852"/>
                </a:lnTo>
                <a:lnTo>
                  <a:pt x="605" y="850"/>
                </a:lnTo>
                <a:lnTo>
                  <a:pt x="607" y="850"/>
                </a:lnTo>
                <a:lnTo>
                  <a:pt x="607" y="853"/>
                </a:lnTo>
                <a:lnTo>
                  <a:pt x="609" y="853"/>
                </a:lnTo>
                <a:lnTo>
                  <a:pt x="623" y="878"/>
                </a:lnTo>
                <a:lnTo>
                  <a:pt x="622" y="891"/>
                </a:lnTo>
                <a:lnTo>
                  <a:pt x="621" y="891"/>
                </a:lnTo>
                <a:lnTo>
                  <a:pt x="637" y="895"/>
                </a:lnTo>
                <a:lnTo>
                  <a:pt x="638" y="895"/>
                </a:lnTo>
                <a:lnTo>
                  <a:pt x="638" y="895"/>
                </a:lnTo>
                <a:lnTo>
                  <a:pt x="638" y="889"/>
                </a:lnTo>
                <a:lnTo>
                  <a:pt x="638" y="888"/>
                </a:lnTo>
                <a:lnTo>
                  <a:pt x="640" y="886"/>
                </a:lnTo>
                <a:lnTo>
                  <a:pt x="646" y="885"/>
                </a:lnTo>
                <a:lnTo>
                  <a:pt x="686" y="912"/>
                </a:lnTo>
                <a:lnTo>
                  <a:pt x="686" y="912"/>
                </a:lnTo>
                <a:lnTo>
                  <a:pt x="691" y="919"/>
                </a:lnTo>
                <a:lnTo>
                  <a:pt x="693" y="927"/>
                </a:lnTo>
                <a:lnTo>
                  <a:pt x="694" y="944"/>
                </a:lnTo>
                <a:lnTo>
                  <a:pt x="708" y="947"/>
                </a:lnTo>
                <a:lnTo>
                  <a:pt x="716" y="932"/>
                </a:lnTo>
                <a:lnTo>
                  <a:pt x="716" y="932"/>
                </a:lnTo>
                <a:lnTo>
                  <a:pt x="711" y="921"/>
                </a:lnTo>
                <a:lnTo>
                  <a:pt x="711" y="917"/>
                </a:lnTo>
                <a:lnTo>
                  <a:pt x="711" y="912"/>
                </a:lnTo>
                <a:lnTo>
                  <a:pt x="711" y="912"/>
                </a:lnTo>
                <a:lnTo>
                  <a:pt x="714" y="907"/>
                </a:lnTo>
                <a:lnTo>
                  <a:pt x="716" y="904"/>
                </a:lnTo>
                <a:lnTo>
                  <a:pt x="718" y="902"/>
                </a:lnTo>
                <a:lnTo>
                  <a:pt x="722" y="899"/>
                </a:lnTo>
                <a:lnTo>
                  <a:pt x="722" y="899"/>
                </a:lnTo>
                <a:lnTo>
                  <a:pt x="723" y="895"/>
                </a:lnTo>
                <a:lnTo>
                  <a:pt x="725" y="894"/>
                </a:lnTo>
                <a:lnTo>
                  <a:pt x="737" y="895"/>
                </a:lnTo>
                <a:lnTo>
                  <a:pt x="737" y="895"/>
                </a:lnTo>
                <a:lnTo>
                  <a:pt x="741" y="899"/>
                </a:lnTo>
                <a:lnTo>
                  <a:pt x="745" y="907"/>
                </a:lnTo>
                <a:lnTo>
                  <a:pt x="748" y="917"/>
                </a:lnTo>
                <a:lnTo>
                  <a:pt x="750" y="931"/>
                </a:lnTo>
                <a:lnTo>
                  <a:pt x="750" y="933"/>
                </a:lnTo>
                <a:lnTo>
                  <a:pt x="753" y="934"/>
                </a:lnTo>
                <a:lnTo>
                  <a:pt x="753" y="934"/>
                </a:lnTo>
                <a:lnTo>
                  <a:pt x="754" y="938"/>
                </a:lnTo>
                <a:lnTo>
                  <a:pt x="758" y="941"/>
                </a:lnTo>
                <a:lnTo>
                  <a:pt x="764" y="944"/>
                </a:lnTo>
                <a:lnTo>
                  <a:pt x="772" y="947"/>
                </a:lnTo>
                <a:lnTo>
                  <a:pt x="773" y="947"/>
                </a:lnTo>
                <a:lnTo>
                  <a:pt x="774" y="948"/>
                </a:lnTo>
                <a:lnTo>
                  <a:pt x="812" y="988"/>
                </a:lnTo>
                <a:lnTo>
                  <a:pt x="812" y="988"/>
                </a:lnTo>
                <a:lnTo>
                  <a:pt x="830" y="982"/>
                </a:lnTo>
                <a:lnTo>
                  <a:pt x="828" y="975"/>
                </a:lnTo>
                <a:lnTo>
                  <a:pt x="828" y="975"/>
                </a:lnTo>
                <a:lnTo>
                  <a:pt x="826" y="971"/>
                </a:lnTo>
                <a:lnTo>
                  <a:pt x="824" y="967"/>
                </a:lnTo>
                <a:lnTo>
                  <a:pt x="822" y="960"/>
                </a:lnTo>
                <a:lnTo>
                  <a:pt x="822" y="960"/>
                </a:lnTo>
                <a:lnTo>
                  <a:pt x="824" y="954"/>
                </a:lnTo>
                <a:lnTo>
                  <a:pt x="827" y="947"/>
                </a:lnTo>
                <a:lnTo>
                  <a:pt x="833" y="941"/>
                </a:lnTo>
                <a:lnTo>
                  <a:pt x="841" y="934"/>
                </a:lnTo>
                <a:lnTo>
                  <a:pt x="861" y="917"/>
                </a:lnTo>
                <a:lnTo>
                  <a:pt x="885" y="933"/>
                </a:lnTo>
                <a:lnTo>
                  <a:pt x="890" y="933"/>
                </a:lnTo>
                <a:lnTo>
                  <a:pt x="895" y="907"/>
                </a:lnTo>
                <a:lnTo>
                  <a:pt x="895" y="902"/>
                </a:lnTo>
                <a:lnTo>
                  <a:pt x="899" y="901"/>
                </a:lnTo>
                <a:lnTo>
                  <a:pt x="919" y="903"/>
                </a:lnTo>
                <a:lnTo>
                  <a:pt x="919" y="903"/>
                </a:lnTo>
                <a:lnTo>
                  <a:pt x="923" y="909"/>
                </a:lnTo>
                <a:lnTo>
                  <a:pt x="924" y="912"/>
                </a:lnTo>
                <a:lnTo>
                  <a:pt x="926" y="917"/>
                </a:lnTo>
                <a:lnTo>
                  <a:pt x="926" y="917"/>
                </a:lnTo>
                <a:lnTo>
                  <a:pt x="924" y="920"/>
                </a:lnTo>
                <a:lnTo>
                  <a:pt x="923" y="924"/>
                </a:lnTo>
                <a:lnTo>
                  <a:pt x="918" y="932"/>
                </a:lnTo>
                <a:lnTo>
                  <a:pt x="921" y="934"/>
                </a:lnTo>
                <a:lnTo>
                  <a:pt x="921" y="934"/>
                </a:lnTo>
                <a:lnTo>
                  <a:pt x="938" y="942"/>
                </a:lnTo>
                <a:lnTo>
                  <a:pt x="945" y="946"/>
                </a:lnTo>
                <a:lnTo>
                  <a:pt x="951" y="947"/>
                </a:lnTo>
                <a:lnTo>
                  <a:pt x="952" y="947"/>
                </a:lnTo>
                <a:lnTo>
                  <a:pt x="952" y="947"/>
                </a:lnTo>
                <a:lnTo>
                  <a:pt x="968" y="955"/>
                </a:lnTo>
                <a:lnTo>
                  <a:pt x="979" y="954"/>
                </a:lnTo>
                <a:lnTo>
                  <a:pt x="961" y="865"/>
                </a:lnTo>
                <a:lnTo>
                  <a:pt x="961" y="865"/>
                </a:lnTo>
                <a:lnTo>
                  <a:pt x="953" y="858"/>
                </a:lnTo>
                <a:lnTo>
                  <a:pt x="944" y="850"/>
                </a:lnTo>
                <a:lnTo>
                  <a:pt x="936" y="839"/>
                </a:lnTo>
                <a:lnTo>
                  <a:pt x="928" y="826"/>
                </a:lnTo>
                <a:lnTo>
                  <a:pt x="928" y="826"/>
                </a:lnTo>
                <a:lnTo>
                  <a:pt x="924" y="821"/>
                </a:lnTo>
                <a:lnTo>
                  <a:pt x="923" y="815"/>
                </a:lnTo>
                <a:lnTo>
                  <a:pt x="923" y="808"/>
                </a:lnTo>
                <a:lnTo>
                  <a:pt x="924" y="801"/>
                </a:lnTo>
                <a:lnTo>
                  <a:pt x="928" y="793"/>
                </a:lnTo>
                <a:lnTo>
                  <a:pt x="931" y="785"/>
                </a:lnTo>
                <a:lnTo>
                  <a:pt x="937" y="777"/>
                </a:lnTo>
                <a:lnTo>
                  <a:pt x="943" y="768"/>
                </a:lnTo>
                <a:lnTo>
                  <a:pt x="943" y="768"/>
                </a:lnTo>
                <a:lnTo>
                  <a:pt x="961" y="750"/>
                </a:lnTo>
                <a:lnTo>
                  <a:pt x="982" y="731"/>
                </a:lnTo>
                <a:lnTo>
                  <a:pt x="982" y="731"/>
                </a:lnTo>
                <a:lnTo>
                  <a:pt x="983" y="729"/>
                </a:lnTo>
                <a:lnTo>
                  <a:pt x="1000" y="729"/>
                </a:lnTo>
                <a:lnTo>
                  <a:pt x="1001" y="731"/>
                </a:lnTo>
                <a:lnTo>
                  <a:pt x="1016" y="737"/>
                </a:lnTo>
                <a:lnTo>
                  <a:pt x="1046" y="737"/>
                </a:lnTo>
                <a:lnTo>
                  <a:pt x="1046" y="737"/>
                </a:lnTo>
                <a:lnTo>
                  <a:pt x="1050" y="735"/>
                </a:lnTo>
                <a:lnTo>
                  <a:pt x="1055" y="730"/>
                </a:lnTo>
                <a:lnTo>
                  <a:pt x="1060" y="725"/>
                </a:lnTo>
                <a:lnTo>
                  <a:pt x="1063" y="720"/>
                </a:lnTo>
                <a:lnTo>
                  <a:pt x="1072" y="704"/>
                </a:lnTo>
                <a:lnTo>
                  <a:pt x="1081" y="684"/>
                </a:lnTo>
                <a:lnTo>
                  <a:pt x="1081" y="684"/>
                </a:lnTo>
                <a:lnTo>
                  <a:pt x="1084" y="677"/>
                </a:lnTo>
                <a:lnTo>
                  <a:pt x="1085" y="668"/>
                </a:lnTo>
                <a:lnTo>
                  <a:pt x="1086" y="658"/>
                </a:lnTo>
                <a:lnTo>
                  <a:pt x="1087" y="645"/>
                </a:lnTo>
                <a:lnTo>
                  <a:pt x="1086" y="615"/>
                </a:lnTo>
                <a:lnTo>
                  <a:pt x="1084" y="578"/>
                </a:lnTo>
                <a:lnTo>
                  <a:pt x="1084" y="578"/>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56" name="Freeform 62"/>
          <p:cNvSpPr/>
          <p:nvPr/>
        </p:nvSpPr>
        <p:spPr bwMode="auto">
          <a:xfrm>
            <a:off x="4888010" y="3307077"/>
            <a:ext cx="761918" cy="476696"/>
          </a:xfrm>
          <a:custGeom>
            <a:avLst/>
            <a:gdLst>
              <a:gd name="T0" fmla="*/ 598 w 656"/>
              <a:gd name="T1" fmla="*/ 17 h 412"/>
              <a:gd name="T2" fmla="*/ 542 w 656"/>
              <a:gd name="T3" fmla="*/ 17 h 412"/>
              <a:gd name="T4" fmla="*/ 502 w 656"/>
              <a:gd name="T5" fmla="*/ 6 h 412"/>
              <a:gd name="T6" fmla="*/ 476 w 656"/>
              <a:gd name="T7" fmla="*/ 1 h 412"/>
              <a:gd name="T8" fmla="*/ 445 w 656"/>
              <a:gd name="T9" fmla="*/ 21 h 412"/>
              <a:gd name="T10" fmla="*/ 412 w 656"/>
              <a:gd name="T11" fmla="*/ 90 h 412"/>
              <a:gd name="T12" fmla="*/ 388 w 656"/>
              <a:gd name="T13" fmla="*/ 96 h 412"/>
              <a:gd name="T14" fmla="*/ 338 w 656"/>
              <a:gd name="T15" fmla="*/ 92 h 412"/>
              <a:gd name="T16" fmla="*/ 317 w 656"/>
              <a:gd name="T17" fmla="*/ 4 h 412"/>
              <a:gd name="T18" fmla="*/ 229 w 656"/>
              <a:gd name="T19" fmla="*/ 31 h 412"/>
              <a:gd name="T20" fmla="*/ 220 w 656"/>
              <a:gd name="T21" fmla="*/ 0 h 412"/>
              <a:gd name="T22" fmla="*/ 180 w 656"/>
              <a:gd name="T23" fmla="*/ 29 h 412"/>
              <a:gd name="T24" fmla="*/ 118 w 656"/>
              <a:gd name="T25" fmla="*/ 72 h 412"/>
              <a:gd name="T26" fmla="*/ 34 w 656"/>
              <a:gd name="T27" fmla="*/ 224 h 412"/>
              <a:gd name="T28" fmla="*/ 33 w 656"/>
              <a:gd name="T29" fmla="*/ 230 h 412"/>
              <a:gd name="T30" fmla="*/ 33 w 656"/>
              <a:gd name="T31" fmla="*/ 252 h 412"/>
              <a:gd name="T32" fmla="*/ 48 w 656"/>
              <a:gd name="T33" fmla="*/ 285 h 412"/>
              <a:gd name="T34" fmla="*/ 0 w 656"/>
              <a:gd name="T35" fmla="*/ 347 h 412"/>
              <a:gd name="T36" fmla="*/ 27 w 656"/>
              <a:gd name="T37" fmla="*/ 372 h 412"/>
              <a:gd name="T38" fmla="*/ 29 w 656"/>
              <a:gd name="T39" fmla="*/ 379 h 412"/>
              <a:gd name="T40" fmla="*/ 55 w 656"/>
              <a:gd name="T41" fmla="*/ 400 h 412"/>
              <a:gd name="T42" fmla="*/ 140 w 656"/>
              <a:gd name="T43" fmla="*/ 348 h 412"/>
              <a:gd name="T44" fmla="*/ 180 w 656"/>
              <a:gd name="T45" fmla="*/ 366 h 412"/>
              <a:gd name="T46" fmla="*/ 176 w 656"/>
              <a:gd name="T47" fmla="*/ 378 h 412"/>
              <a:gd name="T48" fmla="*/ 181 w 656"/>
              <a:gd name="T49" fmla="*/ 393 h 412"/>
              <a:gd name="T50" fmla="*/ 227 w 656"/>
              <a:gd name="T51" fmla="*/ 400 h 412"/>
              <a:gd name="T52" fmla="*/ 258 w 656"/>
              <a:gd name="T53" fmla="*/ 386 h 412"/>
              <a:gd name="T54" fmla="*/ 274 w 656"/>
              <a:gd name="T55" fmla="*/ 380 h 412"/>
              <a:gd name="T56" fmla="*/ 300 w 656"/>
              <a:gd name="T57" fmla="*/ 386 h 412"/>
              <a:gd name="T58" fmla="*/ 325 w 656"/>
              <a:gd name="T59" fmla="*/ 374 h 412"/>
              <a:gd name="T60" fmla="*/ 334 w 656"/>
              <a:gd name="T61" fmla="*/ 366 h 412"/>
              <a:gd name="T62" fmla="*/ 348 w 656"/>
              <a:gd name="T63" fmla="*/ 343 h 412"/>
              <a:gd name="T64" fmla="*/ 379 w 656"/>
              <a:gd name="T65" fmla="*/ 322 h 412"/>
              <a:gd name="T66" fmla="*/ 390 w 656"/>
              <a:gd name="T67" fmla="*/ 326 h 412"/>
              <a:gd name="T68" fmla="*/ 426 w 656"/>
              <a:gd name="T69" fmla="*/ 262 h 412"/>
              <a:gd name="T70" fmla="*/ 450 w 656"/>
              <a:gd name="T71" fmla="*/ 239 h 412"/>
              <a:gd name="T72" fmla="*/ 450 w 656"/>
              <a:gd name="T73" fmla="*/ 209 h 412"/>
              <a:gd name="T74" fmla="*/ 447 w 656"/>
              <a:gd name="T75" fmla="*/ 189 h 412"/>
              <a:gd name="T76" fmla="*/ 457 w 656"/>
              <a:gd name="T77" fmla="*/ 181 h 412"/>
              <a:gd name="T78" fmla="*/ 477 w 656"/>
              <a:gd name="T79" fmla="*/ 185 h 412"/>
              <a:gd name="T80" fmla="*/ 489 w 656"/>
              <a:gd name="T81" fmla="*/ 165 h 412"/>
              <a:gd name="T82" fmla="*/ 497 w 656"/>
              <a:gd name="T83" fmla="*/ 143 h 412"/>
              <a:gd name="T84" fmla="*/ 503 w 656"/>
              <a:gd name="T85" fmla="*/ 131 h 412"/>
              <a:gd name="T86" fmla="*/ 519 w 656"/>
              <a:gd name="T87" fmla="*/ 127 h 412"/>
              <a:gd name="T88" fmla="*/ 613 w 656"/>
              <a:gd name="T89" fmla="*/ 63 h 412"/>
              <a:gd name="T90" fmla="*/ 641 w 656"/>
              <a:gd name="T91" fmla="*/ 44 h 412"/>
              <a:gd name="T92" fmla="*/ 653 w 656"/>
              <a:gd name="T93" fmla="*/ 17 h 412"/>
              <a:gd name="T94" fmla="*/ 619 w 656"/>
              <a:gd name="T95" fmla="*/ 25 h 412"/>
              <a:gd name="T96" fmla="*/ 610 w 656"/>
              <a:gd name="T97" fmla="*/ 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6" h="412">
                <a:moveTo>
                  <a:pt x="601" y="11"/>
                </a:moveTo>
                <a:lnTo>
                  <a:pt x="599" y="12"/>
                </a:lnTo>
                <a:lnTo>
                  <a:pt x="599" y="12"/>
                </a:lnTo>
                <a:lnTo>
                  <a:pt x="598" y="17"/>
                </a:lnTo>
                <a:lnTo>
                  <a:pt x="597" y="19"/>
                </a:lnTo>
                <a:lnTo>
                  <a:pt x="593" y="21"/>
                </a:lnTo>
                <a:lnTo>
                  <a:pt x="589" y="23"/>
                </a:lnTo>
                <a:lnTo>
                  <a:pt x="542" y="17"/>
                </a:lnTo>
                <a:lnTo>
                  <a:pt x="542" y="17"/>
                </a:lnTo>
                <a:lnTo>
                  <a:pt x="530" y="15"/>
                </a:lnTo>
                <a:lnTo>
                  <a:pt x="520" y="12"/>
                </a:lnTo>
                <a:lnTo>
                  <a:pt x="502" y="6"/>
                </a:lnTo>
                <a:lnTo>
                  <a:pt x="488" y="2"/>
                </a:lnTo>
                <a:lnTo>
                  <a:pt x="482" y="1"/>
                </a:lnTo>
                <a:lnTo>
                  <a:pt x="476" y="1"/>
                </a:lnTo>
                <a:lnTo>
                  <a:pt x="476" y="1"/>
                </a:lnTo>
                <a:lnTo>
                  <a:pt x="472" y="2"/>
                </a:lnTo>
                <a:lnTo>
                  <a:pt x="467" y="4"/>
                </a:lnTo>
                <a:lnTo>
                  <a:pt x="457" y="11"/>
                </a:lnTo>
                <a:lnTo>
                  <a:pt x="445" y="21"/>
                </a:lnTo>
                <a:lnTo>
                  <a:pt x="435" y="33"/>
                </a:lnTo>
                <a:lnTo>
                  <a:pt x="417" y="53"/>
                </a:lnTo>
                <a:lnTo>
                  <a:pt x="410" y="64"/>
                </a:lnTo>
                <a:lnTo>
                  <a:pt x="412" y="90"/>
                </a:lnTo>
                <a:lnTo>
                  <a:pt x="412" y="92"/>
                </a:lnTo>
                <a:lnTo>
                  <a:pt x="406" y="94"/>
                </a:lnTo>
                <a:lnTo>
                  <a:pt x="406" y="94"/>
                </a:lnTo>
                <a:lnTo>
                  <a:pt x="388" y="96"/>
                </a:lnTo>
                <a:lnTo>
                  <a:pt x="372" y="97"/>
                </a:lnTo>
                <a:lnTo>
                  <a:pt x="358" y="97"/>
                </a:lnTo>
                <a:lnTo>
                  <a:pt x="347" y="96"/>
                </a:lnTo>
                <a:lnTo>
                  <a:pt x="338" y="92"/>
                </a:lnTo>
                <a:lnTo>
                  <a:pt x="330" y="89"/>
                </a:lnTo>
                <a:lnTo>
                  <a:pt x="325" y="84"/>
                </a:lnTo>
                <a:lnTo>
                  <a:pt x="323" y="79"/>
                </a:lnTo>
                <a:lnTo>
                  <a:pt x="317" y="4"/>
                </a:lnTo>
                <a:lnTo>
                  <a:pt x="256" y="1"/>
                </a:lnTo>
                <a:lnTo>
                  <a:pt x="231" y="53"/>
                </a:lnTo>
                <a:lnTo>
                  <a:pt x="229" y="31"/>
                </a:lnTo>
                <a:lnTo>
                  <a:pt x="229" y="31"/>
                </a:lnTo>
                <a:lnTo>
                  <a:pt x="228" y="18"/>
                </a:lnTo>
                <a:lnTo>
                  <a:pt x="226" y="9"/>
                </a:lnTo>
                <a:lnTo>
                  <a:pt x="223" y="3"/>
                </a:lnTo>
                <a:lnTo>
                  <a:pt x="220" y="0"/>
                </a:lnTo>
                <a:lnTo>
                  <a:pt x="193" y="12"/>
                </a:lnTo>
                <a:lnTo>
                  <a:pt x="182" y="28"/>
                </a:lnTo>
                <a:lnTo>
                  <a:pt x="181" y="29"/>
                </a:lnTo>
                <a:lnTo>
                  <a:pt x="180" y="29"/>
                </a:lnTo>
                <a:lnTo>
                  <a:pt x="155" y="37"/>
                </a:lnTo>
                <a:lnTo>
                  <a:pt x="155" y="37"/>
                </a:lnTo>
                <a:lnTo>
                  <a:pt x="136" y="55"/>
                </a:lnTo>
                <a:lnTo>
                  <a:pt x="118" y="72"/>
                </a:lnTo>
                <a:lnTo>
                  <a:pt x="101" y="89"/>
                </a:lnTo>
                <a:lnTo>
                  <a:pt x="85" y="107"/>
                </a:lnTo>
                <a:lnTo>
                  <a:pt x="21" y="194"/>
                </a:lnTo>
                <a:lnTo>
                  <a:pt x="34" y="224"/>
                </a:lnTo>
                <a:lnTo>
                  <a:pt x="34" y="229"/>
                </a:lnTo>
                <a:lnTo>
                  <a:pt x="34" y="229"/>
                </a:lnTo>
                <a:lnTo>
                  <a:pt x="33" y="230"/>
                </a:lnTo>
                <a:lnTo>
                  <a:pt x="33" y="230"/>
                </a:lnTo>
                <a:lnTo>
                  <a:pt x="32" y="233"/>
                </a:lnTo>
                <a:lnTo>
                  <a:pt x="31" y="237"/>
                </a:lnTo>
                <a:lnTo>
                  <a:pt x="31" y="244"/>
                </a:lnTo>
                <a:lnTo>
                  <a:pt x="33" y="252"/>
                </a:lnTo>
                <a:lnTo>
                  <a:pt x="38" y="261"/>
                </a:lnTo>
                <a:lnTo>
                  <a:pt x="38" y="261"/>
                </a:lnTo>
                <a:lnTo>
                  <a:pt x="43" y="272"/>
                </a:lnTo>
                <a:lnTo>
                  <a:pt x="48" y="285"/>
                </a:lnTo>
                <a:lnTo>
                  <a:pt x="51" y="299"/>
                </a:lnTo>
                <a:lnTo>
                  <a:pt x="53" y="312"/>
                </a:lnTo>
                <a:lnTo>
                  <a:pt x="53" y="316"/>
                </a:lnTo>
                <a:lnTo>
                  <a:pt x="0" y="347"/>
                </a:lnTo>
                <a:lnTo>
                  <a:pt x="0" y="358"/>
                </a:lnTo>
                <a:lnTo>
                  <a:pt x="24" y="370"/>
                </a:lnTo>
                <a:lnTo>
                  <a:pt x="24" y="370"/>
                </a:lnTo>
                <a:lnTo>
                  <a:pt x="27" y="372"/>
                </a:lnTo>
                <a:lnTo>
                  <a:pt x="29" y="374"/>
                </a:lnTo>
                <a:lnTo>
                  <a:pt x="29" y="377"/>
                </a:lnTo>
                <a:lnTo>
                  <a:pt x="29" y="377"/>
                </a:lnTo>
                <a:lnTo>
                  <a:pt x="29" y="379"/>
                </a:lnTo>
                <a:lnTo>
                  <a:pt x="30" y="381"/>
                </a:lnTo>
                <a:lnTo>
                  <a:pt x="34" y="387"/>
                </a:lnTo>
                <a:lnTo>
                  <a:pt x="42" y="393"/>
                </a:lnTo>
                <a:lnTo>
                  <a:pt x="55" y="400"/>
                </a:lnTo>
                <a:lnTo>
                  <a:pt x="100" y="412"/>
                </a:lnTo>
                <a:lnTo>
                  <a:pt x="113" y="403"/>
                </a:lnTo>
                <a:lnTo>
                  <a:pt x="127" y="382"/>
                </a:lnTo>
                <a:lnTo>
                  <a:pt x="140" y="348"/>
                </a:lnTo>
                <a:lnTo>
                  <a:pt x="174" y="361"/>
                </a:lnTo>
                <a:lnTo>
                  <a:pt x="180" y="364"/>
                </a:lnTo>
                <a:lnTo>
                  <a:pt x="180" y="366"/>
                </a:lnTo>
                <a:lnTo>
                  <a:pt x="180" y="366"/>
                </a:lnTo>
                <a:lnTo>
                  <a:pt x="180" y="369"/>
                </a:lnTo>
                <a:lnTo>
                  <a:pt x="180" y="369"/>
                </a:lnTo>
                <a:lnTo>
                  <a:pt x="177" y="373"/>
                </a:lnTo>
                <a:lnTo>
                  <a:pt x="176" y="378"/>
                </a:lnTo>
                <a:lnTo>
                  <a:pt x="176" y="382"/>
                </a:lnTo>
                <a:lnTo>
                  <a:pt x="177" y="386"/>
                </a:lnTo>
                <a:lnTo>
                  <a:pt x="179" y="390"/>
                </a:lnTo>
                <a:lnTo>
                  <a:pt x="181" y="393"/>
                </a:lnTo>
                <a:lnTo>
                  <a:pt x="184" y="396"/>
                </a:lnTo>
                <a:lnTo>
                  <a:pt x="188" y="398"/>
                </a:lnTo>
                <a:lnTo>
                  <a:pt x="227" y="400"/>
                </a:lnTo>
                <a:lnTo>
                  <a:pt x="227" y="400"/>
                </a:lnTo>
                <a:lnTo>
                  <a:pt x="236" y="397"/>
                </a:lnTo>
                <a:lnTo>
                  <a:pt x="244" y="394"/>
                </a:lnTo>
                <a:lnTo>
                  <a:pt x="252" y="390"/>
                </a:lnTo>
                <a:lnTo>
                  <a:pt x="258" y="386"/>
                </a:lnTo>
                <a:lnTo>
                  <a:pt x="258" y="386"/>
                </a:lnTo>
                <a:lnTo>
                  <a:pt x="262" y="382"/>
                </a:lnTo>
                <a:lnTo>
                  <a:pt x="267" y="380"/>
                </a:lnTo>
                <a:lnTo>
                  <a:pt x="274" y="380"/>
                </a:lnTo>
                <a:lnTo>
                  <a:pt x="281" y="380"/>
                </a:lnTo>
                <a:lnTo>
                  <a:pt x="281" y="380"/>
                </a:lnTo>
                <a:lnTo>
                  <a:pt x="291" y="382"/>
                </a:lnTo>
                <a:lnTo>
                  <a:pt x="300" y="386"/>
                </a:lnTo>
                <a:lnTo>
                  <a:pt x="308" y="392"/>
                </a:lnTo>
                <a:lnTo>
                  <a:pt x="315" y="398"/>
                </a:lnTo>
                <a:lnTo>
                  <a:pt x="323" y="378"/>
                </a:lnTo>
                <a:lnTo>
                  <a:pt x="325" y="374"/>
                </a:lnTo>
                <a:lnTo>
                  <a:pt x="326" y="374"/>
                </a:lnTo>
                <a:lnTo>
                  <a:pt x="326" y="374"/>
                </a:lnTo>
                <a:lnTo>
                  <a:pt x="331" y="371"/>
                </a:lnTo>
                <a:lnTo>
                  <a:pt x="334" y="366"/>
                </a:lnTo>
                <a:lnTo>
                  <a:pt x="341" y="356"/>
                </a:lnTo>
                <a:lnTo>
                  <a:pt x="341" y="356"/>
                </a:lnTo>
                <a:lnTo>
                  <a:pt x="345" y="349"/>
                </a:lnTo>
                <a:lnTo>
                  <a:pt x="348" y="343"/>
                </a:lnTo>
                <a:lnTo>
                  <a:pt x="354" y="338"/>
                </a:lnTo>
                <a:lnTo>
                  <a:pt x="361" y="333"/>
                </a:lnTo>
                <a:lnTo>
                  <a:pt x="378" y="323"/>
                </a:lnTo>
                <a:lnTo>
                  <a:pt x="379" y="322"/>
                </a:lnTo>
                <a:lnTo>
                  <a:pt x="380" y="323"/>
                </a:lnTo>
                <a:lnTo>
                  <a:pt x="381" y="323"/>
                </a:lnTo>
                <a:lnTo>
                  <a:pt x="390" y="326"/>
                </a:lnTo>
                <a:lnTo>
                  <a:pt x="390" y="326"/>
                </a:lnTo>
                <a:lnTo>
                  <a:pt x="393" y="327"/>
                </a:lnTo>
                <a:lnTo>
                  <a:pt x="406" y="267"/>
                </a:lnTo>
                <a:lnTo>
                  <a:pt x="406" y="266"/>
                </a:lnTo>
                <a:lnTo>
                  <a:pt x="426" y="262"/>
                </a:lnTo>
                <a:lnTo>
                  <a:pt x="426" y="262"/>
                </a:lnTo>
                <a:lnTo>
                  <a:pt x="439" y="252"/>
                </a:lnTo>
                <a:lnTo>
                  <a:pt x="448" y="244"/>
                </a:lnTo>
                <a:lnTo>
                  <a:pt x="450" y="239"/>
                </a:lnTo>
                <a:lnTo>
                  <a:pt x="452" y="236"/>
                </a:lnTo>
                <a:lnTo>
                  <a:pt x="453" y="231"/>
                </a:lnTo>
                <a:lnTo>
                  <a:pt x="453" y="228"/>
                </a:lnTo>
                <a:lnTo>
                  <a:pt x="450" y="209"/>
                </a:lnTo>
                <a:lnTo>
                  <a:pt x="450" y="209"/>
                </a:lnTo>
                <a:lnTo>
                  <a:pt x="448" y="201"/>
                </a:lnTo>
                <a:lnTo>
                  <a:pt x="447" y="194"/>
                </a:lnTo>
                <a:lnTo>
                  <a:pt x="447" y="189"/>
                </a:lnTo>
                <a:lnTo>
                  <a:pt x="448" y="185"/>
                </a:lnTo>
                <a:lnTo>
                  <a:pt x="448" y="185"/>
                </a:lnTo>
                <a:lnTo>
                  <a:pt x="452" y="182"/>
                </a:lnTo>
                <a:lnTo>
                  <a:pt x="457" y="181"/>
                </a:lnTo>
                <a:lnTo>
                  <a:pt x="457" y="181"/>
                </a:lnTo>
                <a:lnTo>
                  <a:pt x="464" y="181"/>
                </a:lnTo>
                <a:lnTo>
                  <a:pt x="471" y="183"/>
                </a:lnTo>
                <a:lnTo>
                  <a:pt x="477" y="185"/>
                </a:lnTo>
                <a:lnTo>
                  <a:pt x="486" y="188"/>
                </a:lnTo>
                <a:lnTo>
                  <a:pt x="488" y="168"/>
                </a:lnTo>
                <a:lnTo>
                  <a:pt x="488" y="166"/>
                </a:lnTo>
                <a:lnTo>
                  <a:pt x="489" y="165"/>
                </a:lnTo>
                <a:lnTo>
                  <a:pt x="510" y="155"/>
                </a:lnTo>
                <a:lnTo>
                  <a:pt x="512" y="144"/>
                </a:lnTo>
                <a:lnTo>
                  <a:pt x="499" y="144"/>
                </a:lnTo>
                <a:lnTo>
                  <a:pt x="497" y="143"/>
                </a:lnTo>
                <a:lnTo>
                  <a:pt x="498" y="137"/>
                </a:lnTo>
                <a:lnTo>
                  <a:pt x="498" y="134"/>
                </a:lnTo>
                <a:lnTo>
                  <a:pt x="499" y="131"/>
                </a:lnTo>
                <a:lnTo>
                  <a:pt x="503" y="131"/>
                </a:lnTo>
                <a:lnTo>
                  <a:pt x="506" y="131"/>
                </a:lnTo>
                <a:lnTo>
                  <a:pt x="506" y="131"/>
                </a:lnTo>
                <a:lnTo>
                  <a:pt x="512" y="130"/>
                </a:lnTo>
                <a:lnTo>
                  <a:pt x="519" y="127"/>
                </a:lnTo>
                <a:lnTo>
                  <a:pt x="527" y="123"/>
                </a:lnTo>
                <a:lnTo>
                  <a:pt x="535" y="117"/>
                </a:lnTo>
                <a:lnTo>
                  <a:pt x="610" y="63"/>
                </a:lnTo>
                <a:lnTo>
                  <a:pt x="613" y="63"/>
                </a:lnTo>
                <a:lnTo>
                  <a:pt x="638" y="73"/>
                </a:lnTo>
                <a:lnTo>
                  <a:pt x="647" y="72"/>
                </a:lnTo>
                <a:lnTo>
                  <a:pt x="641" y="47"/>
                </a:lnTo>
                <a:lnTo>
                  <a:pt x="641" y="44"/>
                </a:lnTo>
                <a:lnTo>
                  <a:pt x="642" y="43"/>
                </a:lnTo>
                <a:lnTo>
                  <a:pt x="644" y="42"/>
                </a:lnTo>
                <a:lnTo>
                  <a:pt x="656" y="20"/>
                </a:lnTo>
                <a:lnTo>
                  <a:pt x="653" y="17"/>
                </a:lnTo>
                <a:lnTo>
                  <a:pt x="645" y="20"/>
                </a:lnTo>
                <a:lnTo>
                  <a:pt x="645" y="21"/>
                </a:lnTo>
                <a:lnTo>
                  <a:pt x="644" y="21"/>
                </a:lnTo>
                <a:lnTo>
                  <a:pt x="619" y="25"/>
                </a:lnTo>
                <a:lnTo>
                  <a:pt x="613" y="25"/>
                </a:lnTo>
                <a:lnTo>
                  <a:pt x="611" y="25"/>
                </a:lnTo>
                <a:lnTo>
                  <a:pt x="611" y="24"/>
                </a:lnTo>
                <a:lnTo>
                  <a:pt x="610" y="20"/>
                </a:lnTo>
                <a:lnTo>
                  <a:pt x="606" y="11"/>
                </a:lnTo>
                <a:lnTo>
                  <a:pt x="601" y="11"/>
                </a:lnTo>
                <a:close/>
              </a:path>
            </a:pathLst>
          </a:custGeom>
          <a:solidFill>
            <a:schemeClr val="bg1">
              <a:lumMod val="7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57" name="Freeform 63"/>
          <p:cNvSpPr/>
          <p:nvPr/>
        </p:nvSpPr>
        <p:spPr bwMode="auto">
          <a:xfrm>
            <a:off x="5601220" y="4100414"/>
            <a:ext cx="118289" cy="104385"/>
          </a:xfrm>
          <a:custGeom>
            <a:avLst/>
            <a:gdLst>
              <a:gd name="T0" fmla="*/ 93 w 101"/>
              <a:gd name="T1" fmla="*/ 48 h 90"/>
              <a:gd name="T2" fmla="*/ 101 w 101"/>
              <a:gd name="T3" fmla="*/ 39 h 90"/>
              <a:gd name="T4" fmla="*/ 101 w 101"/>
              <a:gd name="T5" fmla="*/ 39 h 90"/>
              <a:gd name="T6" fmla="*/ 101 w 101"/>
              <a:gd name="T7" fmla="*/ 39 h 90"/>
              <a:gd name="T8" fmla="*/ 101 w 101"/>
              <a:gd name="T9" fmla="*/ 38 h 90"/>
              <a:gd name="T10" fmla="*/ 71 w 101"/>
              <a:gd name="T11" fmla="*/ 13 h 90"/>
              <a:gd name="T12" fmla="*/ 71 w 101"/>
              <a:gd name="T13" fmla="*/ 13 h 90"/>
              <a:gd name="T14" fmla="*/ 60 w 101"/>
              <a:gd name="T15" fmla="*/ 7 h 90"/>
              <a:gd name="T16" fmla="*/ 49 w 101"/>
              <a:gd name="T17" fmla="*/ 2 h 90"/>
              <a:gd name="T18" fmla="*/ 40 w 101"/>
              <a:gd name="T19" fmla="*/ 0 h 90"/>
              <a:gd name="T20" fmla="*/ 32 w 101"/>
              <a:gd name="T21" fmla="*/ 0 h 90"/>
              <a:gd name="T22" fmla="*/ 18 w 101"/>
              <a:gd name="T23" fmla="*/ 4 h 90"/>
              <a:gd name="T24" fmla="*/ 18 w 101"/>
              <a:gd name="T25" fmla="*/ 29 h 90"/>
              <a:gd name="T26" fmla="*/ 18 w 101"/>
              <a:gd name="T27" fmla="*/ 29 h 90"/>
              <a:gd name="T28" fmla="*/ 17 w 101"/>
              <a:gd name="T29" fmla="*/ 36 h 90"/>
              <a:gd name="T30" fmla="*/ 14 w 101"/>
              <a:gd name="T31" fmla="*/ 43 h 90"/>
              <a:gd name="T32" fmla="*/ 10 w 101"/>
              <a:gd name="T33" fmla="*/ 49 h 90"/>
              <a:gd name="T34" fmla="*/ 5 w 101"/>
              <a:gd name="T35" fmla="*/ 55 h 90"/>
              <a:gd name="T36" fmla="*/ 0 w 101"/>
              <a:gd name="T37" fmla="*/ 60 h 90"/>
              <a:gd name="T38" fmla="*/ 12 w 101"/>
              <a:gd name="T39" fmla="*/ 74 h 90"/>
              <a:gd name="T40" fmla="*/ 13 w 101"/>
              <a:gd name="T41" fmla="*/ 74 h 90"/>
              <a:gd name="T42" fmla="*/ 16 w 101"/>
              <a:gd name="T43" fmla="*/ 84 h 90"/>
              <a:gd name="T44" fmla="*/ 31 w 101"/>
              <a:gd name="T45" fmla="*/ 90 h 90"/>
              <a:gd name="T46" fmla="*/ 31 w 101"/>
              <a:gd name="T47" fmla="*/ 90 h 90"/>
              <a:gd name="T48" fmla="*/ 37 w 101"/>
              <a:gd name="T49" fmla="*/ 87 h 90"/>
              <a:gd name="T50" fmla="*/ 42 w 101"/>
              <a:gd name="T51" fmla="*/ 84 h 90"/>
              <a:gd name="T52" fmla="*/ 47 w 101"/>
              <a:gd name="T53" fmla="*/ 83 h 90"/>
              <a:gd name="T54" fmla="*/ 52 w 101"/>
              <a:gd name="T55" fmla="*/ 83 h 90"/>
              <a:gd name="T56" fmla="*/ 77 w 101"/>
              <a:gd name="T57" fmla="*/ 88 h 90"/>
              <a:gd name="T58" fmla="*/ 78 w 101"/>
              <a:gd name="T59" fmla="*/ 80 h 90"/>
              <a:gd name="T60" fmla="*/ 78 w 101"/>
              <a:gd name="T61" fmla="*/ 80 h 90"/>
              <a:gd name="T62" fmla="*/ 80 w 101"/>
              <a:gd name="T63" fmla="*/ 68 h 90"/>
              <a:gd name="T64" fmla="*/ 84 w 101"/>
              <a:gd name="T65" fmla="*/ 59 h 90"/>
              <a:gd name="T66" fmla="*/ 87 w 101"/>
              <a:gd name="T67" fmla="*/ 52 h 90"/>
              <a:gd name="T68" fmla="*/ 93 w 101"/>
              <a:gd name="T69" fmla="*/ 48 h 90"/>
              <a:gd name="T70" fmla="*/ 93 w 101"/>
              <a:gd name="T71"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90">
                <a:moveTo>
                  <a:pt x="93" y="48"/>
                </a:moveTo>
                <a:lnTo>
                  <a:pt x="101" y="39"/>
                </a:lnTo>
                <a:lnTo>
                  <a:pt x="101" y="39"/>
                </a:lnTo>
                <a:lnTo>
                  <a:pt x="101" y="39"/>
                </a:lnTo>
                <a:lnTo>
                  <a:pt x="101" y="38"/>
                </a:lnTo>
                <a:lnTo>
                  <a:pt x="71" y="13"/>
                </a:lnTo>
                <a:lnTo>
                  <a:pt x="71" y="13"/>
                </a:lnTo>
                <a:lnTo>
                  <a:pt x="60" y="7"/>
                </a:lnTo>
                <a:lnTo>
                  <a:pt x="49" y="2"/>
                </a:lnTo>
                <a:lnTo>
                  <a:pt x="40" y="0"/>
                </a:lnTo>
                <a:lnTo>
                  <a:pt x="32" y="0"/>
                </a:lnTo>
                <a:lnTo>
                  <a:pt x="18" y="4"/>
                </a:lnTo>
                <a:lnTo>
                  <a:pt x="18" y="29"/>
                </a:lnTo>
                <a:lnTo>
                  <a:pt x="18" y="29"/>
                </a:lnTo>
                <a:lnTo>
                  <a:pt x="17" y="36"/>
                </a:lnTo>
                <a:lnTo>
                  <a:pt x="14" y="43"/>
                </a:lnTo>
                <a:lnTo>
                  <a:pt x="10" y="49"/>
                </a:lnTo>
                <a:lnTo>
                  <a:pt x="5" y="55"/>
                </a:lnTo>
                <a:lnTo>
                  <a:pt x="0" y="60"/>
                </a:lnTo>
                <a:lnTo>
                  <a:pt x="12" y="74"/>
                </a:lnTo>
                <a:lnTo>
                  <a:pt x="13" y="74"/>
                </a:lnTo>
                <a:lnTo>
                  <a:pt x="16" y="84"/>
                </a:lnTo>
                <a:lnTo>
                  <a:pt x="31" y="90"/>
                </a:lnTo>
                <a:lnTo>
                  <a:pt x="31" y="90"/>
                </a:lnTo>
                <a:lnTo>
                  <a:pt x="37" y="87"/>
                </a:lnTo>
                <a:lnTo>
                  <a:pt x="42" y="84"/>
                </a:lnTo>
                <a:lnTo>
                  <a:pt x="47" y="83"/>
                </a:lnTo>
                <a:lnTo>
                  <a:pt x="52" y="83"/>
                </a:lnTo>
                <a:lnTo>
                  <a:pt x="77" y="88"/>
                </a:lnTo>
                <a:lnTo>
                  <a:pt x="78" y="80"/>
                </a:lnTo>
                <a:lnTo>
                  <a:pt x="78" y="80"/>
                </a:lnTo>
                <a:lnTo>
                  <a:pt x="80" y="68"/>
                </a:lnTo>
                <a:lnTo>
                  <a:pt x="84" y="59"/>
                </a:lnTo>
                <a:lnTo>
                  <a:pt x="87" y="52"/>
                </a:lnTo>
                <a:lnTo>
                  <a:pt x="93" y="48"/>
                </a:lnTo>
                <a:lnTo>
                  <a:pt x="93" y="48"/>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58" name="Freeform 64"/>
          <p:cNvSpPr/>
          <p:nvPr/>
        </p:nvSpPr>
        <p:spPr bwMode="auto">
          <a:xfrm>
            <a:off x="5044570" y="3696788"/>
            <a:ext cx="661025" cy="511491"/>
          </a:xfrm>
          <a:custGeom>
            <a:avLst/>
            <a:gdLst>
              <a:gd name="T0" fmla="*/ 388 w 570"/>
              <a:gd name="T1" fmla="*/ 118 h 441"/>
              <a:gd name="T2" fmla="*/ 363 w 570"/>
              <a:gd name="T3" fmla="*/ 67 h 441"/>
              <a:gd name="T4" fmla="*/ 314 w 570"/>
              <a:gd name="T5" fmla="*/ 60 h 441"/>
              <a:gd name="T6" fmla="*/ 298 w 570"/>
              <a:gd name="T7" fmla="*/ 49 h 441"/>
              <a:gd name="T8" fmla="*/ 270 w 570"/>
              <a:gd name="T9" fmla="*/ 29 h 441"/>
              <a:gd name="T10" fmla="*/ 252 w 570"/>
              <a:gd name="T11" fmla="*/ 1 h 441"/>
              <a:gd name="T12" fmla="*/ 228 w 570"/>
              <a:gd name="T13" fmla="*/ 11 h 441"/>
              <a:gd name="T14" fmla="*/ 214 w 570"/>
              <a:gd name="T15" fmla="*/ 31 h 441"/>
              <a:gd name="T16" fmla="*/ 200 w 570"/>
              <a:gd name="T17" fmla="*/ 48 h 441"/>
              <a:gd name="T18" fmla="*/ 184 w 570"/>
              <a:gd name="T19" fmla="*/ 76 h 441"/>
              <a:gd name="T20" fmla="*/ 178 w 570"/>
              <a:gd name="T21" fmla="*/ 76 h 441"/>
              <a:gd name="T22" fmla="*/ 154 w 570"/>
              <a:gd name="T23" fmla="*/ 59 h 441"/>
              <a:gd name="T24" fmla="*/ 132 w 570"/>
              <a:gd name="T25" fmla="*/ 59 h 441"/>
              <a:gd name="T26" fmla="*/ 93 w 570"/>
              <a:gd name="T27" fmla="*/ 76 h 441"/>
              <a:gd name="T28" fmla="*/ 38 w 570"/>
              <a:gd name="T29" fmla="*/ 67 h 441"/>
              <a:gd name="T30" fmla="*/ 29 w 570"/>
              <a:gd name="T31" fmla="*/ 47 h 441"/>
              <a:gd name="T32" fmla="*/ 5 w 570"/>
              <a:gd name="T33" fmla="*/ 51 h 441"/>
              <a:gd name="T34" fmla="*/ 0 w 570"/>
              <a:gd name="T35" fmla="*/ 59 h 441"/>
              <a:gd name="T36" fmla="*/ 14 w 570"/>
              <a:gd name="T37" fmla="*/ 64 h 441"/>
              <a:gd name="T38" fmla="*/ 52 w 570"/>
              <a:gd name="T39" fmla="*/ 108 h 441"/>
              <a:gd name="T40" fmla="*/ 103 w 570"/>
              <a:gd name="T41" fmla="*/ 129 h 441"/>
              <a:gd name="T42" fmla="*/ 157 w 570"/>
              <a:gd name="T43" fmla="*/ 153 h 441"/>
              <a:gd name="T44" fmla="*/ 178 w 570"/>
              <a:gd name="T45" fmla="*/ 193 h 441"/>
              <a:gd name="T46" fmla="*/ 212 w 570"/>
              <a:gd name="T47" fmla="*/ 239 h 441"/>
              <a:gd name="T48" fmla="*/ 245 w 570"/>
              <a:gd name="T49" fmla="*/ 233 h 441"/>
              <a:gd name="T50" fmla="*/ 276 w 570"/>
              <a:gd name="T51" fmla="*/ 216 h 441"/>
              <a:gd name="T52" fmla="*/ 299 w 570"/>
              <a:gd name="T53" fmla="*/ 229 h 441"/>
              <a:gd name="T54" fmla="*/ 285 w 570"/>
              <a:gd name="T55" fmla="*/ 273 h 441"/>
              <a:gd name="T56" fmla="*/ 252 w 570"/>
              <a:gd name="T57" fmla="*/ 282 h 441"/>
              <a:gd name="T58" fmla="*/ 238 w 570"/>
              <a:gd name="T59" fmla="*/ 318 h 441"/>
              <a:gd name="T60" fmla="*/ 223 w 570"/>
              <a:gd name="T61" fmla="*/ 345 h 441"/>
              <a:gd name="T62" fmla="*/ 254 w 570"/>
              <a:gd name="T63" fmla="*/ 377 h 441"/>
              <a:gd name="T64" fmla="*/ 274 w 570"/>
              <a:gd name="T65" fmla="*/ 382 h 441"/>
              <a:gd name="T66" fmla="*/ 300 w 570"/>
              <a:gd name="T67" fmla="*/ 400 h 441"/>
              <a:gd name="T68" fmla="*/ 313 w 570"/>
              <a:gd name="T69" fmla="*/ 395 h 441"/>
              <a:gd name="T70" fmla="*/ 330 w 570"/>
              <a:gd name="T71" fmla="*/ 401 h 441"/>
              <a:gd name="T72" fmla="*/ 357 w 570"/>
              <a:gd name="T73" fmla="*/ 433 h 441"/>
              <a:gd name="T74" fmla="*/ 365 w 570"/>
              <a:gd name="T75" fmla="*/ 429 h 441"/>
              <a:gd name="T76" fmla="*/ 430 w 570"/>
              <a:gd name="T77" fmla="*/ 441 h 441"/>
              <a:gd name="T78" fmla="*/ 472 w 570"/>
              <a:gd name="T79" fmla="*/ 411 h 441"/>
              <a:gd name="T80" fmla="*/ 474 w 570"/>
              <a:gd name="T81" fmla="*/ 398 h 441"/>
              <a:gd name="T82" fmla="*/ 487 w 570"/>
              <a:gd name="T83" fmla="*/ 385 h 441"/>
              <a:gd name="T84" fmla="*/ 490 w 570"/>
              <a:gd name="T85" fmla="*/ 361 h 441"/>
              <a:gd name="T86" fmla="*/ 491 w 570"/>
              <a:gd name="T87" fmla="*/ 346 h 441"/>
              <a:gd name="T88" fmla="*/ 512 w 570"/>
              <a:gd name="T89" fmla="*/ 335 h 441"/>
              <a:gd name="T90" fmla="*/ 531 w 570"/>
              <a:gd name="T91" fmla="*/ 338 h 441"/>
              <a:gd name="T92" fmla="*/ 561 w 570"/>
              <a:gd name="T93" fmla="*/ 354 h 441"/>
              <a:gd name="T94" fmla="*/ 546 w 570"/>
              <a:gd name="T95" fmla="*/ 296 h 441"/>
              <a:gd name="T96" fmla="*/ 525 w 570"/>
              <a:gd name="T97" fmla="*/ 291 h 441"/>
              <a:gd name="T98" fmla="*/ 443 w 570"/>
              <a:gd name="T99" fmla="*/ 249 h 441"/>
              <a:gd name="T100" fmla="*/ 417 w 570"/>
              <a:gd name="T101" fmla="*/ 160 h 441"/>
              <a:gd name="T102" fmla="*/ 399 w 570"/>
              <a:gd name="T103" fmla="*/ 12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0" h="441">
                <a:moveTo>
                  <a:pt x="399" y="128"/>
                </a:moveTo>
                <a:lnTo>
                  <a:pt x="399" y="128"/>
                </a:lnTo>
                <a:lnTo>
                  <a:pt x="394" y="123"/>
                </a:lnTo>
                <a:lnTo>
                  <a:pt x="388" y="118"/>
                </a:lnTo>
                <a:lnTo>
                  <a:pt x="380" y="105"/>
                </a:lnTo>
                <a:lnTo>
                  <a:pt x="371" y="88"/>
                </a:lnTo>
                <a:lnTo>
                  <a:pt x="363" y="67"/>
                </a:lnTo>
                <a:lnTo>
                  <a:pt x="363" y="67"/>
                </a:lnTo>
                <a:lnTo>
                  <a:pt x="340" y="66"/>
                </a:lnTo>
                <a:lnTo>
                  <a:pt x="330" y="65"/>
                </a:lnTo>
                <a:lnTo>
                  <a:pt x="321" y="63"/>
                </a:lnTo>
                <a:lnTo>
                  <a:pt x="314" y="60"/>
                </a:lnTo>
                <a:lnTo>
                  <a:pt x="307" y="57"/>
                </a:lnTo>
                <a:lnTo>
                  <a:pt x="302" y="53"/>
                </a:lnTo>
                <a:lnTo>
                  <a:pt x="298" y="49"/>
                </a:lnTo>
                <a:lnTo>
                  <a:pt x="298" y="49"/>
                </a:lnTo>
                <a:lnTo>
                  <a:pt x="296" y="45"/>
                </a:lnTo>
                <a:lnTo>
                  <a:pt x="291" y="42"/>
                </a:lnTo>
                <a:lnTo>
                  <a:pt x="282" y="35"/>
                </a:lnTo>
                <a:lnTo>
                  <a:pt x="270" y="29"/>
                </a:lnTo>
                <a:lnTo>
                  <a:pt x="255" y="25"/>
                </a:lnTo>
                <a:lnTo>
                  <a:pt x="250" y="24"/>
                </a:lnTo>
                <a:lnTo>
                  <a:pt x="255" y="3"/>
                </a:lnTo>
                <a:lnTo>
                  <a:pt x="252" y="1"/>
                </a:lnTo>
                <a:lnTo>
                  <a:pt x="246" y="0"/>
                </a:lnTo>
                <a:lnTo>
                  <a:pt x="246" y="0"/>
                </a:lnTo>
                <a:lnTo>
                  <a:pt x="236" y="5"/>
                </a:lnTo>
                <a:lnTo>
                  <a:pt x="228" y="11"/>
                </a:lnTo>
                <a:lnTo>
                  <a:pt x="222" y="17"/>
                </a:lnTo>
                <a:lnTo>
                  <a:pt x="219" y="24"/>
                </a:lnTo>
                <a:lnTo>
                  <a:pt x="219" y="24"/>
                </a:lnTo>
                <a:lnTo>
                  <a:pt x="214" y="31"/>
                </a:lnTo>
                <a:lnTo>
                  <a:pt x="210" y="37"/>
                </a:lnTo>
                <a:lnTo>
                  <a:pt x="205" y="43"/>
                </a:lnTo>
                <a:lnTo>
                  <a:pt x="200" y="48"/>
                </a:lnTo>
                <a:lnTo>
                  <a:pt x="200" y="48"/>
                </a:lnTo>
                <a:lnTo>
                  <a:pt x="196" y="60"/>
                </a:lnTo>
                <a:lnTo>
                  <a:pt x="191" y="69"/>
                </a:lnTo>
                <a:lnTo>
                  <a:pt x="187" y="75"/>
                </a:lnTo>
                <a:lnTo>
                  <a:pt x="184" y="76"/>
                </a:lnTo>
                <a:lnTo>
                  <a:pt x="182" y="77"/>
                </a:lnTo>
                <a:lnTo>
                  <a:pt x="182" y="77"/>
                </a:lnTo>
                <a:lnTo>
                  <a:pt x="180" y="77"/>
                </a:lnTo>
                <a:lnTo>
                  <a:pt x="178" y="76"/>
                </a:lnTo>
                <a:lnTo>
                  <a:pt x="173" y="72"/>
                </a:lnTo>
                <a:lnTo>
                  <a:pt x="164" y="64"/>
                </a:lnTo>
                <a:lnTo>
                  <a:pt x="164" y="64"/>
                </a:lnTo>
                <a:lnTo>
                  <a:pt x="154" y="59"/>
                </a:lnTo>
                <a:lnTo>
                  <a:pt x="148" y="57"/>
                </a:lnTo>
                <a:lnTo>
                  <a:pt x="143" y="57"/>
                </a:lnTo>
                <a:lnTo>
                  <a:pt x="132" y="59"/>
                </a:lnTo>
                <a:lnTo>
                  <a:pt x="132" y="59"/>
                </a:lnTo>
                <a:lnTo>
                  <a:pt x="124" y="65"/>
                </a:lnTo>
                <a:lnTo>
                  <a:pt x="116" y="69"/>
                </a:lnTo>
                <a:lnTo>
                  <a:pt x="105" y="73"/>
                </a:lnTo>
                <a:lnTo>
                  <a:pt x="93" y="76"/>
                </a:lnTo>
                <a:lnTo>
                  <a:pt x="47" y="73"/>
                </a:lnTo>
                <a:lnTo>
                  <a:pt x="47" y="73"/>
                </a:lnTo>
                <a:lnTo>
                  <a:pt x="41" y="71"/>
                </a:lnTo>
                <a:lnTo>
                  <a:pt x="38" y="67"/>
                </a:lnTo>
                <a:lnTo>
                  <a:pt x="34" y="63"/>
                </a:lnTo>
                <a:lnTo>
                  <a:pt x="31" y="58"/>
                </a:lnTo>
                <a:lnTo>
                  <a:pt x="30" y="52"/>
                </a:lnTo>
                <a:lnTo>
                  <a:pt x="29" y="47"/>
                </a:lnTo>
                <a:lnTo>
                  <a:pt x="29" y="40"/>
                </a:lnTo>
                <a:lnTo>
                  <a:pt x="30" y="34"/>
                </a:lnTo>
                <a:lnTo>
                  <a:pt x="13" y="27"/>
                </a:lnTo>
                <a:lnTo>
                  <a:pt x="5" y="51"/>
                </a:lnTo>
                <a:lnTo>
                  <a:pt x="5" y="51"/>
                </a:lnTo>
                <a:lnTo>
                  <a:pt x="5" y="53"/>
                </a:lnTo>
                <a:lnTo>
                  <a:pt x="4" y="55"/>
                </a:lnTo>
                <a:lnTo>
                  <a:pt x="0" y="59"/>
                </a:lnTo>
                <a:lnTo>
                  <a:pt x="10" y="61"/>
                </a:lnTo>
                <a:lnTo>
                  <a:pt x="13" y="61"/>
                </a:lnTo>
                <a:lnTo>
                  <a:pt x="14" y="63"/>
                </a:lnTo>
                <a:lnTo>
                  <a:pt x="14" y="64"/>
                </a:lnTo>
                <a:lnTo>
                  <a:pt x="14" y="64"/>
                </a:lnTo>
                <a:lnTo>
                  <a:pt x="29" y="83"/>
                </a:lnTo>
                <a:lnTo>
                  <a:pt x="41" y="98"/>
                </a:lnTo>
                <a:lnTo>
                  <a:pt x="52" y="108"/>
                </a:lnTo>
                <a:lnTo>
                  <a:pt x="58" y="114"/>
                </a:lnTo>
                <a:lnTo>
                  <a:pt x="58" y="114"/>
                </a:lnTo>
                <a:lnTo>
                  <a:pt x="73" y="120"/>
                </a:lnTo>
                <a:lnTo>
                  <a:pt x="103" y="129"/>
                </a:lnTo>
                <a:lnTo>
                  <a:pt x="147" y="145"/>
                </a:lnTo>
                <a:lnTo>
                  <a:pt x="147" y="145"/>
                </a:lnTo>
                <a:lnTo>
                  <a:pt x="152" y="149"/>
                </a:lnTo>
                <a:lnTo>
                  <a:pt x="157" y="153"/>
                </a:lnTo>
                <a:lnTo>
                  <a:pt x="162" y="160"/>
                </a:lnTo>
                <a:lnTo>
                  <a:pt x="167" y="169"/>
                </a:lnTo>
                <a:lnTo>
                  <a:pt x="172" y="181"/>
                </a:lnTo>
                <a:lnTo>
                  <a:pt x="178" y="193"/>
                </a:lnTo>
                <a:lnTo>
                  <a:pt x="188" y="224"/>
                </a:lnTo>
                <a:lnTo>
                  <a:pt x="188" y="224"/>
                </a:lnTo>
                <a:lnTo>
                  <a:pt x="202" y="233"/>
                </a:lnTo>
                <a:lnTo>
                  <a:pt x="212" y="239"/>
                </a:lnTo>
                <a:lnTo>
                  <a:pt x="221" y="243"/>
                </a:lnTo>
                <a:lnTo>
                  <a:pt x="228" y="243"/>
                </a:lnTo>
                <a:lnTo>
                  <a:pt x="228" y="243"/>
                </a:lnTo>
                <a:lnTo>
                  <a:pt x="245" y="233"/>
                </a:lnTo>
                <a:lnTo>
                  <a:pt x="271" y="217"/>
                </a:lnTo>
                <a:lnTo>
                  <a:pt x="273" y="216"/>
                </a:lnTo>
                <a:lnTo>
                  <a:pt x="274" y="215"/>
                </a:lnTo>
                <a:lnTo>
                  <a:pt x="276" y="216"/>
                </a:lnTo>
                <a:lnTo>
                  <a:pt x="298" y="221"/>
                </a:lnTo>
                <a:lnTo>
                  <a:pt x="300" y="221"/>
                </a:lnTo>
                <a:lnTo>
                  <a:pt x="300" y="224"/>
                </a:lnTo>
                <a:lnTo>
                  <a:pt x="299" y="229"/>
                </a:lnTo>
                <a:lnTo>
                  <a:pt x="299" y="229"/>
                </a:lnTo>
                <a:lnTo>
                  <a:pt x="294" y="248"/>
                </a:lnTo>
                <a:lnTo>
                  <a:pt x="290" y="263"/>
                </a:lnTo>
                <a:lnTo>
                  <a:pt x="285" y="273"/>
                </a:lnTo>
                <a:lnTo>
                  <a:pt x="281" y="279"/>
                </a:lnTo>
                <a:lnTo>
                  <a:pt x="252" y="280"/>
                </a:lnTo>
                <a:lnTo>
                  <a:pt x="252" y="282"/>
                </a:lnTo>
                <a:lnTo>
                  <a:pt x="252" y="282"/>
                </a:lnTo>
                <a:lnTo>
                  <a:pt x="252" y="286"/>
                </a:lnTo>
                <a:lnTo>
                  <a:pt x="251" y="292"/>
                </a:lnTo>
                <a:lnTo>
                  <a:pt x="246" y="304"/>
                </a:lnTo>
                <a:lnTo>
                  <a:pt x="238" y="318"/>
                </a:lnTo>
                <a:lnTo>
                  <a:pt x="228" y="334"/>
                </a:lnTo>
                <a:lnTo>
                  <a:pt x="228" y="334"/>
                </a:lnTo>
                <a:lnTo>
                  <a:pt x="225" y="340"/>
                </a:lnTo>
                <a:lnTo>
                  <a:pt x="223" y="345"/>
                </a:lnTo>
                <a:lnTo>
                  <a:pt x="222" y="351"/>
                </a:lnTo>
                <a:lnTo>
                  <a:pt x="250" y="371"/>
                </a:lnTo>
                <a:lnTo>
                  <a:pt x="250" y="371"/>
                </a:lnTo>
                <a:lnTo>
                  <a:pt x="254" y="377"/>
                </a:lnTo>
                <a:lnTo>
                  <a:pt x="259" y="380"/>
                </a:lnTo>
                <a:lnTo>
                  <a:pt x="263" y="381"/>
                </a:lnTo>
                <a:lnTo>
                  <a:pt x="268" y="382"/>
                </a:lnTo>
                <a:lnTo>
                  <a:pt x="274" y="382"/>
                </a:lnTo>
                <a:lnTo>
                  <a:pt x="280" y="403"/>
                </a:lnTo>
                <a:lnTo>
                  <a:pt x="293" y="408"/>
                </a:lnTo>
                <a:lnTo>
                  <a:pt x="300" y="400"/>
                </a:lnTo>
                <a:lnTo>
                  <a:pt x="300" y="400"/>
                </a:lnTo>
                <a:lnTo>
                  <a:pt x="304" y="397"/>
                </a:lnTo>
                <a:lnTo>
                  <a:pt x="307" y="396"/>
                </a:lnTo>
                <a:lnTo>
                  <a:pt x="309" y="395"/>
                </a:lnTo>
                <a:lnTo>
                  <a:pt x="313" y="395"/>
                </a:lnTo>
                <a:lnTo>
                  <a:pt x="313" y="395"/>
                </a:lnTo>
                <a:lnTo>
                  <a:pt x="317" y="395"/>
                </a:lnTo>
                <a:lnTo>
                  <a:pt x="321" y="396"/>
                </a:lnTo>
                <a:lnTo>
                  <a:pt x="330" y="401"/>
                </a:lnTo>
                <a:lnTo>
                  <a:pt x="338" y="408"/>
                </a:lnTo>
                <a:lnTo>
                  <a:pt x="346" y="418"/>
                </a:lnTo>
                <a:lnTo>
                  <a:pt x="346" y="418"/>
                </a:lnTo>
                <a:lnTo>
                  <a:pt x="357" y="433"/>
                </a:lnTo>
                <a:lnTo>
                  <a:pt x="359" y="432"/>
                </a:lnTo>
                <a:lnTo>
                  <a:pt x="359" y="432"/>
                </a:lnTo>
                <a:lnTo>
                  <a:pt x="362" y="430"/>
                </a:lnTo>
                <a:lnTo>
                  <a:pt x="365" y="429"/>
                </a:lnTo>
                <a:lnTo>
                  <a:pt x="373" y="428"/>
                </a:lnTo>
                <a:lnTo>
                  <a:pt x="385" y="430"/>
                </a:lnTo>
                <a:lnTo>
                  <a:pt x="399" y="434"/>
                </a:lnTo>
                <a:lnTo>
                  <a:pt x="430" y="441"/>
                </a:lnTo>
                <a:lnTo>
                  <a:pt x="459" y="432"/>
                </a:lnTo>
                <a:lnTo>
                  <a:pt x="471" y="426"/>
                </a:lnTo>
                <a:lnTo>
                  <a:pt x="479" y="419"/>
                </a:lnTo>
                <a:lnTo>
                  <a:pt x="472" y="411"/>
                </a:lnTo>
                <a:lnTo>
                  <a:pt x="472" y="411"/>
                </a:lnTo>
                <a:lnTo>
                  <a:pt x="471" y="408"/>
                </a:lnTo>
                <a:lnTo>
                  <a:pt x="472" y="403"/>
                </a:lnTo>
                <a:lnTo>
                  <a:pt x="474" y="398"/>
                </a:lnTo>
                <a:lnTo>
                  <a:pt x="478" y="394"/>
                </a:lnTo>
                <a:lnTo>
                  <a:pt x="478" y="394"/>
                </a:lnTo>
                <a:lnTo>
                  <a:pt x="483" y="389"/>
                </a:lnTo>
                <a:lnTo>
                  <a:pt x="487" y="385"/>
                </a:lnTo>
                <a:lnTo>
                  <a:pt x="489" y="380"/>
                </a:lnTo>
                <a:lnTo>
                  <a:pt x="490" y="374"/>
                </a:lnTo>
                <a:lnTo>
                  <a:pt x="490" y="361"/>
                </a:lnTo>
                <a:lnTo>
                  <a:pt x="490" y="361"/>
                </a:lnTo>
                <a:lnTo>
                  <a:pt x="489" y="355"/>
                </a:lnTo>
                <a:lnTo>
                  <a:pt x="489" y="351"/>
                </a:lnTo>
                <a:lnTo>
                  <a:pt x="490" y="348"/>
                </a:lnTo>
                <a:lnTo>
                  <a:pt x="491" y="346"/>
                </a:lnTo>
                <a:lnTo>
                  <a:pt x="491" y="346"/>
                </a:lnTo>
                <a:lnTo>
                  <a:pt x="495" y="342"/>
                </a:lnTo>
                <a:lnTo>
                  <a:pt x="499" y="340"/>
                </a:lnTo>
                <a:lnTo>
                  <a:pt x="512" y="335"/>
                </a:lnTo>
                <a:lnTo>
                  <a:pt x="512" y="335"/>
                </a:lnTo>
                <a:lnTo>
                  <a:pt x="518" y="335"/>
                </a:lnTo>
                <a:lnTo>
                  <a:pt x="525" y="337"/>
                </a:lnTo>
                <a:lnTo>
                  <a:pt x="531" y="338"/>
                </a:lnTo>
                <a:lnTo>
                  <a:pt x="538" y="340"/>
                </a:lnTo>
                <a:lnTo>
                  <a:pt x="545" y="343"/>
                </a:lnTo>
                <a:lnTo>
                  <a:pt x="553" y="348"/>
                </a:lnTo>
                <a:lnTo>
                  <a:pt x="561" y="354"/>
                </a:lnTo>
                <a:lnTo>
                  <a:pt x="570" y="361"/>
                </a:lnTo>
                <a:lnTo>
                  <a:pt x="561" y="335"/>
                </a:lnTo>
                <a:lnTo>
                  <a:pt x="549" y="318"/>
                </a:lnTo>
                <a:lnTo>
                  <a:pt x="546" y="296"/>
                </a:lnTo>
                <a:lnTo>
                  <a:pt x="526" y="292"/>
                </a:lnTo>
                <a:lnTo>
                  <a:pt x="525" y="292"/>
                </a:lnTo>
                <a:lnTo>
                  <a:pt x="525" y="291"/>
                </a:lnTo>
                <a:lnTo>
                  <a:pt x="525" y="291"/>
                </a:lnTo>
                <a:lnTo>
                  <a:pt x="525" y="291"/>
                </a:lnTo>
                <a:lnTo>
                  <a:pt x="470" y="260"/>
                </a:lnTo>
                <a:lnTo>
                  <a:pt x="443" y="255"/>
                </a:lnTo>
                <a:lnTo>
                  <a:pt x="443" y="249"/>
                </a:lnTo>
                <a:lnTo>
                  <a:pt x="442" y="221"/>
                </a:lnTo>
                <a:lnTo>
                  <a:pt x="442" y="221"/>
                </a:lnTo>
                <a:lnTo>
                  <a:pt x="428" y="186"/>
                </a:lnTo>
                <a:lnTo>
                  <a:pt x="417" y="160"/>
                </a:lnTo>
                <a:lnTo>
                  <a:pt x="408" y="139"/>
                </a:lnTo>
                <a:lnTo>
                  <a:pt x="402" y="133"/>
                </a:lnTo>
                <a:lnTo>
                  <a:pt x="399" y="128"/>
                </a:lnTo>
                <a:lnTo>
                  <a:pt x="399" y="128"/>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59" name="Freeform 65"/>
          <p:cNvSpPr/>
          <p:nvPr/>
        </p:nvSpPr>
        <p:spPr bwMode="auto">
          <a:xfrm>
            <a:off x="4696661" y="2719038"/>
            <a:ext cx="615797" cy="880323"/>
          </a:xfrm>
          <a:custGeom>
            <a:avLst/>
            <a:gdLst>
              <a:gd name="T0" fmla="*/ 470 w 530"/>
              <a:gd name="T1" fmla="*/ 216 h 759"/>
              <a:gd name="T2" fmla="*/ 410 w 530"/>
              <a:gd name="T3" fmla="*/ 183 h 759"/>
              <a:gd name="T4" fmla="*/ 422 w 530"/>
              <a:gd name="T5" fmla="*/ 142 h 759"/>
              <a:gd name="T6" fmla="*/ 352 w 530"/>
              <a:gd name="T7" fmla="*/ 116 h 759"/>
              <a:gd name="T8" fmla="*/ 354 w 530"/>
              <a:gd name="T9" fmla="*/ 55 h 759"/>
              <a:gd name="T10" fmla="*/ 337 w 530"/>
              <a:gd name="T11" fmla="*/ 61 h 759"/>
              <a:gd name="T12" fmla="*/ 309 w 530"/>
              <a:gd name="T13" fmla="*/ 14 h 759"/>
              <a:gd name="T14" fmla="*/ 269 w 530"/>
              <a:gd name="T15" fmla="*/ 25 h 759"/>
              <a:gd name="T16" fmla="*/ 219 w 530"/>
              <a:gd name="T17" fmla="*/ 97 h 759"/>
              <a:gd name="T18" fmla="*/ 179 w 530"/>
              <a:gd name="T19" fmla="*/ 117 h 759"/>
              <a:gd name="T20" fmla="*/ 139 w 530"/>
              <a:gd name="T21" fmla="*/ 106 h 759"/>
              <a:gd name="T22" fmla="*/ 118 w 530"/>
              <a:gd name="T23" fmla="*/ 148 h 759"/>
              <a:gd name="T24" fmla="*/ 72 w 530"/>
              <a:gd name="T25" fmla="*/ 140 h 759"/>
              <a:gd name="T26" fmla="*/ 57 w 530"/>
              <a:gd name="T27" fmla="*/ 80 h 759"/>
              <a:gd name="T28" fmla="*/ 23 w 530"/>
              <a:gd name="T29" fmla="*/ 144 h 759"/>
              <a:gd name="T30" fmla="*/ 11 w 530"/>
              <a:gd name="T31" fmla="*/ 163 h 759"/>
              <a:gd name="T32" fmla="*/ 7 w 530"/>
              <a:gd name="T33" fmla="*/ 213 h 759"/>
              <a:gd name="T34" fmla="*/ 54 w 530"/>
              <a:gd name="T35" fmla="*/ 283 h 759"/>
              <a:gd name="T36" fmla="*/ 20 w 530"/>
              <a:gd name="T37" fmla="*/ 322 h 759"/>
              <a:gd name="T38" fmla="*/ 71 w 530"/>
              <a:gd name="T39" fmla="*/ 362 h 759"/>
              <a:gd name="T40" fmla="*/ 65 w 530"/>
              <a:gd name="T41" fmla="*/ 407 h 759"/>
              <a:gd name="T42" fmla="*/ 23 w 530"/>
              <a:gd name="T43" fmla="*/ 446 h 759"/>
              <a:gd name="T44" fmla="*/ 55 w 530"/>
              <a:gd name="T45" fmla="*/ 543 h 759"/>
              <a:gd name="T46" fmla="*/ 52 w 530"/>
              <a:gd name="T47" fmla="*/ 616 h 759"/>
              <a:gd name="T48" fmla="*/ 29 w 530"/>
              <a:gd name="T49" fmla="*/ 681 h 759"/>
              <a:gd name="T50" fmla="*/ 19 w 530"/>
              <a:gd name="T51" fmla="*/ 693 h 759"/>
              <a:gd name="T52" fmla="*/ 19 w 530"/>
              <a:gd name="T53" fmla="*/ 706 h 759"/>
              <a:gd name="T54" fmla="*/ 38 w 530"/>
              <a:gd name="T55" fmla="*/ 730 h 759"/>
              <a:gd name="T56" fmla="*/ 41 w 530"/>
              <a:gd name="T57" fmla="*/ 737 h 759"/>
              <a:gd name="T58" fmla="*/ 44 w 530"/>
              <a:gd name="T59" fmla="*/ 746 h 759"/>
              <a:gd name="T60" fmla="*/ 119 w 530"/>
              <a:gd name="T61" fmla="*/ 756 h 759"/>
              <a:gd name="T62" fmla="*/ 162 w 530"/>
              <a:gd name="T63" fmla="*/ 744 h 759"/>
              <a:gd name="T64" fmla="*/ 170 w 530"/>
              <a:gd name="T65" fmla="*/ 700 h 759"/>
              <a:gd name="T66" fmla="*/ 337 w 530"/>
              <a:gd name="T67" fmla="*/ 525 h 759"/>
              <a:gd name="T68" fmla="*/ 377 w 530"/>
              <a:gd name="T69" fmla="*/ 495 h 759"/>
              <a:gd name="T70" fmla="*/ 340 w 530"/>
              <a:gd name="T71" fmla="*/ 457 h 759"/>
              <a:gd name="T72" fmla="*/ 296 w 530"/>
              <a:gd name="T73" fmla="*/ 441 h 759"/>
              <a:gd name="T74" fmla="*/ 272 w 530"/>
              <a:gd name="T75" fmla="*/ 419 h 759"/>
              <a:gd name="T76" fmla="*/ 264 w 530"/>
              <a:gd name="T77" fmla="*/ 361 h 759"/>
              <a:gd name="T78" fmla="*/ 246 w 530"/>
              <a:gd name="T79" fmla="*/ 368 h 759"/>
              <a:gd name="T80" fmla="*/ 174 w 530"/>
              <a:gd name="T81" fmla="*/ 345 h 759"/>
              <a:gd name="T82" fmla="*/ 156 w 530"/>
              <a:gd name="T83" fmla="*/ 338 h 759"/>
              <a:gd name="T84" fmla="*/ 143 w 530"/>
              <a:gd name="T85" fmla="*/ 323 h 759"/>
              <a:gd name="T86" fmla="*/ 153 w 530"/>
              <a:gd name="T87" fmla="*/ 301 h 759"/>
              <a:gd name="T88" fmla="*/ 179 w 530"/>
              <a:gd name="T89" fmla="*/ 274 h 759"/>
              <a:gd name="T90" fmla="*/ 172 w 530"/>
              <a:gd name="T91" fmla="*/ 239 h 759"/>
              <a:gd name="T92" fmla="*/ 189 w 530"/>
              <a:gd name="T93" fmla="*/ 227 h 759"/>
              <a:gd name="T94" fmla="*/ 206 w 530"/>
              <a:gd name="T95" fmla="*/ 212 h 759"/>
              <a:gd name="T96" fmla="*/ 212 w 530"/>
              <a:gd name="T97" fmla="*/ 202 h 759"/>
              <a:gd name="T98" fmla="*/ 213 w 530"/>
              <a:gd name="T99" fmla="*/ 186 h 759"/>
              <a:gd name="T100" fmla="*/ 250 w 530"/>
              <a:gd name="T101" fmla="*/ 179 h 759"/>
              <a:gd name="T102" fmla="*/ 324 w 530"/>
              <a:gd name="T103" fmla="*/ 219 h 759"/>
              <a:gd name="T104" fmla="*/ 315 w 530"/>
              <a:gd name="T105" fmla="*/ 229 h 759"/>
              <a:gd name="T106" fmla="*/ 306 w 530"/>
              <a:gd name="T107" fmla="*/ 242 h 759"/>
              <a:gd name="T108" fmla="*/ 335 w 530"/>
              <a:gd name="T109" fmla="*/ 255 h 759"/>
              <a:gd name="T110" fmla="*/ 348 w 530"/>
              <a:gd name="T111" fmla="*/ 258 h 759"/>
              <a:gd name="T112" fmla="*/ 361 w 530"/>
              <a:gd name="T113" fmla="*/ 289 h 759"/>
              <a:gd name="T114" fmla="*/ 379 w 530"/>
              <a:gd name="T115" fmla="*/ 332 h 759"/>
              <a:gd name="T116" fmla="*/ 404 w 530"/>
              <a:gd name="T117" fmla="*/ 375 h 759"/>
              <a:gd name="T118" fmla="*/ 501 w 530"/>
              <a:gd name="T119" fmla="*/ 309 h 759"/>
              <a:gd name="T120" fmla="*/ 509 w 530"/>
              <a:gd name="T121" fmla="*/ 280 h 759"/>
              <a:gd name="T122" fmla="*/ 497 w 530"/>
              <a:gd name="T123" fmla="*/ 254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759">
                <a:moveTo>
                  <a:pt x="488" y="229"/>
                </a:moveTo>
                <a:lnTo>
                  <a:pt x="479" y="225"/>
                </a:lnTo>
                <a:lnTo>
                  <a:pt x="479" y="225"/>
                </a:lnTo>
                <a:lnTo>
                  <a:pt x="478" y="225"/>
                </a:lnTo>
                <a:lnTo>
                  <a:pt x="470" y="216"/>
                </a:lnTo>
                <a:lnTo>
                  <a:pt x="437" y="207"/>
                </a:lnTo>
                <a:lnTo>
                  <a:pt x="427" y="207"/>
                </a:lnTo>
                <a:lnTo>
                  <a:pt x="422" y="210"/>
                </a:lnTo>
                <a:lnTo>
                  <a:pt x="409" y="184"/>
                </a:lnTo>
                <a:lnTo>
                  <a:pt x="410" y="183"/>
                </a:lnTo>
                <a:lnTo>
                  <a:pt x="419" y="171"/>
                </a:lnTo>
                <a:lnTo>
                  <a:pt x="419" y="157"/>
                </a:lnTo>
                <a:lnTo>
                  <a:pt x="420" y="153"/>
                </a:lnTo>
                <a:lnTo>
                  <a:pt x="426" y="144"/>
                </a:lnTo>
                <a:lnTo>
                  <a:pt x="422" y="142"/>
                </a:lnTo>
                <a:lnTo>
                  <a:pt x="403" y="139"/>
                </a:lnTo>
                <a:lnTo>
                  <a:pt x="403" y="139"/>
                </a:lnTo>
                <a:lnTo>
                  <a:pt x="372" y="133"/>
                </a:lnTo>
                <a:lnTo>
                  <a:pt x="370" y="133"/>
                </a:lnTo>
                <a:lnTo>
                  <a:pt x="352" y="116"/>
                </a:lnTo>
                <a:lnTo>
                  <a:pt x="352" y="114"/>
                </a:lnTo>
                <a:lnTo>
                  <a:pt x="346" y="102"/>
                </a:lnTo>
                <a:lnTo>
                  <a:pt x="345" y="98"/>
                </a:lnTo>
                <a:lnTo>
                  <a:pt x="354" y="73"/>
                </a:lnTo>
                <a:lnTo>
                  <a:pt x="354" y="55"/>
                </a:lnTo>
                <a:lnTo>
                  <a:pt x="353" y="50"/>
                </a:lnTo>
                <a:lnTo>
                  <a:pt x="344" y="59"/>
                </a:lnTo>
                <a:lnTo>
                  <a:pt x="341" y="61"/>
                </a:lnTo>
                <a:lnTo>
                  <a:pt x="339" y="64"/>
                </a:lnTo>
                <a:lnTo>
                  <a:pt x="337" y="61"/>
                </a:lnTo>
                <a:lnTo>
                  <a:pt x="333" y="59"/>
                </a:lnTo>
                <a:lnTo>
                  <a:pt x="315" y="45"/>
                </a:lnTo>
                <a:lnTo>
                  <a:pt x="313" y="42"/>
                </a:lnTo>
                <a:lnTo>
                  <a:pt x="313" y="40"/>
                </a:lnTo>
                <a:lnTo>
                  <a:pt x="309" y="14"/>
                </a:lnTo>
                <a:lnTo>
                  <a:pt x="301" y="0"/>
                </a:lnTo>
                <a:lnTo>
                  <a:pt x="283" y="1"/>
                </a:lnTo>
                <a:lnTo>
                  <a:pt x="272" y="21"/>
                </a:lnTo>
                <a:lnTo>
                  <a:pt x="270" y="23"/>
                </a:lnTo>
                <a:lnTo>
                  <a:pt x="269" y="25"/>
                </a:lnTo>
                <a:lnTo>
                  <a:pt x="241" y="18"/>
                </a:lnTo>
                <a:lnTo>
                  <a:pt x="236" y="45"/>
                </a:lnTo>
                <a:lnTo>
                  <a:pt x="236" y="72"/>
                </a:lnTo>
                <a:lnTo>
                  <a:pt x="235" y="73"/>
                </a:lnTo>
                <a:lnTo>
                  <a:pt x="219" y="97"/>
                </a:lnTo>
                <a:lnTo>
                  <a:pt x="219" y="100"/>
                </a:lnTo>
                <a:lnTo>
                  <a:pt x="217" y="101"/>
                </a:lnTo>
                <a:lnTo>
                  <a:pt x="215" y="101"/>
                </a:lnTo>
                <a:lnTo>
                  <a:pt x="197" y="102"/>
                </a:lnTo>
                <a:lnTo>
                  <a:pt x="179" y="117"/>
                </a:lnTo>
                <a:lnTo>
                  <a:pt x="177" y="119"/>
                </a:lnTo>
                <a:lnTo>
                  <a:pt x="177" y="119"/>
                </a:lnTo>
                <a:lnTo>
                  <a:pt x="174" y="119"/>
                </a:lnTo>
                <a:lnTo>
                  <a:pt x="173" y="118"/>
                </a:lnTo>
                <a:lnTo>
                  <a:pt x="139" y="106"/>
                </a:lnTo>
                <a:lnTo>
                  <a:pt x="134" y="119"/>
                </a:lnTo>
                <a:lnTo>
                  <a:pt x="134" y="120"/>
                </a:lnTo>
                <a:lnTo>
                  <a:pt x="119" y="144"/>
                </a:lnTo>
                <a:lnTo>
                  <a:pt x="119" y="144"/>
                </a:lnTo>
                <a:lnTo>
                  <a:pt x="118" y="148"/>
                </a:lnTo>
                <a:lnTo>
                  <a:pt x="115" y="150"/>
                </a:lnTo>
                <a:lnTo>
                  <a:pt x="110" y="152"/>
                </a:lnTo>
                <a:lnTo>
                  <a:pt x="95" y="150"/>
                </a:lnTo>
                <a:lnTo>
                  <a:pt x="76" y="142"/>
                </a:lnTo>
                <a:lnTo>
                  <a:pt x="72" y="140"/>
                </a:lnTo>
                <a:lnTo>
                  <a:pt x="71" y="139"/>
                </a:lnTo>
                <a:lnTo>
                  <a:pt x="71" y="137"/>
                </a:lnTo>
                <a:lnTo>
                  <a:pt x="68" y="108"/>
                </a:lnTo>
                <a:lnTo>
                  <a:pt x="62" y="86"/>
                </a:lnTo>
                <a:lnTo>
                  <a:pt x="57" y="80"/>
                </a:lnTo>
                <a:lnTo>
                  <a:pt x="49" y="97"/>
                </a:lnTo>
                <a:lnTo>
                  <a:pt x="49" y="97"/>
                </a:lnTo>
                <a:lnTo>
                  <a:pt x="49" y="97"/>
                </a:lnTo>
                <a:lnTo>
                  <a:pt x="35" y="117"/>
                </a:lnTo>
                <a:lnTo>
                  <a:pt x="23" y="144"/>
                </a:lnTo>
                <a:lnTo>
                  <a:pt x="23" y="145"/>
                </a:lnTo>
                <a:lnTo>
                  <a:pt x="23" y="145"/>
                </a:lnTo>
                <a:lnTo>
                  <a:pt x="23" y="147"/>
                </a:lnTo>
                <a:lnTo>
                  <a:pt x="22" y="147"/>
                </a:lnTo>
                <a:lnTo>
                  <a:pt x="11" y="163"/>
                </a:lnTo>
                <a:lnTo>
                  <a:pt x="11" y="163"/>
                </a:lnTo>
                <a:lnTo>
                  <a:pt x="11" y="166"/>
                </a:lnTo>
                <a:lnTo>
                  <a:pt x="8" y="172"/>
                </a:lnTo>
                <a:lnTo>
                  <a:pt x="0" y="186"/>
                </a:lnTo>
                <a:lnTo>
                  <a:pt x="7" y="213"/>
                </a:lnTo>
                <a:lnTo>
                  <a:pt x="44" y="253"/>
                </a:lnTo>
                <a:lnTo>
                  <a:pt x="44" y="253"/>
                </a:lnTo>
                <a:lnTo>
                  <a:pt x="55" y="278"/>
                </a:lnTo>
                <a:lnTo>
                  <a:pt x="55" y="281"/>
                </a:lnTo>
                <a:lnTo>
                  <a:pt x="54" y="283"/>
                </a:lnTo>
                <a:lnTo>
                  <a:pt x="53" y="283"/>
                </a:lnTo>
                <a:lnTo>
                  <a:pt x="44" y="296"/>
                </a:lnTo>
                <a:lnTo>
                  <a:pt x="41" y="298"/>
                </a:lnTo>
                <a:lnTo>
                  <a:pt x="17" y="302"/>
                </a:lnTo>
                <a:lnTo>
                  <a:pt x="20" y="322"/>
                </a:lnTo>
                <a:lnTo>
                  <a:pt x="38" y="332"/>
                </a:lnTo>
                <a:lnTo>
                  <a:pt x="64" y="338"/>
                </a:lnTo>
                <a:lnTo>
                  <a:pt x="71" y="362"/>
                </a:lnTo>
                <a:lnTo>
                  <a:pt x="71" y="362"/>
                </a:lnTo>
                <a:lnTo>
                  <a:pt x="71" y="362"/>
                </a:lnTo>
                <a:lnTo>
                  <a:pt x="71" y="363"/>
                </a:lnTo>
                <a:lnTo>
                  <a:pt x="71" y="364"/>
                </a:lnTo>
                <a:lnTo>
                  <a:pt x="65" y="406"/>
                </a:lnTo>
                <a:lnTo>
                  <a:pt x="65" y="406"/>
                </a:lnTo>
                <a:lnTo>
                  <a:pt x="65" y="407"/>
                </a:lnTo>
                <a:lnTo>
                  <a:pt x="55" y="425"/>
                </a:lnTo>
                <a:lnTo>
                  <a:pt x="55" y="429"/>
                </a:lnTo>
                <a:lnTo>
                  <a:pt x="53" y="429"/>
                </a:lnTo>
                <a:lnTo>
                  <a:pt x="23" y="433"/>
                </a:lnTo>
                <a:lnTo>
                  <a:pt x="23" y="446"/>
                </a:lnTo>
                <a:lnTo>
                  <a:pt x="14" y="472"/>
                </a:lnTo>
                <a:lnTo>
                  <a:pt x="11" y="502"/>
                </a:lnTo>
                <a:lnTo>
                  <a:pt x="17" y="519"/>
                </a:lnTo>
                <a:lnTo>
                  <a:pt x="54" y="542"/>
                </a:lnTo>
                <a:lnTo>
                  <a:pt x="55" y="543"/>
                </a:lnTo>
                <a:lnTo>
                  <a:pt x="71" y="571"/>
                </a:lnTo>
                <a:lnTo>
                  <a:pt x="71" y="572"/>
                </a:lnTo>
                <a:lnTo>
                  <a:pt x="72" y="573"/>
                </a:lnTo>
                <a:lnTo>
                  <a:pt x="71" y="574"/>
                </a:lnTo>
                <a:lnTo>
                  <a:pt x="52" y="616"/>
                </a:lnTo>
                <a:lnTo>
                  <a:pt x="47" y="628"/>
                </a:lnTo>
                <a:lnTo>
                  <a:pt x="47" y="628"/>
                </a:lnTo>
                <a:lnTo>
                  <a:pt x="35" y="655"/>
                </a:lnTo>
                <a:lnTo>
                  <a:pt x="30" y="677"/>
                </a:lnTo>
                <a:lnTo>
                  <a:pt x="29" y="681"/>
                </a:lnTo>
                <a:lnTo>
                  <a:pt x="29" y="682"/>
                </a:lnTo>
                <a:lnTo>
                  <a:pt x="29" y="682"/>
                </a:lnTo>
                <a:lnTo>
                  <a:pt x="25" y="685"/>
                </a:lnTo>
                <a:lnTo>
                  <a:pt x="22" y="689"/>
                </a:lnTo>
                <a:lnTo>
                  <a:pt x="19" y="693"/>
                </a:lnTo>
                <a:lnTo>
                  <a:pt x="17" y="698"/>
                </a:lnTo>
                <a:lnTo>
                  <a:pt x="17" y="698"/>
                </a:lnTo>
                <a:lnTo>
                  <a:pt x="16" y="702"/>
                </a:lnTo>
                <a:lnTo>
                  <a:pt x="16" y="704"/>
                </a:lnTo>
                <a:lnTo>
                  <a:pt x="19" y="706"/>
                </a:lnTo>
                <a:lnTo>
                  <a:pt x="20" y="707"/>
                </a:lnTo>
                <a:lnTo>
                  <a:pt x="31" y="720"/>
                </a:lnTo>
                <a:lnTo>
                  <a:pt x="31" y="720"/>
                </a:lnTo>
                <a:lnTo>
                  <a:pt x="31" y="720"/>
                </a:lnTo>
                <a:lnTo>
                  <a:pt x="38" y="730"/>
                </a:lnTo>
                <a:lnTo>
                  <a:pt x="40" y="729"/>
                </a:lnTo>
                <a:lnTo>
                  <a:pt x="40" y="729"/>
                </a:lnTo>
                <a:lnTo>
                  <a:pt x="41" y="732"/>
                </a:lnTo>
                <a:lnTo>
                  <a:pt x="41" y="733"/>
                </a:lnTo>
                <a:lnTo>
                  <a:pt x="41" y="737"/>
                </a:lnTo>
                <a:lnTo>
                  <a:pt x="41" y="737"/>
                </a:lnTo>
                <a:lnTo>
                  <a:pt x="41" y="738"/>
                </a:lnTo>
                <a:lnTo>
                  <a:pt x="41" y="738"/>
                </a:lnTo>
                <a:lnTo>
                  <a:pt x="41" y="738"/>
                </a:lnTo>
                <a:lnTo>
                  <a:pt x="44" y="746"/>
                </a:lnTo>
                <a:lnTo>
                  <a:pt x="54" y="749"/>
                </a:lnTo>
                <a:lnTo>
                  <a:pt x="98" y="759"/>
                </a:lnTo>
                <a:lnTo>
                  <a:pt x="98" y="759"/>
                </a:lnTo>
                <a:lnTo>
                  <a:pt x="109" y="759"/>
                </a:lnTo>
                <a:lnTo>
                  <a:pt x="119" y="756"/>
                </a:lnTo>
                <a:lnTo>
                  <a:pt x="130" y="753"/>
                </a:lnTo>
                <a:lnTo>
                  <a:pt x="140" y="749"/>
                </a:lnTo>
                <a:lnTo>
                  <a:pt x="140" y="749"/>
                </a:lnTo>
                <a:lnTo>
                  <a:pt x="151" y="746"/>
                </a:lnTo>
                <a:lnTo>
                  <a:pt x="162" y="744"/>
                </a:lnTo>
                <a:lnTo>
                  <a:pt x="172" y="744"/>
                </a:lnTo>
                <a:lnTo>
                  <a:pt x="182" y="744"/>
                </a:lnTo>
                <a:lnTo>
                  <a:pt x="185" y="736"/>
                </a:lnTo>
                <a:lnTo>
                  <a:pt x="171" y="704"/>
                </a:lnTo>
                <a:lnTo>
                  <a:pt x="170" y="700"/>
                </a:lnTo>
                <a:lnTo>
                  <a:pt x="171" y="700"/>
                </a:lnTo>
                <a:lnTo>
                  <a:pt x="240" y="605"/>
                </a:lnTo>
                <a:lnTo>
                  <a:pt x="313" y="534"/>
                </a:lnTo>
                <a:lnTo>
                  <a:pt x="314" y="534"/>
                </a:lnTo>
                <a:lnTo>
                  <a:pt x="337" y="525"/>
                </a:lnTo>
                <a:lnTo>
                  <a:pt x="349" y="512"/>
                </a:lnTo>
                <a:lnTo>
                  <a:pt x="349" y="511"/>
                </a:lnTo>
                <a:lnTo>
                  <a:pt x="349" y="511"/>
                </a:lnTo>
                <a:lnTo>
                  <a:pt x="363" y="502"/>
                </a:lnTo>
                <a:lnTo>
                  <a:pt x="377" y="495"/>
                </a:lnTo>
                <a:lnTo>
                  <a:pt x="370" y="489"/>
                </a:lnTo>
                <a:lnTo>
                  <a:pt x="354" y="473"/>
                </a:lnTo>
                <a:lnTo>
                  <a:pt x="354" y="472"/>
                </a:lnTo>
                <a:lnTo>
                  <a:pt x="353" y="472"/>
                </a:lnTo>
                <a:lnTo>
                  <a:pt x="340" y="457"/>
                </a:lnTo>
                <a:lnTo>
                  <a:pt x="339" y="455"/>
                </a:lnTo>
                <a:lnTo>
                  <a:pt x="339" y="453"/>
                </a:lnTo>
                <a:lnTo>
                  <a:pt x="346" y="446"/>
                </a:lnTo>
                <a:lnTo>
                  <a:pt x="330" y="449"/>
                </a:lnTo>
                <a:lnTo>
                  <a:pt x="296" y="441"/>
                </a:lnTo>
                <a:lnTo>
                  <a:pt x="296" y="441"/>
                </a:lnTo>
                <a:lnTo>
                  <a:pt x="286" y="435"/>
                </a:lnTo>
                <a:lnTo>
                  <a:pt x="280" y="431"/>
                </a:lnTo>
                <a:lnTo>
                  <a:pt x="275" y="425"/>
                </a:lnTo>
                <a:lnTo>
                  <a:pt x="272" y="419"/>
                </a:lnTo>
                <a:lnTo>
                  <a:pt x="272" y="419"/>
                </a:lnTo>
                <a:lnTo>
                  <a:pt x="267" y="403"/>
                </a:lnTo>
                <a:lnTo>
                  <a:pt x="265" y="388"/>
                </a:lnTo>
                <a:lnTo>
                  <a:pt x="264" y="374"/>
                </a:lnTo>
                <a:lnTo>
                  <a:pt x="264" y="361"/>
                </a:lnTo>
                <a:lnTo>
                  <a:pt x="264" y="361"/>
                </a:lnTo>
                <a:lnTo>
                  <a:pt x="260" y="364"/>
                </a:lnTo>
                <a:lnTo>
                  <a:pt x="256" y="367"/>
                </a:lnTo>
                <a:lnTo>
                  <a:pt x="251" y="368"/>
                </a:lnTo>
                <a:lnTo>
                  <a:pt x="246" y="368"/>
                </a:lnTo>
                <a:lnTo>
                  <a:pt x="221" y="362"/>
                </a:lnTo>
                <a:lnTo>
                  <a:pt x="204" y="349"/>
                </a:lnTo>
                <a:lnTo>
                  <a:pt x="183" y="345"/>
                </a:lnTo>
                <a:lnTo>
                  <a:pt x="174" y="345"/>
                </a:lnTo>
                <a:lnTo>
                  <a:pt x="174" y="345"/>
                </a:lnTo>
                <a:lnTo>
                  <a:pt x="170" y="345"/>
                </a:lnTo>
                <a:lnTo>
                  <a:pt x="164" y="344"/>
                </a:lnTo>
                <a:lnTo>
                  <a:pt x="159" y="341"/>
                </a:lnTo>
                <a:lnTo>
                  <a:pt x="156" y="338"/>
                </a:lnTo>
                <a:lnTo>
                  <a:pt x="156" y="338"/>
                </a:lnTo>
                <a:lnTo>
                  <a:pt x="151" y="335"/>
                </a:lnTo>
                <a:lnTo>
                  <a:pt x="148" y="331"/>
                </a:lnTo>
                <a:lnTo>
                  <a:pt x="146" y="327"/>
                </a:lnTo>
                <a:lnTo>
                  <a:pt x="143" y="323"/>
                </a:lnTo>
                <a:lnTo>
                  <a:pt x="143" y="323"/>
                </a:lnTo>
                <a:lnTo>
                  <a:pt x="143" y="316"/>
                </a:lnTo>
                <a:lnTo>
                  <a:pt x="144" y="312"/>
                </a:lnTo>
                <a:lnTo>
                  <a:pt x="147" y="306"/>
                </a:lnTo>
                <a:lnTo>
                  <a:pt x="153" y="301"/>
                </a:lnTo>
                <a:lnTo>
                  <a:pt x="153" y="301"/>
                </a:lnTo>
                <a:lnTo>
                  <a:pt x="159" y="297"/>
                </a:lnTo>
                <a:lnTo>
                  <a:pt x="165" y="290"/>
                </a:lnTo>
                <a:lnTo>
                  <a:pt x="172" y="282"/>
                </a:lnTo>
                <a:lnTo>
                  <a:pt x="179" y="274"/>
                </a:lnTo>
                <a:lnTo>
                  <a:pt x="179" y="274"/>
                </a:lnTo>
                <a:lnTo>
                  <a:pt x="173" y="266"/>
                </a:lnTo>
                <a:lnTo>
                  <a:pt x="170" y="258"/>
                </a:lnTo>
                <a:lnTo>
                  <a:pt x="169" y="250"/>
                </a:lnTo>
                <a:lnTo>
                  <a:pt x="171" y="241"/>
                </a:lnTo>
                <a:lnTo>
                  <a:pt x="172" y="239"/>
                </a:lnTo>
                <a:lnTo>
                  <a:pt x="172" y="239"/>
                </a:lnTo>
                <a:lnTo>
                  <a:pt x="172" y="237"/>
                </a:lnTo>
                <a:lnTo>
                  <a:pt x="174" y="236"/>
                </a:lnTo>
                <a:lnTo>
                  <a:pt x="180" y="231"/>
                </a:lnTo>
                <a:lnTo>
                  <a:pt x="189" y="227"/>
                </a:lnTo>
                <a:lnTo>
                  <a:pt x="201" y="223"/>
                </a:lnTo>
                <a:lnTo>
                  <a:pt x="201" y="223"/>
                </a:lnTo>
                <a:lnTo>
                  <a:pt x="203" y="215"/>
                </a:lnTo>
                <a:lnTo>
                  <a:pt x="205" y="213"/>
                </a:lnTo>
                <a:lnTo>
                  <a:pt x="206" y="212"/>
                </a:lnTo>
                <a:lnTo>
                  <a:pt x="225" y="213"/>
                </a:lnTo>
                <a:lnTo>
                  <a:pt x="222" y="211"/>
                </a:lnTo>
                <a:lnTo>
                  <a:pt x="222" y="211"/>
                </a:lnTo>
                <a:lnTo>
                  <a:pt x="214" y="205"/>
                </a:lnTo>
                <a:lnTo>
                  <a:pt x="212" y="202"/>
                </a:lnTo>
                <a:lnTo>
                  <a:pt x="211" y="199"/>
                </a:lnTo>
                <a:lnTo>
                  <a:pt x="210" y="196"/>
                </a:lnTo>
                <a:lnTo>
                  <a:pt x="210" y="192"/>
                </a:lnTo>
                <a:lnTo>
                  <a:pt x="211" y="189"/>
                </a:lnTo>
                <a:lnTo>
                  <a:pt x="213" y="186"/>
                </a:lnTo>
                <a:lnTo>
                  <a:pt x="222" y="179"/>
                </a:lnTo>
                <a:lnTo>
                  <a:pt x="222" y="179"/>
                </a:lnTo>
                <a:lnTo>
                  <a:pt x="230" y="176"/>
                </a:lnTo>
                <a:lnTo>
                  <a:pt x="241" y="176"/>
                </a:lnTo>
                <a:lnTo>
                  <a:pt x="250" y="179"/>
                </a:lnTo>
                <a:lnTo>
                  <a:pt x="260" y="183"/>
                </a:lnTo>
                <a:lnTo>
                  <a:pt x="288" y="203"/>
                </a:lnTo>
                <a:lnTo>
                  <a:pt x="313" y="203"/>
                </a:lnTo>
                <a:lnTo>
                  <a:pt x="322" y="210"/>
                </a:lnTo>
                <a:lnTo>
                  <a:pt x="324" y="219"/>
                </a:lnTo>
                <a:lnTo>
                  <a:pt x="324" y="219"/>
                </a:lnTo>
                <a:lnTo>
                  <a:pt x="323" y="223"/>
                </a:lnTo>
                <a:lnTo>
                  <a:pt x="322" y="227"/>
                </a:lnTo>
                <a:lnTo>
                  <a:pt x="319" y="228"/>
                </a:lnTo>
                <a:lnTo>
                  <a:pt x="315" y="229"/>
                </a:lnTo>
                <a:lnTo>
                  <a:pt x="315" y="229"/>
                </a:lnTo>
                <a:lnTo>
                  <a:pt x="312" y="230"/>
                </a:lnTo>
                <a:lnTo>
                  <a:pt x="308" y="233"/>
                </a:lnTo>
                <a:lnTo>
                  <a:pt x="307" y="237"/>
                </a:lnTo>
                <a:lnTo>
                  <a:pt x="306" y="242"/>
                </a:lnTo>
                <a:lnTo>
                  <a:pt x="317" y="272"/>
                </a:lnTo>
                <a:lnTo>
                  <a:pt x="317" y="272"/>
                </a:lnTo>
                <a:lnTo>
                  <a:pt x="323" y="263"/>
                </a:lnTo>
                <a:lnTo>
                  <a:pt x="329" y="259"/>
                </a:lnTo>
                <a:lnTo>
                  <a:pt x="335" y="255"/>
                </a:lnTo>
                <a:lnTo>
                  <a:pt x="339" y="253"/>
                </a:lnTo>
                <a:lnTo>
                  <a:pt x="339" y="253"/>
                </a:lnTo>
                <a:lnTo>
                  <a:pt x="343" y="253"/>
                </a:lnTo>
                <a:lnTo>
                  <a:pt x="346" y="255"/>
                </a:lnTo>
                <a:lnTo>
                  <a:pt x="348" y="258"/>
                </a:lnTo>
                <a:lnTo>
                  <a:pt x="352" y="260"/>
                </a:lnTo>
                <a:lnTo>
                  <a:pt x="352" y="260"/>
                </a:lnTo>
                <a:lnTo>
                  <a:pt x="357" y="273"/>
                </a:lnTo>
                <a:lnTo>
                  <a:pt x="361" y="289"/>
                </a:lnTo>
                <a:lnTo>
                  <a:pt x="361" y="289"/>
                </a:lnTo>
                <a:lnTo>
                  <a:pt x="363" y="298"/>
                </a:lnTo>
                <a:lnTo>
                  <a:pt x="364" y="306"/>
                </a:lnTo>
                <a:lnTo>
                  <a:pt x="367" y="313"/>
                </a:lnTo>
                <a:lnTo>
                  <a:pt x="370" y="318"/>
                </a:lnTo>
                <a:lnTo>
                  <a:pt x="379" y="332"/>
                </a:lnTo>
                <a:lnTo>
                  <a:pt x="379" y="332"/>
                </a:lnTo>
                <a:lnTo>
                  <a:pt x="390" y="345"/>
                </a:lnTo>
                <a:lnTo>
                  <a:pt x="396" y="355"/>
                </a:lnTo>
                <a:lnTo>
                  <a:pt x="402" y="365"/>
                </a:lnTo>
                <a:lnTo>
                  <a:pt x="404" y="375"/>
                </a:lnTo>
                <a:lnTo>
                  <a:pt x="453" y="368"/>
                </a:lnTo>
                <a:lnTo>
                  <a:pt x="472" y="357"/>
                </a:lnTo>
                <a:lnTo>
                  <a:pt x="491" y="333"/>
                </a:lnTo>
                <a:lnTo>
                  <a:pt x="501" y="310"/>
                </a:lnTo>
                <a:lnTo>
                  <a:pt x="501" y="309"/>
                </a:lnTo>
                <a:lnTo>
                  <a:pt x="501" y="307"/>
                </a:lnTo>
                <a:lnTo>
                  <a:pt x="506" y="283"/>
                </a:lnTo>
                <a:lnTo>
                  <a:pt x="506" y="282"/>
                </a:lnTo>
                <a:lnTo>
                  <a:pt x="508" y="280"/>
                </a:lnTo>
                <a:lnTo>
                  <a:pt x="509" y="280"/>
                </a:lnTo>
                <a:lnTo>
                  <a:pt x="527" y="268"/>
                </a:lnTo>
                <a:lnTo>
                  <a:pt x="530" y="266"/>
                </a:lnTo>
                <a:lnTo>
                  <a:pt x="529" y="263"/>
                </a:lnTo>
                <a:lnTo>
                  <a:pt x="499" y="254"/>
                </a:lnTo>
                <a:lnTo>
                  <a:pt x="497" y="254"/>
                </a:lnTo>
                <a:lnTo>
                  <a:pt x="497" y="253"/>
                </a:lnTo>
                <a:lnTo>
                  <a:pt x="490" y="235"/>
                </a:lnTo>
                <a:lnTo>
                  <a:pt x="488" y="229"/>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60" name="Freeform 66"/>
          <p:cNvSpPr/>
          <p:nvPr/>
        </p:nvSpPr>
        <p:spPr bwMode="auto">
          <a:xfrm>
            <a:off x="4414855" y="3564565"/>
            <a:ext cx="650587" cy="640235"/>
          </a:xfrm>
          <a:custGeom>
            <a:avLst/>
            <a:gdLst>
              <a:gd name="T0" fmla="*/ 3 w 560"/>
              <a:gd name="T1" fmla="*/ 246 h 552"/>
              <a:gd name="T2" fmla="*/ 2 w 560"/>
              <a:gd name="T3" fmla="*/ 285 h 552"/>
              <a:gd name="T4" fmla="*/ 12 w 560"/>
              <a:gd name="T5" fmla="*/ 315 h 552"/>
              <a:gd name="T6" fmla="*/ 45 w 560"/>
              <a:gd name="T7" fmla="*/ 337 h 552"/>
              <a:gd name="T8" fmla="*/ 81 w 560"/>
              <a:gd name="T9" fmla="*/ 417 h 552"/>
              <a:gd name="T10" fmla="*/ 130 w 560"/>
              <a:gd name="T11" fmla="*/ 439 h 552"/>
              <a:gd name="T12" fmla="*/ 139 w 560"/>
              <a:gd name="T13" fmla="*/ 447 h 552"/>
              <a:gd name="T14" fmla="*/ 229 w 560"/>
              <a:gd name="T15" fmla="*/ 458 h 552"/>
              <a:gd name="T16" fmla="*/ 315 w 560"/>
              <a:gd name="T17" fmla="*/ 465 h 552"/>
              <a:gd name="T18" fmla="*/ 323 w 560"/>
              <a:gd name="T19" fmla="*/ 473 h 552"/>
              <a:gd name="T20" fmla="*/ 326 w 560"/>
              <a:gd name="T21" fmla="*/ 503 h 552"/>
              <a:gd name="T22" fmla="*/ 327 w 560"/>
              <a:gd name="T23" fmla="*/ 524 h 552"/>
              <a:gd name="T24" fmla="*/ 377 w 560"/>
              <a:gd name="T25" fmla="*/ 512 h 552"/>
              <a:gd name="T26" fmla="*/ 392 w 560"/>
              <a:gd name="T27" fmla="*/ 516 h 552"/>
              <a:gd name="T28" fmla="*/ 420 w 560"/>
              <a:gd name="T29" fmla="*/ 548 h 552"/>
              <a:gd name="T30" fmla="*/ 433 w 560"/>
              <a:gd name="T31" fmla="*/ 550 h 552"/>
              <a:gd name="T32" fmla="*/ 455 w 560"/>
              <a:gd name="T33" fmla="*/ 527 h 552"/>
              <a:gd name="T34" fmla="*/ 492 w 560"/>
              <a:gd name="T35" fmla="*/ 524 h 552"/>
              <a:gd name="T36" fmla="*/ 502 w 560"/>
              <a:gd name="T37" fmla="*/ 508 h 552"/>
              <a:gd name="T38" fmla="*/ 523 w 560"/>
              <a:gd name="T39" fmla="*/ 501 h 552"/>
              <a:gd name="T40" fmla="*/ 520 w 560"/>
              <a:gd name="T41" fmla="*/ 462 h 552"/>
              <a:gd name="T42" fmla="*/ 508 w 560"/>
              <a:gd name="T43" fmla="*/ 449 h 552"/>
              <a:gd name="T44" fmla="*/ 489 w 560"/>
              <a:gd name="T45" fmla="*/ 444 h 552"/>
              <a:gd name="T46" fmla="*/ 468 w 560"/>
              <a:gd name="T47" fmla="*/ 447 h 552"/>
              <a:gd name="T48" fmla="*/ 456 w 560"/>
              <a:gd name="T49" fmla="*/ 439 h 552"/>
              <a:gd name="T50" fmla="*/ 436 w 560"/>
              <a:gd name="T51" fmla="*/ 403 h 552"/>
              <a:gd name="T52" fmla="*/ 416 w 560"/>
              <a:gd name="T53" fmla="*/ 381 h 552"/>
              <a:gd name="T54" fmla="*/ 413 w 560"/>
              <a:gd name="T55" fmla="*/ 365 h 552"/>
              <a:gd name="T56" fmla="*/ 447 w 560"/>
              <a:gd name="T57" fmla="*/ 342 h 552"/>
              <a:gd name="T58" fmla="*/ 449 w 560"/>
              <a:gd name="T59" fmla="*/ 322 h 552"/>
              <a:gd name="T60" fmla="*/ 460 w 560"/>
              <a:gd name="T61" fmla="*/ 310 h 552"/>
              <a:gd name="T62" fmla="*/ 483 w 560"/>
              <a:gd name="T63" fmla="*/ 297 h 552"/>
              <a:gd name="T64" fmla="*/ 471 w 560"/>
              <a:gd name="T65" fmla="*/ 258 h 552"/>
              <a:gd name="T66" fmla="*/ 480 w 560"/>
              <a:gd name="T67" fmla="*/ 244 h 552"/>
              <a:gd name="T68" fmla="*/ 512 w 560"/>
              <a:gd name="T69" fmla="*/ 251 h 552"/>
              <a:gd name="T70" fmla="*/ 513 w 560"/>
              <a:gd name="T71" fmla="*/ 254 h 552"/>
              <a:gd name="T72" fmla="*/ 560 w 560"/>
              <a:gd name="T73" fmla="*/ 245 h 552"/>
              <a:gd name="T74" fmla="*/ 529 w 560"/>
              <a:gd name="T75" fmla="*/ 202 h 552"/>
              <a:gd name="T76" fmla="*/ 457 w 560"/>
              <a:gd name="T77" fmla="*/ 192 h 552"/>
              <a:gd name="T78" fmla="*/ 442 w 560"/>
              <a:gd name="T79" fmla="*/ 183 h 552"/>
              <a:gd name="T80" fmla="*/ 423 w 560"/>
              <a:gd name="T81" fmla="*/ 164 h 552"/>
              <a:gd name="T82" fmla="*/ 446 w 560"/>
              <a:gd name="T83" fmla="*/ 87 h 552"/>
              <a:gd name="T84" fmla="*/ 434 w 560"/>
              <a:gd name="T85" fmla="*/ 46 h 552"/>
              <a:gd name="T86" fmla="*/ 377 w 560"/>
              <a:gd name="T87" fmla="*/ 36 h 552"/>
              <a:gd name="T88" fmla="*/ 304 w 560"/>
              <a:gd name="T89" fmla="*/ 34 h 552"/>
              <a:gd name="T90" fmla="*/ 284 w 560"/>
              <a:gd name="T91" fmla="*/ 9 h 552"/>
              <a:gd name="T92" fmla="*/ 284 w 560"/>
              <a:gd name="T93" fmla="*/ 8 h 552"/>
              <a:gd name="T94" fmla="*/ 281 w 560"/>
              <a:gd name="T95" fmla="*/ 1 h 552"/>
              <a:gd name="T96" fmla="*/ 274 w 560"/>
              <a:gd name="T97" fmla="*/ 50 h 552"/>
              <a:gd name="T98" fmla="*/ 278 w 560"/>
              <a:gd name="T99" fmla="*/ 62 h 552"/>
              <a:gd name="T100" fmla="*/ 278 w 560"/>
              <a:gd name="T101" fmla="*/ 102 h 552"/>
              <a:gd name="T102" fmla="*/ 260 w 560"/>
              <a:gd name="T103" fmla="*/ 145 h 552"/>
              <a:gd name="T104" fmla="*/ 223 w 560"/>
              <a:gd name="T105" fmla="*/ 160 h 552"/>
              <a:gd name="T106" fmla="*/ 124 w 560"/>
              <a:gd name="T107" fmla="*/ 18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0" h="552">
                <a:moveTo>
                  <a:pt x="123" y="182"/>
                </a:moveTo>
                <a:lnTo>
                  <a:pt x="122" y="182"/>
                </a:lnTo>
                <a:lnTo>
                  <a:pt x="30" y="220"/>
                </a:lnTo>
                <a:lnTo>
                  <a:pt x="3" y="246"/>
                </a:lnTo>
                <a:lnTo>
                  <a:pt x="3" y="246"/>
                </a:lnTo>
                <a:lnTo>
                  <a:pt x="2" y="261"/>
                </a:lnTo>
                <a:lnTo>
                  <a:pt x="0" y="274"/>
                </a:lnTo>
                <a:lnTo>
                  <a:pt x="2" y="285"/>
                </a:lnTo>
                <a:lnTo>
                  <a:pt x="3" y="295"/>
                </a:lnTo>
                <a:lnTo>
                  <a:pt x="5" y="304"/>
                </a:lnTo>
                <a:lnTo>
                  <a:pt x="8" y="310"/>
                </a:lnTo>
                <a:lnTo>
                  <a:pt x="12" y="315"/>
                </a:lnTo>
                <a:lnTo>
                  <a:pt x="16" y="318"/>
                </a:lnTo>
                <a:lnTo>
                  <a:pt x="44" y="336"/>
                </a:lnTo>
                <a:lnTo>
                  <a:pt x="45" y="336"/>
                </a:lnTo>
                <a:lnTo>
                  <a:pt x="45" y="337"/>
                </a:lnTo>
                <a:lnTo>
                  <a:pt x="52" y="381"/>
                </a:lnTo>
                <a:lnTo>
                  <a:pt x="52" y="381"/>
                </a:lnTo>
                <a:lnTo>
                  <a:pt x="68" y="402"/>
                </a:lnTo>
                <a:lnTo>
                  <a:pt x="81" y="417"/>
                </a:lnTo>
                <a:lnTo>
                  <a:pt x="91" y="426"/>
                </a:lnTo>
                <a:lnTo>
                  <a:pt x="99" y="432"/>
                </a:lnTo>
                <a:lnTo>
                  <a:pt x="125" y="438"/>
                </a:lnTo>
                <a:lnTo>
                  <a:pt x="130" y="439"/>
                </a:lnTo>
                <a:lnTo>
                  <a:pt x="130" y="440"/>
                </a:lnTo>
                <a:lnTo>
                  <a:pt x="130" y="440"/>
                </a:lnTo>
                <a:lnTo>
                  <a:pt x="133" y="443"/>
                </a:lnTo>
                <a:lnTo>
                  <a:pt x="139" y="447"/>
                </a:lnTo>
                <a:lnTo>
                  <a:pt x="147" y="450"/>
                </a:lnTo>
                <a:lnTo>
                  <a:pt x="157" y="455"/>
                </a:lnTo>
                <a:lnTo>
                  <a:pt x="229" y="458"/>
                </a:lnTo>
                <a:lnTo>
                  <a:pt x="229" y="458"/>
                </a:lnTo>
                <a:lnTo>
                  <a:pt x="265" y="458"/>
                </a:lnTo>
                <a:lnTo>
                  <a:pt x="292" y="461"/>
                </a:lnTo>
                <a:lnTo>
                  <a:pt x="310" y="464"/>
                </a:lnTo>
                <a:lnTo>
                  <a:pt x="315" y="465"/>
                </a:lnTo>
                <a:lnTo>
                  <a:pt x="319" y="467"/>
                </a:lnTo>
                <a:lnTo>
                  <a:pt x="319" y="467"/>
                </a:lnTo>
                <a:lnTo>
                  <a:pt x="321" y="470"/>
                </a:lnTo>
                <a:lnTo>
                  <a:pt x="323" y="473"/>
                </a:lnTo>
                <a:lnTo>
                  <a:pt x="325" y="480"/>
                </a:lnTo>
                <a:lnTo>
                  <a:pt x="326" y="490"/>
                </a:lnTo>
                <a:lnTo>
                  <a:pt x="326" y="503"/>
                </a:lnTo>
                <a:lnTo>
                  <a:pt x="326" y="503"/>
                </a:lnTo>
                <a:lnTo>
                  <a:pt x="325" y="511"/>
                </a:lnTo>
                <a:lnTo>
                  <a:pt x="325" y="517"/>
                </a:lnTo>
                <a:lnTo>
                  <a:pt x="326" y="521"/>
                </a:lnTo>
                <a:lnTo>
                  <a:pt x="327" y="524"/>
                </a:lnTo>
                <a:lnTo>
                  <a:pt x="353" y="517"/>
                </a:lnTo>
                <a:lnTo>
                  <a:pt x="353" y="517"/>
                </a:lnTo>
                <a:lnTo>
                  <a:pt x="367" y="513"/>
                </a:lnTo>
                <a:lnTo>
                  <a:pt x="377" y="512"/>
                </a:lnTo>
                <a:lnTo>
                  <a:pt x="382" y="512"/>
                </a:lnTo>
                <a:lnTo>
                  <a:pt x="386" y="512"/>
                </a:lnTo>
                <a:lnTo>
                  <a:pt x="389" y="514"/>
                </a:lnTo>
                <a:lnTo>
                  <a:pt x="392" y="516"/>
                </a:lnTo>
                <a:lnTo>
                  <a:pt x="401" y="528"/>
                </a:lnTo>
                <a:lnTo>
                  <a:pt x="401" y="528"/>
                </a:lnTo>
                <a:lnTo>
                  <a:pt x="412" y="540"/>
                </a:lnTo>
                <a:lnTo>
                  <a:pt x="420" y="548"/>
                </a:lnTo>
                <a:lnTo>
                  <a:pt x="425" y="551"/>
                </a:lnTo>
                <a:lnTo>
                  <a:pt x="428" y="552"/>
                </a:lnTo>
                <a:lnTo>
                  <a:pt x="428" y="552"/>
                </a:lnTo>
                <a:lnTo>
                  <a:pt x="433" y="550"/>
                </a:lnTo>
                <a:lnTo>
                  <a:pt x="439" y="545"/>
                </a:lnTo>
                <a:lnTo>
                  <a:pt x="446" y="538"/>
                </a:lnTo>
                <a:lnTo>
                  <a:pt x="452" y="530"/>
                </a:lnTo>
                <a:lnTo>
                  <a:pt x="455" y="527"/>
                </a:lnTo>
                <a:lnTo>
                  <a:pt x="477" y="541"/>
                </a:lnTo>
                <a:lnTo>
                  <a:pt x="489" y="529"/>
                </a:lnTo>
                <a:lnTo>
                  <a:pt x="489" y="529"/>
                </a:lnTo>
                <a:lnTo>
                  <a:pt x="492" y="524"/>
                </a:lnTo>
                <a:lnTo>
                  <a:pt x="493" y="518"/>
                </a:lnTo>
                <a:lnTo>
                  <a:pt x="496" y="513"/>
                </a:lnTo>
                <a:lnTo>
                  <a:pt x="499" y="510"/>
                </a:lnTo>
                <a:lnTo>
                  <a:pt x="502" y="508"/>
                </a:lnTo>
                <a:lnTo>
                  <a:pt x="507" y="505"/>
                </a:lnTo>
                <a:lnTo>
                  <a:pt x="511" y="504"/>
                </a:lnTo>
                <a:lnTo>
                  <a:pt x="516" y="503"/>
                </a:lnTo>
                <a:lnTo>
                  <a:pt x="523" y="501"/>
                </a:lnTo>
                <a:lnTo>
                  <a:pt x="520" y="495"/>
                </a:lnTo>
                <a:lnTo>
                  <a:pt x="517" y="493"/>
                </a:lnTo>
                <a:lnTo>
                  <a:pt x="518" y="491"/>
                </a:lnTo>
                <a:lnTo>
                  <a:pt x="520" y="462"/>
                </a:lnTo>
                <a:lnTo>
                  <a:pt x="520" y="462"/>
                </a:lnTo>
                <a:lnTo>
                  <a:pt x="516" y="457"/>
                </a:lnTo>
                <a:lnTo>
                  <a:pt x="512" y="453"/>
                </a:lnTo>
                <a:lnTo>
                  <a:pt x="508" y="449"/>
                </a:lnTo>
                <a:lnTo>
                  <a:pt x="503" y="447"/>
                </a:lnTo>
                <a:lnTo>
                  <a:pt x="499" y="446"/>
                </a:lnTo>
                <a:lnTo>
                  <a:pt x="494" y="444"/>
                </a:lnTo>
                <a:lnTo>
                  <a:pt x="489" y="444"/>
                </a:lnTo>
                <a:lnTo>
                  <a:pt x="485" y="444"/>
                </a:lnTo>
                <a:lnTo>
                  <a:pt x="485" y="444"/>
                </a:lnTo>
                <a:lnTo>
                  <a:pt x="476" y="447"/>
                </a:lnTo>
                <a:lnTo>
                  <a:pt x="468" y="447"/>
                </a:lnTo>
                <a:lnTo>
                  <a:pt x="462" y="446"/>
                </a:lnTo>
                <a:lnTo>
                  <a:pt x="458" y="443"/>
                </a:lnTo>
                <a:lnTo>
                  <a:pt x="458" y="443"/>
                </a:lnTo>
                <a:lnTo>
                  <a:pt x="456" y="439"/>
                </a:lnTo>
                <a:lnTo>
                  <a:pt x="456" y="433"/>
                </a:lnTo>
                <a:lnTo>
                  <a:pt x="456" y="433"/>
                </a:lnTo>
                <a:lnTo>
                  <a:pt x="442" y="412"/>
                </a:lnTo>
                <a:lnTo>
                  <a:pt x="436" y="403"/>
                </a:lnTo>
                <a:lnTo>
                  <a:pt x="428" y="395"/>
                </a:lnTo>
                <a:lnTo>
                  <a:pt x="428" y="395"/>
                </a:lnTo>
                <a:lnTo>
                  <a:pt x="420" y="386"/>
                </a:lnTo>
                <a:lnTo>
                  <a:pt x="416" y="381"/>
                </a:lnTo>
                <a:lnTo>
                  <a:pt x="414" y="378"/>
                </a:lnTo>
                <a:lnTo>
                  <a:pt x="413" y="373"/>
                </a:lnTo>
                <a:lnTo>
                  <a:pt x="412" y="369"/>
                </a:lnTo>
                <a:lnTo>
                  <a:pt x="413" y="365"/>
                </a:lnTo>
                <a:lnTo>
                  <a:pt x="414" y="361"/>
                </a:lnTo>
                <a:lnTo>
                  <a:pt x="416" y="357"/>
                </a:lnTo>
                <a:lnTo>
                  <a:pt x="449" y="363"/>
                </a:lnTo>
                <a:lnTo>
                  <a:pt x="447" y="342"/>
                </a:lnTo>
                <a:lnTo>
                  <a:pt x="447" y="342"/>
                </a:lnTo>
                <a:lnTo>
                  <a:pt x="447" y="334"/>
                </a:lnTo>
                <a:lnTo>
                  <a:pt x="447" y="328"/>
                </a:lnTo>
                <a:lnTo>
                  <a:pt x="449" y="322"/>
                </a:lnTo>
                <a:lnTo>
                  <a:pt x="453" y="316"/>
                </a:lnTo>
                <a:lnTo>
                  <a:pt x="453" y="316"/>
                </a:lnTo>
                <a:lnTo>
                  <a:pt x="456" y="313"/>
                </a:lnTo>
                <a:lnTo>
                  <a:pt x="460" y="310"/>
                </a:lnTo>
                <a:lnTo>
                  <a:pt x="463" y="309"/>
                </a:lnTo>
                <a:lnTo>
                  <a:pt x="468" y="308"/>
                </a:lnTo>
                <a:lnTo>
                  <a:pt x="483" y="304"/>
                </a:lnTo>
                <a:lnTo>
                  <a:pt x="483" y="297"/>
                </a:lnTo>
                <a:lnTo>
                  <a:pt x="483" y="297"/>
                </a:lnTo>
                <a:lnTo>
                  <a:pt x="476" y="281"/>
                </a:lnTo>
                <a:lnTo>
                  <a:pt x="471" y="268"/>
                </a:lnTo>
                <a:lnTo>
                  <a:pt x="471" y="258"/>
                </a:lnTo>
                <a:lnTo>
                  <a:pt x="471" y="253"/>
                </a:lnTo>
                <a:lnTo>
                  <a:pt x="472" y="250"/>
                </a:lnTo>
                <a:lnTo>
                  <a:pt x="480" y="244"/>
                </a:lnTo>
                <a:lnTo>
                  <a:pt x="480" y="244"/>
                </a:lnTo>
                <a:lnTo>
                  <a:pt x="484" y="244"/>
                </a:lnTo>
                <a:lnTo>
                  <a:pt x="492" y="245"/>
                </a:lnTo>
                <a:lnTo>
                  <a:pt x="501" y="247"/>
                </a:lnTo>
                <a:lnTo>
                  <a:pt x="512" y="251"/>
                </a:lnTo>
                <a:lnTo>
                  <a:pt x="512" y="251"/>
                </a:lnTo>
                <a:lnTo>
                  <a:pt x="513" y="252"/>
                </a:lnTo>
                <a:lnTo>
                  <a:pt x="513" y="254"/>
                </a:lnTo>
                <a:lnTo>
                  <a:pt x="513" y="254"/>
                </a:lnTo>
                <a:lnTo>
                  <a:pt x="529" y="274"/>
                </a:lnTo>
                <a:lnTo>
                  <a:pt x="534" y="279"/>
                </a:lnTo>
                <a:lnTo>
                  <a:pt x="538" y="283"/>
                </a:lnTo>
                <a:lnTo>
                  <a:pt x="560" y="245"/>
                </a:lnTo>
                <a:lnTo>
                  <a:pt x="560" y="245"/>
                </a:lnTo>
                <a:lnTo>
                  <a:pt x="547" y="228"/>
                </a:lnTo>
                <a:lnTo>
                  <a:pt x="538" y="213"/>
                </a:lnTo>
                <a:lnTo>
                  <a:pt x="529" y="202"/>
                </a:lnTo>
                <a:lnTo>
                  <a:pt x="526" y="195"/>
                </a:lnTo>
                <a:lnTo>
                  <a:pt x="508" y="206"/>
                </a:lnTo>
                <a:lnTo>
                  <a:pt x="505" y="204"/>
                </a:lnTo>
                <a:lnTo>
                  <a:pt x="457" y="192"/>
                </a:lnTo>
                <a:lnTo>
                  <a:pt x="456" y="192"/>
                </a:lnTo>
                <a:lnTo>
                  <a:pt x="456" y="191"/>
                </a:lnTo>
                <a:lnTo>
                  <a:pt x="456" y="191"/>
                </a:lnTo>
                <a:lnTo>
                  <a:pt x="442" y="183"/>
                </a:lnTo>
                <a:lnTo>
                  <a:pt x="431" y="175"/>
                </a:lnTo>
                <a:lnTo>
                  <a:pt x="428" y="172"/>
                </a:lnTo>
                <a:lnTo>
                  <a:pt x="425" y="167"/>
                </a:lnTo>
                <a:lnTo>
                  <a:pt x="423" y="164"/>
                </a:lnTo>
                <a:lnTo>
                  <a:pt x="422" y="159"/>
                </a:lnTo>
                <a:lnTo>
                  <a:pt x="393" y="145"/>
                </a:lnTo>
                <a:lnTo>
                  <a:pt x="393" y="118"/>
                </a:lnTo>
                <a:lnTo>
                  <a:pt x="446" y="87"/>
                </a:lnTo>
                <a:lnTo>
                  <a:pt x="446" y="87"/>
                </a:lnTo>
                <a:lnTo>
                  <a:pt x="441" y="65"/>
                </a:lnTo>
                <a:lnTo>
                  <a:pt x="438" y="55"/>
                </a:lnTo>
                <a:lnTo>
                  <a:pt x="434" y="46"/>
                </a:lnTo>
                <a:lnTo>
                  <a:pt x="425" y="28"/>
                </a:lnTo>
                <a:lnTo>
                  <a:pt x="390" y="32"/>
                </a:lnTo>
                <a:lnTo>
                  <a:pt x="390" y="32"/>
                </a:lnTo>
                <a:lnTo>
                  <a:pt x="377" y="36"/>
                </a:lnTo>
                <a:lnTo>
                  <a:pt x="365" y="40"/>
                </a:lnTo>
                <a:lnTo>
                  <a:pt x="353" y="42"/>
                </a:lnTo>
                <a:lnTo>
                  <a:pt x="341" y="43"/>
                </a:lnTo>
                <a:lnTo>
                  <a:pt x="304" y="34"/>
                </a:lnTo>
                <a:lnTo>
                  <a:pt x="304" y="22"/>
                </a:lnTo>
                <a:lnTo>
                  <a:pt x="297" y="20"/>
                </a:lnTo>
                <a:lnTo>
                  <a:pt x="287" y="17"/>
                </a:lnTo>
                <a:lnTo>
                  <a:pt x="284" y="9"/>
                </a:lnTo>
                <a:lnTo>
                  <a:pt x="284" y="9"/>
                </a:lnTo>
                <a:lnTo>
                  <a:pt x="284" y="8"/>
                </a:lnTo>
                <a:lnTo>
                  <a:pt x="284" y="8"/>
                </a:lnTo>
                <a:lnTo>
                  <a:pt x="284" y="8"/>
                </a:lnTo>
                <a:lnTo>
                  <a:pt x="283" y="4"/>
                </a:lnTo>
                <a:lnTo>
                  <a:pt x="283" y="3"/>
                </a:lnTo>
                <a:lnTo>
                  <a:pt x="283" y="0"/>
                </a:lnTo>
                <a:lnTo>
                  <a:pt x="281" y="1"/>
                </a:lnTo>
                <a:lnTo>
                  <a:pt x="278" y="32"/>
                </a:lnTo>
                <a:lnTo>
                  <a:pt x="276" y="43"/>
                </a:lnTo>
                <a:lnTo>
                  <a:pt x="276" y="43"/>
                </a:lnTo>
                <a:lnTo>
                  <a:pt x="274" y="50"/>
                </a:lnTo>
                <a:lnTo>
                  <a:pt x="273" y="54"/>
                </a:lnTo>
                <a:lnTo>
                  <a:pt x="274" y="55"/>
                </a:lnTo>
                <a:lnTo>
                  <a:pt x="274" y="55"/>
                </a:lnTo>
                <a:lnTo>
                  <a:pt x="278" y="62"/>
                </a:lnTo>
                <a:lnTo>
                  <a:pt x="279" y="69"/>
                </a:lnTo>
                <a:lnTo>
                  <a:pt x="276" y="75"/>
                </a:lnTo>
                <a:lnTo>
                  <a:pt x="273" y="82"/>
                </a:lnTo>
                <a:lnTo>
                  <a:pt x="278" y="102"/>
                </a:lnTo>
                <a:lnTo>
                  <a:pt x="276" y="104"/>
                </a:lnTo>
                <a:lnTo>
                  <a:pt x="274" y="105"/>
                </a:lnTo>
                <a:lnTo>
                  <a:pt x="260" y="118"/>
                </a:lnTo>
                <a:lnTo>
                  <a:pt x="260" y="145"/>
                </a:lnTo>
                <a:lnTo>
                  <a:pt x="256" y="148"/>
                </a:lnTo>
                <a:lnTo>
                  <a:pt x="256" y="148"/>
                </a:lnTo>
                <a:lnTo>
                  <a:pt x="237" y="155"/>
                </a:lnTo>
                <a:lnTo>
                  <a:pt x="223" y="160"/>
                </a:lnTo>
                <a:lnTo>
                  <a:pt x="210" y="164"/>
                </a:lnTo>
                <a:lnTo>
                  <a:pt x="201" y="165"/>
                </a:lnTo>
                <a:lnTo>
                  <a:pt x="147" y="161"/>
                </a:lnTo>
                <a:lnTo>
                  <a:pt x="124" y="182"/>
                </a:lnTo>
                <a:lnTo>
                  <a:pt x="123" y="182"/>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61" name="Freeform 67"/>
          <p:cNvSpPr/>
          <p:nvPr/>
        </p:nvSpPr>
        <p:spPr bwMode="auto">
          <a:xfrm>
            <a:off x="5636013" y="4935499"/>
            <a:ext cx="184391" cy="448860"/>
          </a:xfrm>
          <a:custGeom>
            <a:avLst/>
            <a:gdLst>
              <a:gd name="T0" fmla="*/ 120 w 159"/>
              <a:gd name="T1" fmla="*/ 0 h 387"/>
              <a:gd name="T2" fmla="*/ 120 w 159"/>
              <a:gd name="T3" fmla="*/ 0 h 387"/>
              <a:gd name="T4" fmla="*/ 106 w 159"/>
              <a:gd name="T5" fmla="*/ 10 h 387"/>
              <a:gd name="T6" fmla="*/ 94 w 159"/>
              <a:gd name="T7" fmla="*/ 21 h 387"/>
              <a:gd name="T8" fmla="*/ 81 w 159"/>
              <a:gd name="T9" fmla="*/ 34 h 387"/>
              <a:gd name="T10" fmla="*/ 71 w 159"/>
              <a:gd name="T11" fmla="*/ 47 h 387"/>
              <a:gd name="T12" fmla="*/ 60 w 159"/>
              <a:gd name="T13" fmla="*/ 60 h 387"/>
              <a:gd name="T14" fmla="*/ 51 w 159"/>
              <a:gd name="T15" fmla="*/ 74 h 387"/>
              <a:gd name="T16" fmla="*/ 43 w 159"/>
              <a:gd name="T17" fmla="*/ 89 h 387"/>
              <a:gd name="T18" fmla="*/ 36 w 159"/>
              <a:gd name="T19" fmla="*/ 105 h 387"/>
              <a:gd name="T20" fmla="*/ 36 w 159"/>
              <a:gd name="T21" fmla="*/ 105 h 387"/>
              <a:gd name="T22" fmla="*/ 25 w 159"/>
              <a:gd name="T23" fmla="*/ 129 h 387"/>
              <a:gd name="T24" fmla="*/ 15 w 159"/>
              <a:gd name="T25" fmla="*/ 146 h 387"/>
              <a:gd name="T26" fmla="*/ 7 w 159"/>
              <a:gd name="T27" fmla="*/ 158 h 387"/>
              <a:gd name="T28" fmla="*/ 3 w 159"/>
              <a:gd name="T29" fmla="*/ 161 h 387"/>
              <a:gd name="T30" fmla="*/ 0 w 159"/>
              <a:gd name="T31" fmla="*/ 163 h 387"/>
              <a:gd name="T32" fmla="*/ 8 w 159"/>
              <a:gd name="T33" fmla="*/ 231 h 387"/>
              <a:gd name="T34" fmla="*/ 8 w 159"/>
              <a:gd name="T35" fmla="*/ 232 h 387"/>
              <a:gd name="T36" fmla="*/ 8 w 159"/>
              <a:gd name="T37" fmla="*/ 232 h 387"/>
              <a:gd name="T38" fmla="*/ 2 w 159"/>
              <a:gd name="T39" fmla="*/ 278 h 387"/>
              <a:gd name="T40" fmla="*/ 2 w 159"/>
              <a:gd name="T41" fmla="*/ 278 h 387"/>
              <a:gd name="T42" fmla="*/ 1 w 159"/>
              <a:gd name="T43" fmla="*/ 287 h 387"/>
              <a:gd name="T44" fmla="*/ 2 w 159"/>
              <a:gd name="T45" fmla="*/ 295 h 387"/>
              <a:gd name="T46" fmla="*/ 3 w 159"/>
              <a:gd name="T47" fmla="*/ 301 h 387"/>
              <a:gd name="T48" fmla="*/ 5 w 159"/>
              <a:gd name="T49" fmla="*/ 304 h 387"/>
              <a:gd name="T50" fmla="*/ 55 w 159"/>
              <a:gd name="T51" fmla="*/ 337 h 387"/>
              <a:gd name="T52" fmla="*/ 55 w 159"/>
              <a:gd name="T53" fmla="*/ 337 h 387"/>
              <a:gd name="T54" fmla="*/ 56 w 159"/>
              <a:gd name="T55" fmla="*/ 337 h 387"/>
              <a:gd name="T56" fmla="*/ 58 w 159"/>
              <a:gd name="T57" fmla="*/ 341 h 387"/>
              <a:gd name="T58" fmla="*/ 58 w 159"/>
              <a:gd name="T59" fmla="*/ 341 h 387"/>
              <a:gd name="T60" fmla="*/ 58 w 159"/>
              <a:gd name="T61" fmla="*/ 341 h 387"/>
              <a:gd name="T62" fmla="*/ 60 w 159"/>
              <a:gd name="T63" fmla="*/ 349 h 387"/>
              <a:gd name="T64" fmla="*/ 65 w 159"/>
              <a:gd name="T65" fmla="*/ 356 h 387"/>
              <a:gd name="T66" fmla="*/ 71 w 159"/>
              <a:gd name="T67" fmla="*/ 365 h 387"/>
              <a:gd name="T68" fmla="*/ 76 w 159"/>
              <a:gd name="T69" fmla="*/ 373 h 387"/>
              <a:gd name="T70" fmla="*/ 76 w 159"/>
              <a:gd name="T71" fmla="*/ 373 h 387"/>
              <a:gd name="T72" fmla="*/ 81 w 159"/>
              <a:gd name="T73" fmla="*/ 378 h 387"/>
              <a:gd name="T74" fmla="*/ 84 w 159"/>
              <a:gd name="T75" fmla="*/ 381 h 387"/>
              <a:gd name="T76" fmla="*/ 92 w 159"/>
              <a:gd name="T77" fmla="*/ 387 h 387"/>
              <a:gd name="T78" fmla="*/ 99 w 159"/>
              <a:gd name="T79" fmla="*/ 307 h 387"/>
              <a:gd name="T80" fmla="*/ 99 w 159"/>
              <a:gd name="T81" fmla="*/ 304 h 387"/>
              <a:gd name="T82" fmla="*/ 135 w 159"/>
              <a:gd name="T83" fmla="*/ 220 h 387"/>
              <a:gd name="T84" fmla="*/ 147 w 159"/>
              <a:gd name="T85" fmla="*/ 119 h 387"/>
              <a:gd name="T86" fmla="*/ 147 w 159"/>
              <a:gd name="T87" fmla="*/ 118 h 387"/>
              <a:gd name="T88" fmla="*/ 149 w 159"/>
              <a:gd name="T89" fmla="*/ 116 h 387"/>
              <a:gd name="T90" fmla="*/ 159 w 159"/>
              <a:gd name="T91" fmla="*/ 90 h 387"/>
              <a:gd name="T92" fmla="*/ 151 w 159"/>
              <a:gd name="T93" fmla="*/ 67 h 387"/>
              <a:gd name="T94" fmla="*/ 151 w 159"/>
              <a:gd name="T95" fmla="*/ 66 h 387"/>
              <a:gd name="T96" fmla="*/ 150 w 159"/>
              <a:gd name="T97" fmla="*/ 66 h 387"/>
              <a:gd name="T98" fmla="*/ 147 w 159"/>
              <a:gd name="T99" fmla="*/ 35 h 387"/>
              <a:gd name="T100" fmla="*/ 149 w 159"/>
              <a:gd name="T101" fmla="*/ 34 h 387"/>
              <a:gd name="T102" fmla="*/ 150 w 159"/>
              <a:gd name="T103" fmla="*/ 32 h 387"/>
              <a:gd name="T104" fmla="*/ 155 w 159"/>
              <a:gd name="T105" fmla="*/ 25 h 387"/>
              <a:gd name="T106" fmla="*/ 159 w 159"/>
              <a:gd name="T107" fmla="*/ 17 h 387"/>
              <a:gd name="T108" fmla="*/ 120 w 159"/>
              <a:gd name="T10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387">
                <a:moveTo>
                  <a:pt x="120" y="0"/>
                </a:moveTo>
                <a:lnTo>
                  <a:pt x="120" y="0"/>
                </a:lnTo>
                <a:lnTo>
                  <a:pt x="106" y="10"/>
                </a:lnTo>
                <a:lnTo>
                  <a:pt x="94" y="21"/>
                </a:lnTo>
                <a:lnTo>
                  <a:pt x="81" y="34"/>
                </a:lnTo>
                <a:lnTo>
                  <a:pt x="71" y="47"/>
                </a:lnTo>
                <a:lnTo>
                  <a:pt x="60" y="60"/>
                </a:lnTo>
                <a:lnTo>
                  <a:pt x="51" y="74"/>
                </a:lnTo>
                <a:lnTo>
                  <a:pt x="43" y="89"/>
                </a:lnTo>
                <a:lnTo>
                  <a:pt x="36" y="105"/>
                </a:lnTo>
                <a:lnTo>
                  <a:pt x="36" y="105"/>
                </a:lnTo>
                <a:lnTo>
                  <a:pt x="25" y="129"/>
                </a:lnTo>
                <a:lnTo>
                  <a:pt x="15" y="146"/>
                </a:lnTo>
                <a:lnTo>
                  <a:pt x="7" y="158"/>
                </a:lnTo>
                <a:lnTo>
                  <a:pt x="3" y="161"/>
                </a:lnTo>
                <a:lnTo>
                  <a:pt x="0" y="163"/>
                </a:lnTo>
                <a:lnTo>
                  <a:pt x="8" y="231"/>
                </a:lnTo>
                <a:lnTo>
                  <a:pt x="8" y="232"/>
                </a:lnTo>
                <a:lnTo>
                  <a:pt x="8" y="232"/>
                </a:lnTo>
                <a:lnTo>
                  <a:pt x="2" y="278"/>
                </a:lnTo>
                <a:lnTo>
                  <a:pt x="2" y="278"/>
                </a:lnTo>
                <a:lnTo>
                  <a:pt x="1" y="287"/>
                </a:lnTo>
                <a:lnTo>
                  <a:pt x="2" y="295"/>
                </a:lnTo>
                <a:lnTo>
                  <a:pt x="3" y="301"/>
                </a:lnTo>
                <a:lnTo>
                  <a:pt x="5" y="304"/>
                </a:lnTo>
                <a:lnTo>
                  <a:pt x="55" y="337"/>
                </a:lnTo>
                <a:lnTo>
                  <a:pt x="55" y="337"/>
                </a:lnTo>
                <a:lnTo>
                  <a:pt x="56" y="337"/>
                </a:lnTo>
                <a:lnTo>
                  <a:pt x="58" y="341"/>
                </a:lnTo>
                <a:lnTo>
                  <a:pt x="58" y="341"/>
                </a:lnTo>
                <a:lnTo>
                  <a:pt x="58" y="341"/>
                </a:lnTo>
                <a:lnTo>
                  <a:pt x="60" y="349"/>
                </a:lnTo>
                <a:lnTo>
                  <a:pt x="65" y="356"/>
                </a:lnTo>
                <a:lnTo>
                  <a:pt x="71" y="365"/>
                </a:lnTo>
                <a:lnTo>
                  <a:pt x="76" y="373"/>
                </a:lnTo>
                <a:lnTo>
                  <a:pt x="76" y="373"/>
                </a:lnTo>
                <a:lnTo>
                  <a:pt x="81" y="378"/>
                </a:lnTo>
                <a:lnTo>
                  <a:pt x="84" y="381"/>
                </a:lnTo>
                <a:lnTo>
                  <a:pt x="92" y="387"/>
                </a:lnTo>
                <a:lnTo>
                  <a:pt x="99" y="307"/>
                </a:lnTo>
                <a:lnTo>
                  <a:pt x="99" y="304"/>
                </a:lnTo>
                <a:lnTo>
                  <a:pt x="135" y="220"/>
                </a:lnTo>
                <a:lnTo>
                  <a:pt x="147" y="119"/>
                </a:lnTo>
                <a:lnTo>
                  <a:pt x="147" y="118"/>
                </a:lnTo>
                <a:lnTo>
                  <a:pt x="149" y="116"/>
                </a:lnTo>
                <a:lnTo>
                  <a:pt x="159" y="90"/>
                </a:lnTo>
                <a:lnTo>
                  <a:pt x="151" y="67"/>
                </a:lnTo>
                <a:lnTo>
                  <a:pt x="151" y="66"/>
                </a:lnTo>
                <a:lnTo>
                  <a:pt x="150" y="66"/>
                </a:lnTo>
                <a:lnTo>
                  <a:pt x="147" y="35"/>
                </a:lnTo>
                <a:lnTo>
                  <a:pt x="149" y="34"/>
                </a:lnTo>
                <a:lnTo>
                  <a:pt x="150" y="32"/>
                </a:lnTo>
                <a:lnTo>
                  <a:pt x="155" y="25"/>
                </a:lnTo>
                <a:lnTo>
                  <a:pt x="159" y="17"/>
                </a:lnTo>
                <a:lnTo>
                  <a:pt x="120" y="0"/>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62" name="Freeform 68"/>
          <p:cNvSpPr/>
          <p:nvPr/>
        </p:nvSpPr>
        <p:spPr bwMode="auto">
          <a:xfrm>
            <a:off x="4268733" y="5732315"/>
            <a:ext cx="281806" cy="243567"/>
          </a:xfrm>
          <a:custGeom>
            <a:avLst/>
            <a:gdLst>
              <a:gd name="T0" fmla="*/ 108 w 242"/>
              <a:gd name="T1" fmla="*/ 21 h 211"/>
              <a:gd name="T2" fmla="*/ 105 w 242"/>
              <a:gd name="T3" fmla="*/ 28 h 211"/>
              <a:gd name="T4" fmla="*/ 105 w 242"/>
              <a:gd name="T5" fmla="*/ 29 h 211"/>
              <a:gd name="T6" fmla="*/ 104 w 242"/>
              <a:gd name="T7" fmla="*/ 31 h 211"/>
              <a:gd name="T8" fmla="*/ 53 w 242"/>
              <a:gd name="T9" fmla="*/ 43 h 211"/>
              <a:gd name="T10" fmla="*/ 55 w 242"/>
              <a:gd name="T11" fmla="*/ 49 h 211"/>
              <a:gd name="T12" fmla="*/ 71 w 242"/>
              <a:gd name="T13" fmla="*/ 67 h 211"/>
              <a:gd name="T14" fmla="*/ 71 w 242"/>
              <a:gd name="T15" fmla="*/ 67 h 211"/>
              <a:gd name="T16" fmla="*/ 67 w 242"/>
              <a:gd name="T17" fmla="*/ 69 h 211"/>
              <a:gd name="T18" fmla="*/ 44 w 242"/>
              <a:gd name="T19" fmla="*/ 80 h 211"/>
              <a:gd name="T20" fmla="*/ 7 w 242"/>
              <a:gd name="T21" fmla="*/ 108 h 211"/>
              <a:gd name="T22" fmla="*/ 7 w 242"/>
              <a:gd name="T23" fmla="*/ 108 h 211"/>
              <a:gd name="T24" fmla="*/ 4 w 242"/>
              <a:gd name="T25" fmla="*/ 115 h 211"/>
              <a:gd name="T26" fmla="*/ 2 w 242"/>
              <a:gd name="T27" fmla="*/ 122 h 211"/>
              <a:gd name="T28" fmla="*/ 0 w 242"/>
              <a:gd name="T29" fmla="*/ 130 h 211"/>
              <a:gd name="T30" fmla="*/ 0 w 242"/>
              <a:gd name="T31" fmla="*/ 139 h 211"/>
              <a:gd name="T32" fmla="*/ 3 w 242"/>
              <a:gd name="T33" fmla="*/ 150 h 211"/>
              <a:gd name="T34" fmla="*/ 5 w 242"/>
              <a:gd name="T35" fmla="*/ 162 h 211"/>
              <a:gd name="T36" fmla="*/ 10 w 242"/>
              <a:gd name="T37" fmla="*/ 175 h 211"/>
              <a:gd name="T38" fmla="*/ 17 w 242"/>
              <a:gd name="T39" fmla="*/ 189 h 211"/>
              <a:gd name="T40" fmla="*/ 52 w 242"/>
              <a:gd name="T41" fmla="*/ 193 h 211"/>
              <a:gd name="T42" fmla="*/ 53 w 242"/>
              <a:gd name="T43" fmla="*/ 193 h 211"/>
              <a:gd name="T44" fmla="*/ 53 w 242"/>
              <a:gd name="T45" fmla="*/ 194 h 211"/>
              <a:gd name="T46" fmla="*/ 90 w 242"/>
              <a:gd name="T47" fmla="*/ 211 h 211"/>
              <a:gd name="T48" fmla="*/ 129 w 242"/>
              <a:gd name="T49" fmla="*/ 205 h 211"/>
              <a:gd name="T50" fmla="*/ 129 w 242"/>
              <a:gd name="T51" fmla="*/ 205 h 211"/>
              <a:gd name="T52" fmla="*/ 134 w 242"/>
              <a:gd name="T53" fmla="*/ 203 h 211"/>
              <a:gd name="T54" fmla="*/ 141 w 242"/>
              <a:gd name="T55" fmla="*/ 201 h 211"/>
              <a:gd name="T56" fmla="*/ 147 w 242"/>
              <a:gd name="T57" fmla="*/ 196 h 211"/>
              <a:gd name="T58" fmla="*/ 154 w 242"/>
              <a:gd name="T59" fmla="*/ 192 h 211"/>
              <a:gd name="T60" fmla="*/ 169 w 242"/>
              <a:gd name="T61" fmla="*/ 178 h 211"/>
              <a:gd name="T62" fmla="*/ 185 w 242"/>
              <a:gd name="T63" fmla="*/ 159 h 211"/>
              <a:gd name="T64" fmla="*/ 186 w 242"/>
              <a:gd name="T65" fmla="*/ 159 h 211"/>
              <a:gd name="T66" fmla="*/ 189 w 242"/>
              <a:gd name="T67" fmla="*/ 157 h 211"/>
              <a:gd name="T68" fmla="*/ 205 w 242"/>
              <a:gd name="T69" fmla="*/ 151 h 211"/>
              <a:gd name="T70" fmla="*/ 201 w 242"/>
              <a:gd name="T71" fmla="*/ 101 h 211"/>
              <a:gd name="T72" fmla="*/ 201 w 242"/>
              <a:gd name="T73" fmla="*/ 99 h 211"/>
              <a:gd name="T74" fmla="*/ 223 w 242"/>
              <a:gd name="T75" fmla="*/ 67 h 211"/>
              <a:gd name="T76" fmla="*/ 223 w 242"/>
              <a:gd name="T77" fmla="*/ 65 h 211"/>
              <a:gd name="T78" fmla="*/ 224 w 242"/>
              <a:gd name="T79" fmla="*/ 65 h 211"/>
              <a:gd name="T80" fmla="*/ 241 w 242"/>
              <a:gd name="T81" fmla="*/ 53 h 211"/>
              <a:gd name="T82" fmla="*/ 241 w 242"/>
              <a:gd name="T83" fmla="*/ 53 h 211"/>
              <a:gd name="T84" fmla="*/ 242 w 242"/>
              <a:gd name="T85" fmla="*/ 43 h 211"/>
              <a:gd name="T86" fmla="*/ 242 w 242"/>
              <a:gd name="T87" fmla="*/ 32 h 211"/>
              <a:gd name="T88" fmla="*/ 240 w 242"/>
              <a:gd name="T89" fmla="*/ 23 h 211"/>
              <a:gd name="T90" fmla="*/ 236 w 242"/>
              <a:gd name="T91" fmla="*/ 14 h 211"/>
              <a:gd name="T92" fmla="*/ 236 w 242"/>
              <a:gd name="T93" fmla="*/ 14 h 211"/>
              <a:gd name="T94" fmla="*/ 232 w 242"/>
              <a:gd name="T95" fmla="*/ 8 h 211"/>
              <a:gd name="T96" fmla="*/ 228 w 242"/>
              <a:gd name="T97" fmla="*/ 4 h 211"/>
              <a:gd name="T98" fmla="*/ 224 w 242"/>
              <a:gd name="T99" fmla="*/ 1 h 211"/>
              <a:gd name="T100" fmla="*/ 219 w 242"/>
              <a:gd name="T101" fmla="*/ 0 h 211"/>
              <a:gd name="T102" fmla="*/ 221 w 242"/>
              <a:gd name="T103" fmla="*/ 18 h 211"/>
              <a:gd name="T104" fmla="*/ 189 w 242"/>
              <a:gd name="T105" fmla="*/ 13 h 211"/>
              <a:gd name="T106" fmla="*/ 175 w 242"/>
              <a:gd name="T107" fmla="*/ 21 h 211"/>
              <a:gd name="T108" fmla="*/ 173 w 242"/>
              <a:gd name="T109" fmla="*/ 21 h 211"/>
              <a:gd name="T110" fmla="*/ 173 w 242"/>
              <a:gd name="T111" fmla="*/ 21 h 211"/>
              <a:gd name="T112" fmla="*/ 108 w 242"/>
              <a:gd name="T113" fmla="*/ 2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2" h="211">
                <a:moveTo>
                  <a:pt x="108" y="21"/>
                </a:moveTo>
                <a:lnTo>
                  <a:pt x="105" y="28"/>
                </a:lnTo>
                <a:lnTo>
                  <a:pt x="105" y="29"/>
                </a:lnTo>
                <a:lnTo>
                  <a:pt x="104" y="31"/>
                </a:lnTo>
                <a:lnTo>
                  <a:pt x="53" y="43"/>
                </a:lnTo>
                <a:lnTo>
                  <a:pt x="55" y="49"/>
                </a:lnTo>
                <a:lnTo>
                  <a:pt x="71" y="67"/>
                </a:lnTo>
                <a:lnTo>
                  <a:pt x="71" y="67"/>
                </a:lnTo>
                <a:lnTo>
                  <a:pt x="67" y="69"/>
                </a:lnTo>
                <a:lnTo>
                  <a:pt x="44" y="80"/>
                </a:lnTo>
                <a:lnTo>
                  <a:pt x="7" y="108"/>
                </a:lnTo>
                <a:lnTo>
                  <a:pt x="7" y="108"/>
                </a:lnTo>
                <a:lnTo>
                  <a:pt x="4" y="115"/>
                </a:lnTo>
                <a:lnTo>
                  <a:pt x="2" y="122"/>
                </a:lnTo>
                <a:lnTo>
                  <a:pt x="0" y="130"/>
                </a:lnTo>
                <a:lnTo>
                  <a:pt x="0" y="139"/>
                </a:lnTo>
                <a:lnTo>
                  <a:pt x="3" y="150"/>
                </a:lnTo>
                <a:lnTo>
                  <a:pt x="5" y="162"/>
                </a:lnTo>
                <a:lnTo>
                  <a:pt x="10" y="175"/>
                </a:lnTo>
                <a:lnTo>
                  <a:pt x="17" y="189"/>
                </a:lnTo>
                <a:lnTo>
                  <a:pt x="52" y="193"/>
                </a:lnTo>
                <a:lnTo>
                  <a:pt x="53" y="193"/>
                </a:lnTo>
                <a:lnTo>
                  <a:pt x="53" y="194"/>
                </a:lnTo>
                <a:lnTo>
                  <a:pt x="90" y="211"/>
                </a:lnTo>
                <a:lnTo>
                  <a:pt x="129" y="205"/>
                </a:lnTo>
                <a:lnTo>
                  <a:pt x="129" y="205"/>
                </a:lnTo>
                <a:lnTo>
                  <a:pt x="134" y="203"/>
                </a:lnTo>
                <a:lnTo>
                  <a:pt x="141" y="201"/>
                </a:lnTo>
                <a:lnTo>
                  <a:pt x="147" y="196"/>
                </a:lnTo>
                <a:lnTo>
                  <a:pt x="154" y="192"/>
                </a:lnTo>
                <a:lnTo>
                  <a:pt x="169" y="178"/>
                </a:lnTo>
                <a:lnTo>
                  <a:pt x="185" y="159"/>
                </a:lnTo>
                <a:lnTo>
                  <a:pt x="186" y="159"/>
                </a:lnTo>
                <a:lnTo>
                  <a:pt x="189" y="157"/>
                </a:lnTo>
                <a:lnTo>
                  <a:pt x="205" y="151"/>
                </a:lnTo>
                <a:lnTo>
                  <a:pt x="201" y="101"/>
                </a:lnTo>
                <a:lnTo>
                  <a:pt x="201" y="99"/>
                </a:lnTo>
                <a:lnTo>
                  <a:pt x="223" y="67"/>
                </a:lnTo>
                <a:lnTo>
                  <a:pt x="223" y="65"/>
                </a:lnTo>
                <a:lnTo>
                  <a:pt x="224" y="65"/>
                </a:lnTo>
                <a:lnTo>
                  <a:pt x="241" y="53"/>
                </a:lnTo>
                <a:lnTo>
                  <a:pt x="241" y="53"/>
                </a:lnTo>
                <a:lnTo>
                  <a:pt x="242" y="43"/>
                </a:lnTo>
                <a:lnTo>
                  <a:pt x="242" y="32"/>
                </a:lnTo>
                <a:lnTo>
                  <a:pt x="240" y="23"/>
                </a:lnTo>
                <a:lnTo>
                  <a:pt x="236" y="14"/>
                </a:lnTo>
                <a:lnTo>
                  <a:pt x="236" y="14"/>
                </a:lnTo>
                <a:lnTo>
                  <a:pt x="232" y="8"/>
                </a:lnTo>
                <a:lnTo>
                  <a:pt x="228" y="4"/>
                </a:lnTo>
                <a:lnTo>
                  <a:pt x="224" y="1"/>
                </a:lnTo>
                <a:lnTo>
                  <a:pt x="219" y="0"/>
                </a:lnTo>
                <a:lnTo>
                  <a:pt x="221" y="18"/>
                </a:lnTo>
                <a:lnTo>
                  <a:pt x="189" y="13"/>
                </a:lnTo>
                <a:lnTo>
                  <a:pt x="175" y="21"/>
                </a:lnTo>
                <a:lnTo>
                  <a:pt x="173" y="21"/>
                </a:lnTo>
                <a:lnTo>
                  <a:pt x="173" y="21"/>
                </a:lnTo>
                <a:lnTo>
                  <a:pt x="108" y="21"/>
                </a:lnTo>
                <a:close/>
              </a:path>
            </a:pathLst>
          </a:custGeom>
          <a:solidFill>
            <a:schemeClr val="bg1">
              <a:lumMod val="85000"/>
            </a:schemeClr>
          </a:solidFill>
          <a:ln>
            <a:noFill/>
          </a:ln>
        </p:spPr>
        <p:txBody>
          <a:bodyPr vert="horz" wrap="square" lIns="121908" tIns="60954" rIns="121908" bIns="60954" numCol="1" anchor="t" anchorCtr="0" compatLnSpc="1"/>
          <a:lstStyle/>
          <a:p>
            <a:endParaRPr lang="zh-CN" altLang="en-US">
              <a:solidFill>
                <a:schemeClr val="bg1">
                  <a:lumMod val="85000"/>
                </a:schemeClr>
              </a:solidFill>
            </a:endParaRPr>
          </a:p>
        </p:txBody>
      </p:sp>
      <p:sp>
        <p:nvSpPr>
          <p:cNvPr id="63" name="矩形 62"/>
          <p:cNvSpPr/>
          <p:nvPr/>
        </p:nvSpPr>
        <p:spPr>
          <a:xfrm>
            <a:off x="6831635" y="1327893"/>
            <a:ext cx="4679295" cy="1586063"/>
          </a:xfrm>
          <a:prstGeom prst="rect">
            <a:avLst/>
          </a:prstGeom>
        </p:spPr>
        <p:txBody>
          <a:bodyPr wrap="square" lIns="121908" tIns="60954" rIns="121908" bIns="60954">
            <a:spAutoFit/>
          </a:bodyPr>
          <a:lstStyle/>
          <a:p>
            <a:pPr algn="just">
              <a:lnSpc>
                <a:spcPct val="130000"/>
              </a:lnSpc>
              <a:spcAft>
                <a:spcPts val="800"/>
              </a:spcAft>
            </a:pPr>
            <a:r>
              <a:rPr lang="zh-CN" altLang="en-US" sz="1300" dirty="0">
                <a:solidFill>
                  <a:schemeClr val="accent5"/>
                </a:solidFill>
                <a:latin typeface="微软雅黑" panose="020B0503020204020204" pitchFamily="34" charset="-122"/>
                <a:ea typeface="微软雅黑" panose="020B0503020204020204" pitchFamily="34" charset="-122"/>
              </a:rPr>
              <a:t>在此输入您的图表标题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just">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在此输入您的图表所要说明文字在此输入您的图表所要说明文字，在此输入您的图表所要说明文字，在此输入您的图表所要说明文字，在此输入您的图表所要说明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6923063" y="4943252"/>
            <a:ext cx="714803" cy="714893"/>
            <a:chOff x="4757351" y="3555971"/>
            <a:chExt cx="871402" cy="871402"/>
          </a:xfrm>
        </p:grpSpPr>
        <p:sp>
          <p:nvSpPr>
            <p:cNvPr id="65" name="椭圆 64"/>
            <p:cNvSpPr/>
            <p:nvPr/>
          </p:nvSpPr>
          <p:spPr>
            <a:xfrm>
              <a:off x="4757351" y="3555971"/>
              <a:ext cx="871402" cy="871402"/>
            </a:xfrm>
            <a:prstGeom prst="ellipse">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4942366" y="3767997"/>
              <a:ext cx="501372" cy="493070"/>
              <a:chOff x="5032375" y="3027363"/>
              <a:chExt cx="1727200" cy="1698625"/>
            </a:xfrm>
          </p:grpSpPr>
          <p:sp>
            <p:nvSpPr>
              <p:cNvPr id="67"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0"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1"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72" name="组合 71"/>
          <p:cNvGrpSpPr/>
          <p:nvPr/>
        </p:nvGrpSpPr>
        <p:grpSpPr>
          <a:xfrm>
            <a:off x="6923063" y="3032461"/>
            <a:ext cx="714803" cy="714893"/>
            <a:chOff x="4757351" y="1456245"/>
            <a:chExt cx="871402" cy="871402"/>
          </a:xfrm>
        </p:grpSpPr>
        <p:sp>
          <p:nvSpPr>
            <p:cNvPr id="73" name="椭圆 72"/>
            <p:cNvSpPr/>
            <p:nvPr/>
          </p:nvSpPr>
          <p:spPr>
            <a:xfrm>
              <a:off x="4757351" y="1456245"/>
              <a:ext cx="871402" cy="871402"/>
            </a:xfrm>
            <a:prstGeom prst="ellipse">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4917482" y="1590318"/>
              <a:ext cx="551140" cy="493072"/>
              <a:chOff x="4987913" y="414337"/>
              <a:chExt cx="1898646" cy="1698622"/>
            </a:xfrm>
          </p:grpSpPr>
          <p:sp>
            <p:nvSpPr>
              <p:cNvPr id="75" name="Freeform 22"/>
              <p:cNvSpPr/>
              <p:nvPr/>
            </p:nvSpPr>
            <p:spPr bwMode="auto">
              <a:xfrm>
                <a:off x="4987913" y="414337"/>
                <a:ext cx="1898646" cy="1698622"/>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Line 23"/>
              <p:cNvSpPr>
                <a:spLocks noChangeShapeType="1"/>
              </p:cNvSpPr>
              <p:nvPr/>
            </p:nvSpPr>
            <p:spPr bwMode="auto">
              <a:xfrm>
                <a:off x="5937236" y="893761"/>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7" name="Freeform 24"/>
              <p:cNvSpPr/>
              <p:nvPr/>
            </p:nvSpPr>
            <p:spPr bwMode="auto">
              <a:xfrm>
                <a:off x="5829299" y="1614488"/>
                <a:ext cx="215898" cy="219073"/>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78" name="组合 77"/>
          <p:cNvGrpSpPr/>
          <p:nvPr/>
        </p:nvGrpSpPr>
        <p:grpSpPr>
          <a:xfrm>
            <a:off x="6923063" y="3987857"/>
            <a:ext cx="714803" cy="714893"/>
            <a:chOff x="4757351" y="2486166"/>
            <a:chExt cx="871402" cy="871402"/>
          </a:xfrm>
        </p:grpSpPr>
        <p:sp>
          <p:nvSpPr>
            <p:cNvPr id="79" name="椭圆 78"/>
            <p:cNvSpPr/>
            <p:nvPr/>
          </p:nvSpPr>
          <p:spPr>
            <a:xfrm>
              <a:off x="4757351" y="2486166"/>
              <a:ext cx="871402" cy="871402"/>
            </a:xfrm>
            <a:prstGeom prst="ellipse">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4946514" y="2675332"/>
              <a:ext cx="493076" cy="493070"/>
              <a:chOff x="152400" y="414338"/>
              <a:chExt cx="1698625" cy="1698625"/>
            </a:xfrm>
          </p:grpSpPr>
          <p:sp>
            <p:nvSpPr>
              <p:cNvPr id="81"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83" name="矩形 82"/>
          <p:cNvSpPr/>
          <p:nvPr/>
        </p:nvSpPr>
        <p:spPr>
          <a:xfrm>
            <a:off x="7733188" y="3013650"/>
            <a:ext cx="3777742" cy="823290"/>
          </a:xfrm>
          <a:prstGeom prst="rect">
            <a:avLst/>
          </a:prstGeom>
        </p:spPr>
        <p:txBody>
          <a:bodyPr wrap="square" lIns="121908" tIns="60954" rIns="121908" bIns="60954">
            <a:spAutoFit/>
          </a:bodyPr>
          <a:lstStyle/>
          <a:p>
            <a:pPr algn="just">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在此输入您的图表标题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just">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7733188" y="3960194"/>
            <a:ext cx="3777742" cy="816633"/>
          </a:xfrm>
          <a:prstGeom prst="rect">
            <a:avLst/>
          </a:prstGeom>
        </p:spPr>
        <p:txBody>
          <a:bodyPr wrap="square" lIns="121908" tIns="60954" rIns="121908" bIns="60954">
            <a:spAutoFit/>
          </a:bodyPr>
          <a:lstStyle/>
          <a:p>
            <a:pPr algn="just">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在此输入您的图表标题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just">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7733188" y="4906735"/>
            <a:ext cx="3777742" cy="816633"/>
          </a:xfrm>
          <a:prstGeom prst="rect">
            <a:avLst/>
          </a:prstGeom>
        </p:spPr>
        <p:txBody>
          <a:bodyPr wrap="square" lIns="121908" tIns="60954" rIns="121908" bIns="60954">
            <a:spAutoFit/>
          </a:bodyPr>
          <a:lstStyle/>
          <a:p>
            <a:pPr algn="just">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在此输入您的图表标题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gn="just">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
                                        <p:tgtEl>
                                          <p:spTgt spid="31"/>
                                        </p:tgtEl>
                                      </p:cBhvr>
                                    </p:animEffect>
                                    <p:anim calcmode="lin" valueType="num">
                                      <p:cBhvr>
                                        <p:cTn id="8" dur="100" fill="hold"/>
                                        <p:tgtEl>
                                          <p:spTgt spid="31"/>
                                        </p:tgtEl>
                                        <p:attrNameLst>
                                          <p:attrName>ppt_x</p:attrName>
                                        </p:attrNameLst>
                                      </p:cBhvr>
                                      <p:tavLst>
                                        <p:tav tm="0">
                                          <p:val>
                                            <p:strVal val="#ppt_x"/>
                                          </p:val>
                                        </p:tav>
                                        <p:tav tm="100000">
                                          <p:val>
                                            <p:strVal val="#ppt_x"/>
                                          </p:val>
                                        </p:tav>
                                      </p:tavLst>
                                    </p:anim>
                                    <p:anim calcmode="lin" valueType="num">
                                      <p:cBhvr>
                                        <p:cTn id="9" dur="1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
                                        <p:tgtEl>
                                          <p:spTgt spid="32"/>
                                        </p:tgtEl>
                                      </p:cBhvr>
                                    </p:animEffect>
                                    <p:anim calcmode="lin" valueType="num">
                                      <p:cBhvr>
                                        <p:cTn id="14" dur="100" fill="hold"/>
                                        <p:tgtEl>
                                          <p:spTgt spid="32"/>
                                        </p:tgtEl>
                                        <p:attrNameLst>
                                          <p:attrName>ppt_x</p:attrName>
                                        </p:attrNameLst>
                                      </p:cBhvr>
                                      <p:tavLst>
                                        <p:tav tm="0">
                                          <p:val>
                                            <p:strVal val="#ppt_x"/>
                                          </p:val>
                                        </p:tav>
                                        <p:tav tm="100000">
                                          <p:val>
                                            <p:strVal val="#ppt_x"/>
                                          </p:val>
                                        </p:tav>
                                      </p:tavLst>
                                    </p:anim>
                                    <p:anim calcmode="lin" valueType="num">
                                      <p:cBhvr>
                                        <p:cTn id="15" dur="1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
                                        <p:tgtEl>
                                          <p:spTgt spid="33"/>
                                        </p:tgtEl>
                                      </p:cBhvr>
                                    </p:animEffect>
                                    <p:anim calcmode="lin" valueType="num">
                                      <p:cBhvr>
                                        <p:cTn id="20" dur="100" fill="hold"/>
                                        <p:tgtEl>
                                          <p:spTgt spid="33"/>
                                        </p:tgtEl>
                                        <p:attrNameLst>
                                          <p:attrName>ppt_x</p:attrName>
                                        </p:attrNameLst>
                                      </p:cBhvr>
                                      <p:tavLst>
                                        <p:tav tm="0">
                                          <p:val>
                                            <p:strVal val="#ppt_x"/>
                                          </p:val>
                                        </p:tav>
                                        <p:tav tm="100000">
                                          <p:val>
                                            <p:strVal val="#ppt_x"/>
                                          </p:val>
                                        </p:tav>
                                      </p:tavLst>
                                    </p:anim>
                                    <p:anim calcmode="lin" valueType="num">
                                      <p:cBhvr>
                                        <p:cTn id="21" dur="1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
                                        <p:tgtEl>
                                          <p:spTgt spid="34"/>
                                        </p:tgtEl>
                                      </p:cBhvr>
                                    </p:animEffect>
                                    <p:anim calcmode="lin" valueType="num">
                                      <p:cBhvr>
                                        <p:cTn id="26" dur="100" fill="hold"/>
                                        <p:tgtEl>
                                          <p:spTgt spid="34"/>
                                        </p:tgtEl>
                                        <p:attrNameLst>
                                          <p:attrName>ppt_x</p:attrName>
                                        </p:attrNameLst>
                                      </p:cBhvr>
                                      <p:tavLst>
                                        <p:tav tm="0">
                                          <p:val>
                                            <p:strVal val="#ppt_x"/>
                                          </p:val>
                                        </p:tav>
                                        <p:tav tm="100000">
                                          <p:val>
                                            <p:strVal val="#ppt_x"/>
                                          </p:val>
                                        </p:tav>
                                      </p:tavLst>
                                    </p:anim>
                                    <p:anim calcmode="lin" valueType="num">
                                      <p:cBhvr>
                                        <p:cTn id="27" dur="1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
                                        <p:tgtEl>
                                          <p:spTgt spid="35"/>
                                        </p:tgtEl>
                                      </p:cBhvr>
                                    </p:animEffect>
                                    <p:anim calcmode="lin" valueType="num">
                                      <p:cBhvr>
                                        <p:cTn id="32" dur="100" fill="hold"/>
                                        <p:tgtEl>
                                          <p:spTgt spid="35"/>
                                        </p:tgtEl>
                                        <p:attrNameLst>
                                          <p:attrName>ppt_x</p:attrName>
                                        </p:attrNameLst>
                                      </p:cBhvr>
                                      <p:tavLst>
                                        <p:tav tm="0">
                                          <p:val>
                                            <p:strVal val="#ppt_x"/>
                                          </p:val>
                                        </p:tav>
                                        <p:tav tm="100000">
                                          <p:val>
                                            <p:strVal val="#ppt_x"/>
                                          </p:val>
                                        </p:tav>
                                      </p:tavLst>
                                    </p:anim>
                                    <p:anim calcmode="lin" valueType="num">
                                      <p:cBhvr>
                                        <p:cTn id="33" dur="1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
                                        <p:tgtEl>
                                          <p:spTgt spid="36"/>
                                        </p:tgtEl>
                                      </p:cBhvr>
                                    </p:animEffect>
                                    <p:anim calcmode="lin" valueType="num">
                                      <p:cBhvr>
                                        <p:cTn id="38" dur="100" fill="hold"/>
                                        <p:tgtEl>
                                          <p:spTgt spid="36"/>
                                        </p:tgtEl>
                                        <p:attrNameLst>
                                          <p:attrName>ppt_x</p:attrName>
                                        </p:attrNameLst>
                                      </p:cBhvr>
                                      <p:tavLst>
                                        <p:tav tm="0">
                                          <p:val>
                                            <p:strVal val="#ppt_x"/>
                                          </p:val>
                                        </p:tav>
                                        <p:tav tm="100000">
                                          <p:val>
                                            <p:strVal val="#ppt_x"/>
                                          </p:val>
                                        </p:tav>
                                      </p:tavLst>
                                    </p:anim>
                                    <p:anim calcmode="lin" valueType="num">
                                      <p:cBhvr>
                                        <p:cTn id="39" dur="1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
                                        <p:tgtEl>
                                          <p:spTgt spid="37"/>
                                        </p:tgtEl>
                                      </p:cBhvr>
                                    </p:animEffect>
                                    <p:anim calcmode="lin" valueType="num">
                                      <p:cBhvr>
                                        <p:cTn id="44" dur="100" fill="hold"/>
                                        <p:tgtEl>
                                          <p:spTgt spid="37"/>
                                        </p:tgtEl>
                                        <p:attrNameLst>
                                          <p:attrName>ppt_x</p:attrName>
                                        </p:attrNameLst>
                                      </p:cBhvr>
                                      <p:tavLst>
                                        <p:tav tm="0">
                                          <p:val>
                                            <p:strVal val="#ppt_x"/>
                                          </p:val>
                                        </p:tav>
                                        <p:tav tm="100000">
                                          <p:val>
                                            <p:strVal val="#ppt_x"/>
                                          </p:val>
                                        </p:tav>
                                      </p:tavLst>
                                    </p:anim>
                                    <p:anim calcmode="lin" valueType="num">
                                      <p:cBhvr>
                                        <p:cTn id="45" dur="1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
                                        <p:tgtEl>
                                          <p:spTgt spid="38"/>
                                        </p:tgtEl>
                                      </p:cBhvr>
                                    </p:animEffect>
                                    <p:anim calcmode="lin" valueType="num">
                                      <p:cBhvr>
                                        <p:cTn id="50" dur="100" fill="hold"/>
                                        <p:tgtEl>
                                          <p:spTgt spid="38"/>
                                        </p:tgtEl>
                                        <p:attrNameLst>
                                          <p:attrName>ppt_x</p:attrName>
                                        </p:attrNameLst>
                                      </p:cBhvr>
                                      <p:tavLst>
                                        <p:tav tm="0">
                                          <p:val>
                                            <p:strVal val="#ppt_x"/>
                                          </p:val>
                                        </p:tav>
                                        <p:tav tm="100000">
                                          <p:val>
                                            <p:strVal val="#ppt_x"/>
                                          </p:val>
                                        </p:tav>
                                      </p:tavLst>
                                    </p:anim>
                                    <p:anim calcmode="lin" valueType="num">
                                      <p:cBhvr>
                                        <p:cTn id="51" dur="100" fill="hold"/>
                                        <p:tgtEl>
                                          <p:spTgt spid="3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
                                        <p:tgtEl>
                                          <p:spTgt spid="39"/>
                                        </p:tgtEl>
                                      </p:cBhvr>
                                    </p:animEffect>
                                    <p:anim calcmode="lin" valueType="num">
                                      <p:cBhvr>
                                        <p:cTn id="56" dur="100" fill="hold"/>
                                        <p:tgtEl>
                                          <p:spTgt spid="39"/>
                                        </p:tgtEl>
                                        <p:attrNameLst>
                                          <p:attrName>ppt_x</p:attrName>
                                        </p:attrNameLst>
                                      </p:cBhvr>
                                      <p:tavLst>
                                        <p:tav tm="0">
                                          <p:val>
                                            <p:strVal val="#ppt_x"/>
                                          </p:val>
                                        </p:tav>
                                        <p:tav tm="100000">
                                          <p:val>
                                            <p:strVal val="#ppt_x"/>
                                          </p:val>
                                        </p:tav>
                                      </p:tavLst>
                                    </p:anim>
                                    <p:anim calcmode="lin" valueType="num">
                                      <p:cBhvr>
                                        <p:cTn id="57" dur="100" fill="hold"/>
                                        <p:tgtEl>
                                          <p:spTgt spid="3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
                                        <p:tgtEl>
                                          <p:spTgt spid="40"/>
                                        </p:tgtEl>
                                      </p:cBhvr>
                                    </p:animEffect>
                                    <p:anim calcmode="lin" valueType="num">
                                      <p:cBhvr>
                                        <p:cTn id="62" dur="100" fill="hold"/>
                                        <p:tgtEl>
                                          <p:spTgt spid="40"/>
                                        </p:tgtEl>
                                        <p:attrNameLst>
                                          <p:attrName>ppt_x</p:attrName>
                                        </p:attrNameLst>
                                      </p:cBhvr>
                                      <p:tavLst>
                                        <p:tav tm="0">
                                          <p:val>
                                            <p:strVal val="#ppt_x"/>
                                          </p:val>
                                        </p:tav>
                                        <p:tav tm="100000">
                                          <p:val>
                                            <p:strVal val="#ppt_x"/>
                                          </p:val>
                                        </p:tav>
                                      </p:tavLst>
                                    </p:anim>
                                    <p:anim calcmode="lin" valueType="num">
                                      <p:cBhvr>
                                        <p:cTn id="63" dur="100" fill="hold"/>
                                        <p:tgtEl>
                                          <p:spTgt spid="4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
                                        <p:tgtEl>
                                          <p:spTgt spid="41"/>
                                        </p:tgtEl>
                                      </p:cBhvr>
                                    </p:animEffect>
                                    <p:anim calcmode="lin" valueType="num">
                                      <p:cBhvr>
                                        <p:cTn id="68" dur="100" fill="hold"/>
                                        <p:tgtEl>
                                          <p:spTgt spid="41"/>
                                        </p:tgtEl>
                                        <p:attrNameLst>
                                          <p:attrName>ppt_x</p:attrName>
                                        </p:attrNameLst>
                                      </p:cBhvr>
                                      <p:tavLst>
                                        <p:tav tm="0">
                                          <p:val>
                                            <p:strVal val="#ppt_x"/>
                                          </p:val>
                                        </p:tav>
                                        <p:tav tm="100000">
                                          <p:val>
                                            <p:strVal val="#ppt_x"/>
                                          </p:val>
                                        </p:tav>
                                      </p:tavLst>
                                    </p:anim>
                                    <p:anim calcmode="lin" valueType="num">
                                      <p:cBhvr>
                                        <p:cTn id="69" dur="1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
                                        <p:tgtEl>
                                          <p:spTgt spid="42"/>
                                        </p:tgtEl>
                                      </p:cBhvr>
                                    </p:animEffect>
                                    <p:anim calcmode="lin" valueType="num">
                                      <p:cBhvr>
                                        <p:cTn id="74" dur="100" fill="hold"/>
                                        <p:tgtEl>
                                          <p:spTgt spid="42"/>
                                        </p:tgtEl>
                                        <p:attrNameLst>
                                          <p:attrName>ppt_x</p:attrName>
                                        </p:attrNameLst>
                                      </p:cBhvr>
                                      <p:tavLst>
                                        <p:tav tm="0">
                                          <p:val>
                                            <p:strVal val="#ppt_x"/>
                                          </p:val>
                                        </p:tav>
                                        <p:tav tm="100000">
                                          <p:val>
                                            <p:strVal val="#ppt_x"/>
                                          </p:val>
                                        </p:tav>
                                      </p:tavLst>
                                    </p:anim>
                                    <p:anim calcmode="lin" valueType="num">
                                      <p:cBhvr>
                                        <p:cTn id="75" dur="1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
                                        <p:tgtEl>
                                          <p:spTgt spid="43"/>
                                        </p:tgtEl>
                                      </p:cBhvr>
                                    </p:animEffect>
                                    <p:anim calcmode="lin" valueType="num">
                                      <p:cBhvr>
                                        <p:cTn id="80" dur="100" fill="hold"/>
                                        <p:tgtEl>
                                          <p:spTgt spid="43"/>
                                        </p:tgtEl>
                                        <p:attrNameLst>
                                          <p:attrName>ppt_x</p:attrName>
                                        </p:attrNameLst>
                                      </p:cBhvr>
                                      <p:tavLst>
                                        <p:tav tm="0">
                                          <p:val>
                                            <p:strVal val="#ppt_x"/>
                                          </p:val>
                                        </p:tav>
                                        <p:tav tm="100000">
                                          <p:val>
                                            <p:strVal val="#ppt_x"/>
                                          </p:val>
                                        </p:tav>
                                      </p:tavLst>
                                    </p:anim>
                                    <p:anim calcmode="lin" valueType="num">
                                      <p:cBhvr>
                                        <p:cTn id="81" dur="1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100"/>
                                        <p:tgtEl>
                                          <p:spTgt spid="44"/>
                                        </p:tgtEl>
                                      </p:cBhvr>
                                    </p:animEffect>
                                    <p:anim calcmode="lin" valueType="num">
                                      <p:cBhvr>
                                        <p:cTn id="86" dur="100" fill="hold"/>
                                        <p:tgtEl>
                                          <p:spTgt spid="44"/>
                                        </p:tgtEl>
                                        <p:attrNameLst>
                                          <p:attrName>ppt_x</p:attrName>
                                        </p:attrNameLst>
                                      </p:cBhvr>
                                      <p:tavLst>
                                        <p:tav tm="0">
                                          <p:val>
                                            <p:strVal val="#ppt_x"/>
                                          </p:val>
                                        </p:tav>
                                        <p:tav tm="100000">
                                          <p:val>
                                            <p:strVal val="#ppt_x"/>
                                          </p:val>
                                        </p:tav>
                                      </p:tavLst>
                                    </p:anim>
                                    <p:anim calcmode="lin" valueType="num">
                                      <p:cBhvr>
                                        <p:cTn id="87" dur="100" fill="hold"/>
                                        <p:tgtEl>
                                          <p:spTgt spid="4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100"/>
                                        <p:tgtEl>
                                          <p:spTgt spid="45"/>
                                        </p:tgtEl>
                                      </p:cBhvr>
                                    </p:animEffect>
                                    <p:anim calcmode="lin" valueType="num">
                                      <p:cBhvr>
                                        <p:cTn id="92" dur="100" fill="hold"/>
                                        <p:tgtEl>
                                          <p:spTgt spid="45"/>
                                        </p:tgtEl>
                                        <p:attrNameLst>
                                          <p:attrName>ppt_x</p:attrName>
                                        </p:attrNameLst>
                                      </p:cBhvr>
                                      <p:tavLst>
                                        <p:tav tm="0">
                                          <p:val>
                                            <p:strVal val="#ppt_x"/>
                                          </p:val>
                                        </p:tav>
                                        <p:tav tm="100000">
                                          <p:val>
                                            <p:strVal val="#ppt_x"/>
                                          </p:val>
                                        </p:tav>
                                      </p:tavLst>
                                    </p:anim>
                                    <p:anim calcmode="lin" valueType="num">
                                      <p:cBhvr>
                                        <p:cTn id="93" dur="100" fill="hold"/>
                                        <p:tgtEl>
                                          <p:spTgt spid="4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
                                        <p:tgtEl>
                                          <p:spTgt spid="46"/>
                                        </p:tgtEl>
                                      </p:cBhvr>
                                    </p:animEffect>
                                    <p:anim calcmode="lin" valueType="num">
                                      <p:cBhvr>
                                        <p:cTn id="98" dur="100" fill="hold"/>
                                        <p:tgtEl>
                                          <p:spTgt spid="46"/>
                                        </p:tgtEl>
                                        <p:attrNameLst>
                                          <p:attrName>ppt_x</p:attrName>
                                        </p:attrNameLst>
                                      </p:cBhvr>
                                      <p:tavLst>
                                        <p:tav tm="0">
                                          <p:val>
                                            <p:strVal val="#ppt_x"/>
                                          </p:val>
                                        </p:tav>
                                        <p:tav tm="100000">
                                          <p:val>
                                            <p:strVal val="#ppt_x"/>
                                          </p:val>
                                        </p:tav>
                                      </p:tavLst>
                                    </p:anim>
                                    <p:anim calcmode="lin" valueType="num">
                                      <p:cBhvr>
                                        <p:cTn id="99" dur="100" fill="hold"/>
                                        <p:tgtEl>
                                          <p:spTgt spid="46"/>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
                                        <p:tgtEl>
                                          <p:spTgt spid="47"/>
                                        </p:tgtEl>
                                      </p:cBhvr>
                                    </p:animEffect>
                                    <p:anim calcmode="lin" valueType="num">
                                      <p:cBhvr>
                                        <p:cTn id="104" dur="100" fill="hold"/>
                                        <p:tgtEl>
                                          <p:spTgt spid="47"/>
                                        </p:tgtEl>
                                        <p:attrNameLst>
                                          <p:attrName>ppt_x</p:attrName>
                                        </p:attrNameLst>
                                      </p:cBhvr>
                                      <p:tavLst>
                                        <p:tav tm="0">
                                          <p:val>
                                            <p:strVal val="#ppt_x"/>
                                          </p:val>
                                        </p:tav>
                                        <p:tav tm="100000">
                                          <p:val>
                                            <p:strVal val="#ppt_x"/>
                                          </p:val>
                                        </p:tav>
                                      </p:tavLst>
                                    </p:anim>
                                    <p:anim calcmode="lin" valueType="num">
                                      <p:cBhvr>
                                        <p:cTn id="105" dur="100" fill="hold"/>
                                        <p:tgtEl>
                                          <p:spTgt spid="47"/>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100"/>
                                        <p:tgtEl>
                                          <p:spTgt spid="48"/>
                                        </p:tgtEl>
                                      </p:cBhvr>
                                    </p:animEffect>
                                    <p:anim calcmode="lin" valueType="num">
                                      <p:cBhvr>
                                        <p:cTn id="110" dur="100" fill="hold"/>
                                        <p:tgtEl>
                                          <p:spTgt spid="48"/>
                                        </p:tgtEl>
                                        <p:attrNameLst>
                                          <p:attrName>ppt_x</p:attrName>
                                        </p:attrNameLst>
                                      </p:cBhvr>
                                      <p:tavLst>
                                        <p:tav tm="0">
                                          <p:val>
                                            <p:strVal val="#ppt_x"/>
                                          </p:val>
                                        </p:tav>
                                        <p:tav tm="100000">
                                          <p:val>
                                            <p:strVal val="#ppt_x"/>
                                          </p:val>
                                        </p:tav>
                                      </p:tavLst>
                                    </p:anim>
                                    <p:anim calcmode="lin" valueType="num">
                                      <p:cBhvr>
                                        <p:cTn id="111" dur="100" fill="hold"/>
                                        <p:tgtEl>
                                          <p:spTgt spid="48"/>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100"/>
                                        <p:tgtEl>
                                          <p:spTgt spid="49"/>
                                        </p:tgtEl>
                                      </p:cBhvr>
                                    </p:animEffect>
                                    <p:anim calcmode="lin" valueType="num">
                                      <p:cBhvr>
                                        <p:cTn id="116" dur="100" fill="hold"/>
                                        <p:tgtEl>
                                          <p:spTgt spid="49"/>
                                        </p:tgtEl>
                                        <p:attrNameLst>
                                          <p:attrName>ppt_x</p:attrName>
                                        </p:attrNameLst>
                                      </p:cBhvr>
                                      <p:tavLst>
                                        <p:tav tm="0">
                                          <p:val>
                                            <p:strVal val="#ppt_x"/>
                                          </p:val>
                                        </p:tav>
                                        <p:tav tm="100000">
                                          <p:val>
                                            <p:strVal val="#ppt_x"/>
                                          </p:val>
                                        </p:tav>
                                      </p:tavLst>
                                    </p:anim>
                                    <p:anim calcmode="lin" valueType="num">
                                      <p:cBhvr>
                                        <p:cTn id="117" dur="100" fill="hold"/>
                                        <p:tgtEl>
                                          <p:spTgt spid="49"/>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fade">
                                      <p:cBhvr>
                                        <p:cTn id="121" dur="100"/>
                                        <p:tgtEl>
                                          <p:spTgt spid="50"/>
                                        </p:tgtEl>
                                      </p:cBhvr>
                                    </p:animEffect>
                                    <p:anim calcmode="lin" valueType="num">
                                      <p:cBhvr>
                                        <p:cTn id="122" dur="100" fill="hold"/>
                                        <p:tgtEl>
                                          <p:spTgt spid="50"/>
                                        </p:tgtEl>
                                        <p:attrNameLst>
                                          <p:attrName>ppt_x</p:attrName>
                                        </p:attrNameLst>
                                      </p:cBhvr>
                                      <p:tavLst>
                                        <p:tav tm="0">
                                          <p:val>
                                            <p:strVal val="#ppt_x"/>
                                          </p:val>
                                        </p:tav>
                                        <p:tav tm="100000">
                                          <p:val>
                                            <p:strVal val="#ppt_x"/>
                                          </p:val>
                                        </p:tav>
                                      </p:tavLst>
                                    </p:anim>
                                    <p:anim calcmode="lin" valueType="num">
                                      <p:cBhvr>
                                        <p:cTn id="123" dur="100" fill="hold"/>
                                        <p:tgtEl>
                                          <p:spTgt spid="50"/>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grpId="0" nodeType="after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100"/>
                                        <p:tgtEl>
                                          <p:spTgt spid="51"/>
                                        </p:tgtEl>
                                      </p:cBhvr>
                                    </p:animEffect>
                                    <p:anim calcmode="lin" valueType="num">
                                      <p:cBhvr>
                                        <p:cTn id="128" dur="100" fill="hold"/>
                                        <p:tgtEl>
                                          <p:spTgt spid="51"/>
                                        </p:tgtEl>
                                        <p:attrNameLst>
                                          <p:attrName>ppt_x</p:attrName>
                                        </p:attrNameLst>
                                      </p:cBhvr>
                                      <p:tavLst>
                                        <p:tav tm="0">
                                          <p:val>
                                            <p:strVal val="#ppt_x"/>
                                          </p:val>
                                        </p:tav>
                                        <p:tav tm="100000">
                                          <p:val>
                                            <p:strVal val="#ppt_x"/>
                                          </p:val>
                                        </p:tav>
                                      </p:tavLst>
                                    </p:anim>
                                    <p:anim calcmode="lin" valueType="num">
                                      <p:cBhvr>
                                        <p:cTn id="129" dur="100" fill="hold"/>
                                        <p:tgtEl>
                                          <p:spTgt spid="51"/>
                                        </p:tgtEl>
                                        <p:attrNameLst>
                                          <p:attrName>ppt_y</p:attrName>
                                        </p:attrNameLst>
                                      </p:cBhvr>
                                      <p:tavLst>
                                        <p:tav tm="0">
                                          <p:val>
                                            <p:strVal val="#ppt_y+.1"/>
                                          </p:val>
                                        </p:tav>
                                        <p:tav tm="100000">
                                          <p:val>
                                            <p:strVal val="#ppt_y"/>
                                          </p:val>
                                        </p:tav>
                                      </p:tavLst>
                                    </p:anim>
                                  </p:childTnLst>
                                </p:cTn>
                              </p:par>
                            </p:childTnLst>
                          </p:cTn>
                        </p:par>
                        <p:par>
                          <p:cTn id="130" fill="hold">
                            <p:stCondLst>
                              <p:cond delay="10500"/>
                            </p:stCondLst>
                            <p:childTnLst>
                              <p:par>
                                <p:cTn id="131" presetID="42" presetClass="entr" presetSubtype="0" fill="hold" grpId="0" nodeType="after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fade">
                                      <p:cBhvr>
                                        <p:cTn id="133" dur="100"/>
                                        <p:tgtEl>
                                          <p:spTgt spid="52"/>
                                        </p:tgtEl>
                                      </p:cBhvr>
                                    </p:animEffect>
                                    <p:anim calcmode="lin" valueType="num">
                                      <p:cBhvr>
                                        <p:cTn id="134" dur="100" fill="hold"/>
                                        <p:tgtEl>
                                          <p:spTgt spid="52"/>
                                        </p:tgtEl>
                                        <p:attrNameLst>
                                          <p:attrName>ppt_x</p:attrName>
                                        </p:attrNameLst>
                                      </p:cBhvr>
                                      <p:tavLst>
                                        <p:tav tm="0">
                                          <p:val>
                                            <p:strVal val="#ppt_x"/>
                                          </p:val>
                                        </p:tav>
                                        <p:tav tm="100000">
                                          <p:val>
                                            <p:strVal val="#ppt_x"/>
                                          </p:val>
                                        </p:tav>
                                      </p:tavLst>
                                    </p:anim>
                                    <p:anim calcmode="lin" valueType="num">
                                      <p:cBhvr>
                                        <p:cTn id="135" dur="100" fill="hold"/>
                                        <p:tgtEl>
                                          <p:spTgt spid="52"/>
                                        </p:tgtEl>
                                        <p:attrNameLst>
                                          <p:attrName>ppt_y</p:attrName>
                                        </p:attrNameLst>
                                      </p:cBhvr>
                                      <p:tavLst>
                                        <p:tav tm="0">
                                          <p:val>
                                            <p:strVal val="#ppt_y+.1"/>
                                          </p:val>
                                        </p:tav>
                                        <p:tav tm="100000">
                                          <p:val>
                                            <p:strVal val="#ppt_y"/>
                                          </p:val>
                                        </p:tav>
                                      </p:tavLst>
                                    </p:anim>
                                  </p:childTnLst>
                                </p:cTn>
                              </p:par>
                            </p:childTnLst>
                          </p:cTn>
                        </p:par>
                        <p:par>
                          <p:cTn id="136" fill="hold">
                            <p:stCondLst>
                              <p:cond delay="11000"/>
                            </p:stCondLst>
                            <p:childTnLst>
                              <p:par>
                                <p:cTn id="137" presetID="42" presetClass="entr" presetSubtype="0" fill="hold" grpId="0" nodeType="after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fade">
                                      <p:cBhvr>
                                        <p:cTn id="139" dur="100"/>
                                        <p:tgtEl>
                                          <p:spTgt spid="53"/>
                                        </p:tgtEl>
                                      </p:cBhvr>
                                    </p:animEffect>
                                    <p:anim calcmode="lin" valueType="num">
                                      <p:cBhvr>
                                        <p:cTn id="140" dur="100" fill="hold"/>
                                        <p:tgtEl>
                                          <p:spTgt spid="53"/>
                                        </p:tgtEl>
                                        <p:attrNameLst>
                                          <p:attrName>ppt_x</p:attrName>
                                        </p:attrNameLst>
                                      </p:cBhvr>
                                      <p:tavLst>
                                        <p:tav tm="0">
                                          <p:val>
                                            <p:strVal val="#ppt_x"/>
                                          </p:val>
                                        </p:tav>
                                        <p:tav tm="100000">
                                          <p:val>
                                            <p:strVal val="#ppt_x"/>
                                          </p:val>
                                        </p:tav>
                                      </p:tavLst>
                                    </p:anim>
                                    <p:anim calcmode="lin" valueType="num">
                                      <p:cBhvr>
                                        <p:cTn id="141" dur="100" fill="hold"/>
                                        <p:tgtEl>
                                          <p:spTgt spid="53"/>
                                        </p:tgtEl>
                                        <p:attrNameLst>
                                          <p:attrName>ppt_y</p:attrName>
                                        </p:attrNameLst>
                                      </p:cBhvr>
                                      <p:tavLst>
                                        <p:tav tm="0">
                                          <p:val>
                                            <p:strVal val="#ppt_y+.1"/>
                                          </p:val>
                                        </p:tav>
                                        <p:tav tm="100000">
                                          <p:val>
                                            <p:strVal val="#ppt_y"/>
                                          </p:val>
                                        </p:tav>
                                      </p:tavLst>
                                    </p:anim>
                                  </p:childTnLst>
                                </p:cTn>
                              </p:par>
                            </p:childTnLst>
                          </p:cTn>
                        </p:par>
                        <p:par>
                          <p:cTn id="142" fill="hold">
                            <p:stCondLst>
                              <p:cond delay="11500"/>
                            </p:stCondLst>
                            <p:childTnLst>
                              <p:par>
                                <p:cTn id="143" presetID="42" presetClass="entr" presetSubtype="0" fill="hold" grpId="0" nodeType="after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100"/>
                                        <p:tgtEl>
                                          <p:spTgt spid="54"/>
                                        </p:tgtEl>
                                      </p:cBhvr>
                                    </p:animEffect>
                                    <p:anim calcmode="lin" valueType="num">
                                      <p:cBhvr>
                                        <p:cTn id="146" dur="100" fill="hold"/>
                                        <p:tgtEl>
                                          <p:spTgt spid="54"/>
                                        </p:tgtEl>
                                        <p:attrNameLst>
                                          <p:attrName>ppt_x</p:attrName>
                                        </p:attrNameLst>
                                      </p:cBhvr>
                                      <p:tavLst>
                                        <p:tav tm="0">
                                          <p:val>
                                            <p:strVal val="#ppt_x"/>
                                          </p:val>
                                        </p:tav>
                                        <p:tav tm="100000">
                                          <p:val>
                                            <p:strVal val="#ppt_x"/>
                                          </p:val>
                                        </p:tav>
                                      </p:tavLst>
                                    </p:anim>
                                    <p:anim calcmode="lin" valueType="num">
                                      <p:cBhvr>
                                        <p:cTn id="147" dur="100" fill="hold"/>
                                        <p:tgtEl>
                                          <p:spTgt spid="54"/>
                                        </p:tgtEl>
                                        <p:attrNameLst>
                                          <p:attrName>ppt_y</p:attrName>
                                        </p:attrNameLst>
                                      </p:cBhvr>
                                      <p:tavLst>
                                        <p:tav tm="0">
                                          <p:val>
                                            <p:strVal val="#ppt_y+.1"/>
                                          </p:val>
                                        </p:tav>
                                        <p:tav tm="100000">
                                          <p:val>
                                            <p:strVal val="#ppt_y"/>
                                          </p:val>
                                        </p:tav>
                                      </p:tavLst>
                                    </p:anim>
                                  </p:childTnLst>
                                </p:cTn>
                              </p:par>
                            </p:childTnLst>
                          </p:cTn>
                        </p:par>
                        <p:par>
                          <p:cTn id="148" fill="hold">
                            <p:stCondLst>
                              <p:cond delay="12000"/>
                            </p:stCondLst>
                            <p:childTnLst>
                              <p:par>
                                <p:cTn id="149" presetID="42" presetClass="entr" presetSubtype="0" fill="hold" grpId="0" nodeType="after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fade">
                                      <p:cBhvr>
                                        <p:cTn id="151" dur="100"/>
                                        <p:tgtEl>
                                          <p:spTgt spid="55"/>
                                        </p:tgtEl>
                                      </p:cBhvr>
                                    </p:animEffect>
                                    <p:anim calcmode="lin" valueType="num">
                                      <p:cBhvr>
                                        <p:cTn id="152" dur="100" fill="hold"/>
                                        <p:tgtEl>
                                          <p:spTgt spid="55"/>
                                        </p:tgtEl>
                                        <p:attrNameLst>
                                          <p:attrName>ppt_x</p:attrName>
                                        </p:attrNameLst>
                                      </p:cBhvr>
                                      <p:tavLst>
                                        <p:tav tm="0">
                                          <p:val>
                                            <p:strVal val="#ppt_x"/>
                                          </p:val>
                                        </p:tav>
                                        <p:tav tm="100000">
                                          <p:val>
                                            <p:strVal val="#ppt_x"/>
                                          </p:val>
                                        </p:tav>
                                      </p:tavLst>
                                    </p:anim>
                                    <p:anim calcmode="lin" valueType="num">
                                      <p:cBhvr>
                                        <p:cTn id="153" dur="100" fill="hold"/>
                                        <p:tgtEl>
                                          <p:spTgt spid="55"/>
                                        </p:tgtEl>
                                        <p:attrNameLst>
                                          <p:attrName>ppt_y</p:attrName>
                                        </p:attrNameLst>
                                      </p:cBhvr>
                                      <p:tavLst>
                                        <p:tav tm="0">
                                          <p:val>
                                            <p:strVal val="#ppt_y+.1"/>
                                          </p:val>
                                        </p:tav>
                                        <p:tav tm="100000">
                                          <p:val>
                                            <p:strVal val="#ppt_y"/>
                                          </p:val>
                                        </p:tav>
                                      </p:tavLst>
                                    </p:anim>
                                  </p:childTnLst>
                                </p:cTn>
                              </p:par>
                            </p:childTnLst>
                          </p:cTn>
                        </p:par>
                        <p:par>
                          <p:cTn id="154" fill="hold">
                            <p:stCondLst>
                              <p:cond delay="12500"/>
                            </p:stCondLst>
                            <p:childTnLst>
                              <p:par>
                                <p:cTn id="155" presetID="42" presetClass="entr" presetSubtype="0" fill="hold" grpId="0" nodeType="after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fade">
                                      <p:cBhvr>
                                        <p:cTn id="157" dur="100"/>
                                        <p:tgtEl>
                                          <p:spTgt spid="56"/>
                                        </p:tgtEl>
                                      </p:cBhvr>
                                    </p:animEffect>
                                    <p:anim calcmode="lin" valueType="num">
                                      <p:cBhvr>
                                        <p:cTn id="158" dur="100" fill="hold"/>
                                        <p:tgtEl>
                                          <p:spTgt spid="56"/>
                                        </p:tgtEl>
                                        <p:attrNameLst>
                                          <p:attrName>ppt_x</p:attrName>
                                        </p:attrNameLst>
                                      </p:cBhvr>
                                      <p:tavLst>
                                        <p:tav tm="0">
                                          <p:val>
                                            <p:strVal val="#ppt_x"/>
                                          </p:val>
                                        </p:tav>
                                        <p:tav tm="100000">
                                          <p:val>
                                            <p:strVal val="#ppt_x"/>
                                          </p:val>
                                        </p:tav>
                                      </p:tavLst>
                                    </p:anim>
                                    <p:anim calcmode="lin" valueType="num">
                                      <p:cBhvr>
                                        <p:cTn id="159" dur="100" fill="hold"/>
                                        <p:tgtEl>
                                          <p:spTgt spid="56"/>
                                        </p:tgtEl>
                                        <p:attrNameLst>
                                          <p:attrName>ppt_y</p:attrName>
                                        </p:attrNameLst>
                                      </p:cBhvr>
                                      <p:tavLst>
                                        <p:tav tm="0">
                                          <p:val>
                                            <p:strVal val="#ppt_y+.1"/>
                                          </p:val>
                                        </p:tav>
                                        <p:tav tm="100000">
                                          <p:val>
                                            <p:strVal val="#ppt_y"/>
                                          </p:val>
                                        </p:tav>
                                      </p:tavLst>
                                    </p:anim>
                                  </p:childTnLst>
                                </p:cTn>
                              </p:par>
                            </p:childTnLst>
                          </p:cTn>
                        </p:par>
                        <p:par>
                          <p:cTn id="160" fill="hold">
                            <p:stCondLst>
                              <p:cond delay="13000"/>
                            </p:stCondLst>
                            <p:childTnLst>
                              <p:par>
                                <p:cTn id="161" presetID="42" presetClass="entr" presetSubtype="0" fill="hold" grpId="0" nodeType="after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fade">
                                      <p:cBhvr>
                                        <p:cTn id="163" dur="100"/>
                                        <p:tgtEl>
                                          <p:spTgt spid="57"/>
                                        </p:tgtEl>
                                      </p:cBhvr>
                                    </p:animEffect>
                                    <p:anim calcmode="lin" valueType="num">
                                      <p:cBhvr>
                                        <p:cTn id="164" dur="100" fill="hold"/>
                                        <p:tgtEl>
                                          <p:spTgt spid="57"/>
                                        </p:tgtEl>
                                        <p:attrNameLst>
                                          <p:attrName>ppt_x</p:attrName>
                                        </p:attrNameLst>
                                      </p:cBhvr>
                                      <p:tavLst>
                                        <p:tav tm="0">
                                          <p:val>
                                            <p:strVal val="#ppt_x"/>
                                          </p:val>
                                        </p:tav>
                                        <p:tav tm="100000">
                                          <p:val>
                                            <p:strVal val="#ppt_x"/>
                                          </p:val>
                                        </p:tav>
                                      </p:tavLst>
                                    </p:anim>
                                    <p:anim calcmode="lin" valueType="num">
                                      <p:cBhvr>
                                        <p:cTn id="165" dur="100" fill="hold"/>
                                        <p:tgtEl>
                                          <p:spTgt spid="57"/>
                                        </p:tgtEl>
                                        <p:attrNameLst>
                                          <p:attrName>ppt_y</p:attrName>
                                        </p:attrNameLst>
                                      </p:cBhvr>
                                      <p:tavLst>
                                        <p:tav tm="0">
                                          <p:val>
                                            <p:strVal val="#ppt_y+.1"/>
                                          </p:val>
                                        </p:tav>
                                        <p:tav tm="100000">
                                          <p:val>
                                            <p:strVal val="#ppt_y"/>
                                          </p:val>
                                        </p:tav>
                                      </p:tavLst>
                                    </p:anim>
                                  </p:childTnLst>
                                </p:cTn>
                              </p:par>
                            </p:childTnLst>
                          </p:cTn>
                        </p:par>
                        <p:par>
                          <p:cTn id="166" fill="hold">
                            <p:stCondLst>
                              <p:cond delay="13500"/>
                            </p:stCondLst>
                            <p:childTnLst>
                              <p:par>
                                <p:cTn id="167" presetID="42" presetClass="entr" presetSubtype="0" fill="hold" grpId="0" nodeType="after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fade">
                                      <p:cBhvr>
                                        <p:cTn id="169" dur="100"/>
                                        <p:tgtEl>
                                          <p:spTgt spid="58"/>
                                        </p:tgtEl>
                                      </p:cBhvr>
                                    </p:animEffect>
                                    <p:anim calcmode="lin" valueType="num">
                                      <p:cBhvr>
                                        <p:cTn id="170" dur="100" fill="hold"/>
                                        <p:tgtEl>
                                          <p:spTgt spid="58"/>
                                        </p:tgtEl>
                                        <p:attrNameLst>
                                          <p:attrName>ppt_x</p:attrName>
                                        </p:attrNameLst>
                                      </p:cBhvr>
                                      <p:tavLst>
                                        <p:tav tm="0">
                                          <p:val>
                                            <p:strVal val="#ppt_x"/>
                                          </p:val>
                                        </p:tav>
                                        <p:tav tm="100000">
                                          <p:val>
                                            <p:strVal val="#ppt_x"/>
                                          </p:val>
                                        </p:tav>
                                      </p:tavLst>
                                    </p:anim>
                                    <p:anim calcmode="lin" valueType="num">
                                      <p:cBhvr>
                                        <p:cTn id="171" dur="100" fill="hold"/>
                                        <p:tgtEl>
                                          <p:spTgt spid="58"/>
                                        </p:tgtEl>
                                        <p:attrNameLst>
                                          <p:attrName>ppt_y</p:attrName>
                                        </p:attrNameLst>
                                      </p:cBhvr>
                                      <p:tavLst>
                                        <p:tav tm="0">
                                          <p:val>
                                            <p:strVal val="#ppt_y+.1"/>
                                          </p:val>
                                        </p:tav>
                                        <p:tav tm="100000">
                                          <p:val>
                                            <p:strVal val="#ppt_y"/>
                                          </p:val>
                                        </p:tav>
                                      </p:tavLst>
                                    </p:anim>
                                  </p:childTnLst>
                                </p:cTn>
                              </p:par>
                            </p:childTnLst>
                          </p:cTn>
                        </p:par>
                        <p:par>
                          <p:cTn id="172" fill="hold">
                            <p:stCondLst>
                              <p:cond delay="14000"/>
                            </p:stCondLst>
                            <p:childTnLst>
                              <p:par>
                                <p:cTn id="173" presetID="42" presetClass="entr" presetSubtype="0" fill="hold" grpId="0" nodeType="after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fade">
                                      <p:cBhvr>
                                        <p:cTn id="175" dur="100"/>
                                        <p:tgtEl>
                                          <p:spTgt spid="59"/>
                                        </p:tgtEl>
                                      </p:cBhvr>
                                    </p:animEffect>
                                    <p:anim calcmode="lin" valueType="num">
                                      <p:cBhvr>
                                        <p:cTn id="176" dur="100" fill="hold"/>
                                        <p:tgtEl>
                                          <p:spTgt spid="59"/>
                                        </p:tgtEl>
                                        <p:attrNameLst>
                                          <p:attrName>ppt_x</p:attrName>
                                        </p:attrNameLst>
                                      </p:cBhvr>
                                      <p:tavLst>
                                        <p:tav tm="0">
                                          <p:val>
                                            <p:strVal val="#ppt_x"/>
                                          </p:val>
                                        </p:tav>
                                        <p:tav tm="100000">
                                          <p:val>
                                            <p:strVal val="#ppt_x"/>
                                          </p:val>
                                        </p:tav>
                                      </p:tavLst>
                                    </p:anim>
                                    <p:anim calcmode="lin" valueType="num">
                                      <p:cBhvr>
                                        <p:cTn id="177" dur="100" fill="hold"/>
                                        <p:tgtEl>
                                          <p:spTgt spid="59"/>
                                        </p:tgtEl>
                                        <p:attrNameLst>
                                          <p:attrName>ppt_y</p:attrName>
                                        </p:attrNameLst>
                                      </p:cBhvr>
                                      <p:tavLst>
                                        <p:tav tm="0">
                                          <p:val>
                                            <p:strVal val="#ppt_y+.1"/>
                                          </p:val>
                                        </p:tav>
                                        <p:tav tm="100000">
                                          <p:val>
                                            <p:strVal val="#ppt_y"/>
                                          </p:val>
                                        </p:tav>
                                      </p:tavLst>
                                    </p:anim>
                                  </p:childTnLst>
                                </p:cTn>
                              </p:par>
                            </p:childTnLst>
                          </p:cTn>
                        </p:par>
                        <p:par>
                          <p:cTn id="178" fill="hold">
                            <p:stCondLst>
                              <p:cond delay="14500"/>
                            </p:stCondLst>
                            <p:childTnLst>
                              <p:par>
                                <p:cTn id="179" presetID="42" presetClass="entr" presetSubtype="0" fill="hold" grpId="0" nodeType="afterEffect">
                                  <p:stCondLst>
                                    <p:cond delay="0"/>
                                  </p:stCondLst>
                                  <p:childTnLst>
                                    <p:set>
                                      <p:cBhvr>
                                        <p:cTn id="180" dur="1" fill="hold">
                                          <p:stCondLst>
                                            <p:cond delay="0"/>
                                          </p:stCondLst>
                                        </p:cTn>
                                        <p:tgtEl>
                                          <p:spTgt spid="60"/>
                                        </p:tgtEl>
                                        <p:attrNameLst>
                                          <p:attrName>style.visibility</p:attrName>
                                        </p:attrNameLst>
                                      </p:cBhvr>
                                      <p:to>
                                        <p:strVal val="visible"/>
                                      </p:to>
                                    </p:set>
                                    <p:animEffect transition="in" filter="fade">
                                      <p:cBhvr>
                                        <p:cTn id="181" dur="100"/>
                                        <p:tgtEl>
                                          <p:spTgt spid="60"/>
                                        </p:tgtEl>
                                      </p:cBhvr>
                                    </p:animEffect>
                                    <p:anim calcmode="lin" valueType="num">
                                      <p:cBhvr>
                                        <p:cTn id="182" dur="100" fill="hold"/>
                                        <p:tgtEl>
                                          <p:spTgt spid="60"/>
                                        </p:tgtEl>
                                        <p:attrNameLst>
                                          <p:attrName>ppt_x</p:attrName>
                                        </p:attrNameLst>
                                      </p:cBhvr>
                                      <p:tavLst>
                                        <p:tav tm="0">
                                          <p:val>
                                            <p:strVal val="#ppt_x"/>
                                          </p:val>
                                        </p:tav>
                                        <p:tav tm="100000">
                                          <p:val>
                                            <p:strVal val="#ppt_x"/>
                                          </p:val>
                                        </p:tav>
                                      </p:tavLst>
                                    </p:anim>
                                    <p:anim calcmode="lin" valueType="num">
                                      <p:cBhvr>
                                        <p:cTn id="183" dur="100" fill="hold"/>
                                        <p:tgtEl>
                                          <p:spTgt spid="60"/>
                                        </p:tgtEl>
                                        <p:attrNameLst>
                                          <p:attrName>ppt_y</p:attrName>
                                        </p:attrNameLst>
                                      </p:cBhvr>
                                      <p:tavLst>
                                        <p:tav tm="0">
                                          <p:val>
                                            <p:strVal val="#ppt_y+.1"/>
                                          </p:val>
                                        </p:tav>
                                        <p:tav tm="100000">
                                          <p:val>
                                            <p:strVal val="#ppt_y"/>
                                          </p:val>
                                        </p:tav>
                                      </p:tavLst>
                                    </p:anim>
                                  </p:childTnLst>
                                </p:cTn>
                              </p:par>
                            </p:childTnLst>
                          </p:cTn>
                        </p:par>
                        <p:par>
                          <p:cTn id="184" fill="hold">
                            <p:stCondLst>
                              <p:cond delay="15000"/>
                            </p:stCondLst>
                            <p:childTnLst>
                              <p:par>
                                <p:cTn id="185" presetID="42"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100"/>
                                        <p:tgtEl>
                                          <p:spTgt spid="61"/>
                                        </p:tgtEl>
                                      </p:cBhvr>
                                    </p:animEffect>
                                    <p:anim calcmode="lin" valueType="num">
                                      <p:cBhvr>
                                        <p:cTn id="188" dur="100" fill="hold"/>
                                        <p:tgtEl>
                                          <p:spTgt spid="61"/>
                                        </p:tgtEl>
                                        <p:attrNameLst>
                                          <p:attrName>ppt_x</p:attrName>
                                        </p:attrNameLst>
                                      </p:cBhvr>
                                      <p:tavLst>
                                        <p:tav tm="0">
                                          <p:val>
                                            <p:strVal val="#ppt_x"/>
                                          </p:val>
                                        </p:tav>
                                        <p:tav tm="100000">
                                          <p:val>
                                            <p:strVal val="#ppt_x"/>
                                          </p:val>
                                        </p:tav>
                                      </p:tavLst>
                                    </p:anim>
                                    <p:anim calcmode="lin" valueType="num">
                                      <p:cBhvr>
                                        <p:cTn id="189" dur="100" fill="hold"/>
                                        <p:tgtEl>
                                          <p:spTgt spid="61"/>
                                        </p:tgtEl>
                                        <p:attrNameLst>
                                          <p:attrName>ppt_y</p:attrName>
                                        </p:attrNameLst>
                                      </p:cBhvr>
                                      <p:tavLst>
                                        <p:tav tm="0">
                                          <p:val>
                                            <p:strVal val="#ppt_y+.1"/>
                                          </p:val>
                                        </p:tav>
                                        <p:tav tm="100000">
                                          <p:val>
                                            <p:strVal val="#ppt_y"/>
                                          </p:val>
                                        </p:tav>
                                      </p:tavLst>
                                    </p:anim>
                                  </p:childTnLst>
                                </p:cTn>
                              </p:par>
                            </p:childTnLst>
                          </p:cTn>
                        </p:par>
                        <p:par>
                          <p:cTn id="190" fill="hold">
                            <p:stCondLst>
                              <p:cond delay="15500"/>
                            </p:stCondLst>
                            <p:childTnLst>
                              <p:par>
                                <p:cTn id="191" presetID="42" presetClass="entr" presetSubtype="0" fill="hold" grpId="0" nodeType="afterEffect">
                                  <p:stCondLst>
                                    <p:cond delay="0"/>
                                  </p:stCondLst>
                                  <p:childTnLst>
                                    <p:set>
                                      <p:cBhvr>
                                        <p:cTn id="192" dur="1" fill="hold">
                                          <p:stCondLst>
                                            <p:cond delay="0"/>
                                          </p:stCondLst>
                                        </p:cTn>
                                        <p:tgtEl>
                                          <p:spTgt spid="62"/>
                                        </p:tgtEl>
                                        <p:attrNameLst>
                                          <p:attrName>style.visibility</p:attrName>
                                        </p:attrNameLst>
                                      </p:cBhvr>
                                      <p:to>
                                        <p:strVal val="visible"/>
                                      </p:to>
                                    </p:set>
                                    <p:animEffect transition="in" filter="fade">
                                      <p:cBhvr>
                                        <p:cTn id="193" dur="100"/>
                                        <p:tgtEl>
                                          <p:spTgt spid="62"/>
                                        </p:tgtEl>
                                      </p:cBhvr>
                                    </p:animEffect>
                                    <p:anim calcmode="lin" valueType="num">
                                      <p:cBhvr>
                                        <p:cTn id="194" dur="100" fill="hold"/>
                                        <p:tgtEl>
                                          <p:spTgt spid="62"/>
                                        </p:tgtEl>
                                        <p:attrNameLst>
                                          <p:attrName>ppt_x</p:attrName>
                                        </p:attrNameLst>
                                      </p:cBhvr>
                                      <p:tavLst>
                                        <p:tav tm="0">
                                          <p:val>
                                            <p:strVal val="#ppt_x"/>
                                          </p:val>
                                        </p:tav>
                                        <p:tav tm="100000">
                                          <p:val>
                                            <p:strVal val="#ppt_x"/>
                                          </p:val>
                                        </p:tav>
                                      </p:tavLst>
                                    </p:anim>
                                    <p:anim calcmode="lin" valueType="num">
                                      <p:cBhvr>
                                        <p:cTn id="195" dur="100" fill="hold"/>
                                        <p:tgtEl>
                                          <p:spTgt spid="62"/>
                                        </p:tgtEl>
                                        <p:attrNameLst>
                                          <p:attrName>ppt_y</p:attrName>
                                        </p:attrNameLst>
                                      </p:cBhvr>
                                      <p:tavLst>
                                        <p:tav tm="0">
                                          <p:val>
                                            <p:strVal val="#ppt_y+.1"/>
                                          </p:val>
                                        </p:tav>
                                        <p:tav tm="100000">
                                          <p:val>
                                            <p:strVal val="#ppt_y"/>
                                          </p:val>
                                        </p:tav>
                                      </p:tavLst>
                                    </p:anim>
                                  </p:childTnLst>
                                </p:cTn>
                              </p:par>
                            </p:childTnLst>
                          </p:cTn>
                        </p:par>
                        <p:par>
                          <p:cTn id="196" fill="hold">
                            <p:stCondLst>
                              <p:cond delay="16000"/>
                            </p:stCondLst>
                            <p:childTnLst>
                              <p:par>
                                <p:cTn id="197" presetID="1" presetClass="emph" presetSubtype="2" fill="hold" nodeType="afterEffect">
                                  <p:stCondLst>
                                    <p:cond delay="0"/>
                                  </p:stCondLst>
                                  <p:childTnLst>
                                    <p:animClr clrSpc="rgb" dir="cw">
                                      <p:cBhvr>
                                        <p:cTn id="198" dur="500" fill="hold"/>
                                        <p:tgtEl>
                                          <p:spTgt spid="32"/>
                                        </p:tgtEl>
                                        <p:attrNameLst>
                                          <p:attrName>fillcolor</p:attrName>
                                        </p:attrNameLst>
                                      </p:cBhvr>
                                      <p:to>
                                        <a:srgbClr val="1E8CFF"/>
                                      </p:to>
                                    </p:animClr>
                                    <p:set>
                                      <p:cBhvr>
                                        <p:cTn id="199" dur="500" fill="hold"/>
                                        <p:tgtEl>
                                          <p:spTgt spid="32"/>
                                        </p:tgtEl>
                                        <p:attrNameLst>
                                          <p:attrName>fill.type</p:attrName>
                                        </p:attrNameLst>
                                      </p:cBhvr>
                                      <p:to>
                                        <p:strVal val="solid"/>
                                      </p:to>
                                    </p:set>
                                    <p:set>
                                      <p:cBhvr>
                                        <p:cTn id="200" dur="500" fill="hold"/>
                                        <p:tgtEl>
                                          <p:spTgt spid="32"/>
                                        </p:tgtEl>
                                        <p:attrNameLst>
                                          <p:attrName>fill.on</p:attrName>
                                        </p:attrNameLst>
                                      </p:cBhvr>
                                      <p:to>
                                        <p:strVal val="true"/>
                                      </p:to>
                                    </p:set>
                                  </p:childTnLst>
                                </p:cTn>
                              </p:par>
                            </p:childTnLst>
                          </p:cTn>
                        </p:par>
                        <p:par>
                          <p:cTn id="201" fill="hold">
                            <p:stCondLst>
                              <p:cond delay="16500"/>
                            </p:stCondLst>
                            <p:childTnLst>
                              <p:par>
                                <p:cTn id="202" presetID="1" presetClass="emph" presetSubtype="2" fill="hold" nodeType="afterEffect">
                                  <p:stCondLst>
                                    <p:cond delay="0"/>
                                  </p:stCondLst>
                                  <p:childTnLst>
                                    <p:animClr clrSpc="rgb" dir="cw">
                                      <p:cBhvr>
                                        <p:cTn id="203" dur="500" fill="hold"/>
                                        <p:tgtEl>
                                          <p:spTgt spid="38"/>
                                        </p:tgtEl>
                                        <p:attrNameLst>
                                          <p:attrName>fillcolor</p:attrName>
                                        </p:attrNameLst>
                                      </p:cBhvr>
                                      <p:to>
                                        <a:srgbClr val="1CCAC2"/>
                                      </p:to>
                                    </p:animClr>
                                    <p:set>
                                      <p:cBhvr>
                                        <p:cTn id="204" dur="500" fill="hold"/>
                                        <p:tgtEl>
                                          <p:spTgt spid="38"/>
                                        </p:tgtEl>
                                        <p:attrNameLst>
                                          <p:attrName>fill.type</p:attrName>
                                        </p:attrNameLst>
                                      </p:cBhvr>
                                      <p:to>
                                        <p:strVal val="solid"/>
                                      </p:to>
                                    </p:set>
                                    <p:set>
                                      <p:cBhvr>
                                        <p:cTn id="205" dur="500" fill="hold"/>
                                        <p:tgtEl>
                                          <p:spTgt spid="38"/>
                                        </p:tgtEl>
                                        <p:attrNameLst>
                                          <p:attrName>fill.on</p:attrName>
                                        </p:attrNameLst>
                                      </p:cBhvr>
                                      <p:to>
                                        <p:strVal val="true"/>
                                      </p:to>
                                    </p:set>
                                  </p:childTnLst>
                                </p:cTn>
                              </p:par>
                            </p:childTnLst>
                          </p:cTn>
                        </p:par>
                        <p:par>
                          <p:cTn id="206" fill="hold">
                            <p:stCondLst>
                              <p:cond delay="17000"/>
                            </p:stCondLst>
                            <p:childTnLst>
                              <p:par>
                                <p:cTn id="207" presetID="1" presetClass="emph" presetSubtype="2" fill="hold" nodeType="afterEffect">
                                  <p:stCondLst>
                                    <p:cond delay="0"/>
                                  </p:stCondLst>
                                  <p:childTnLst>
                                    <p:animClr clrSpc="rgb" dir="cw">
                                      <p:cBhvr>
                                        <p:cTn id="208" dur="500" fill="hold"/>
                                        <p:tgtEl>
                                          <p:spTgt spid="47"/>
                                        </p:tgtEl>
                                        <p:attrNameLst>
                                          <p:attrName>fillcolor</p:attrName>
                                        </p:attrNameLst>
                                      </p:cBhvr>
                                      <p:to>
                                        <a:srgbClr val="7ABC32"/>
                                      </p:to>
                                    </p:animClr>
                                    <p:set>
                                      <p:cBhvr>
                                        <p:cTn id="209" dur="500" fill="hold"/>
                                        <p:tgtEl>
                                          <p:spTgt spid="47"/>
                                        </p:tgtEl>
                                        <p:attrNameLst>
                                          <p:attrName>fill.type</p:attrName>
                                        </p:attrNameLst>
                                      </p:cBhvr>
                                      <p:to>
                                        <p:strVal val="solid"/>
                                      </p:to>
                                    </p:set>
                                    <p:set>
                                      <p:cBhvr>
                                        <p:cTn id="210" dur="500" fill="hold"/>
                                        <p:tgtEl>
                                          <p:spTgt spid="47"/>
                                        </p:tgtEl>
                                        <p:attrNameLst>
                                          <p:attrName>fill.on</p:attrName>
                                        </p:attrNameLst>
                                      </p:cBhvr>
                                      <p:to>
                                        <p:strVal val="true"/>
                                      </p:to>
                                    </p:set>
                                  </p:childTnLst>
                                </p:cTn>
                              </p:par>
                            </p:childTnLst>
                          </p:cTn>
                        </p:par>
                        <p:par>
                          <p:cTn id="211" fill="hold">
                            <p:stCondLst>
                              <p:cond delay="17500"/>
                            </p:stCondLst>
                            <p:childTnLst>
                              <p:par>
                                <p:cTn id="212" presetID="2" presetClass="entr" presetSubtype="2" fill="hold" grpId="0" nodeType="afterEffect">
                                  <p:stCondLst>
                                    <p:cond delay="0"/>
                                  </p:stCondLst>
                                  <p:childTnLst>
                                    <p:set>
                                      <p:cBhvr>
                                        <p:cTn id="213" dur="1" fill="hold">
                                          <p:stCondLst>
                                            <p:cond delay="0"/>
                                          </p:stCondLst>
                                        </p:cTn>
                                        <p:tgtEl>
                                          <p:spTgt spid="63"/>
                                        </p:tgtEl>
                                        <p:attrNameLst>
                                          <p:attrName>style.visibility</p:attrName>
                                        </p:attrNameLst>
                                      </p:cBhvr>
                                      <p:to>
                                        <p:strVal val="visible"/>
                                      </p:to>
                                    </p:set>
                                    <p:anim calcmode="lin" valueType="num">
                                      <p:cBhvr additive="base">
                                        <p:cTn id="214" dur="300" fill="hold"/>
                                        <p:tgtEl>
                                          <p:spTgt spid="63"/>
                                        </p:tgtEl>
                                        <p:attrNameLst>
                                          <p:attrName>ppt_x</p:attrName>
                                        </p:attrNameLst>
                                      </p:cBhvr>
                                      <p:tavLst>
                                        <p:tav tm="0">
                                          <p:val>
                                            <p:strVal val="1+#ppt_w/2"/>
                                          </p:val>
                                        </p:tav>
                                        <p:tav tm="100000">
                                          <p:val>
                                            <p:strVal val="#ppt_x"/>
                                          </p:val>
                                        </p:tav>
                                      </p:tavLst>
                                    </p:anim>
                                    <p:anim calcmode="lin" valueType="num">
                                      <p:cBhvr additive="base">
                                        <p:cTn id="215" dur="300" fill="hold"/>
                                        <p:tgtEl>
                                          <p:spTgt spid="63"/>
                                        </p:tgtEl>
                                        <p:attrNameLst>
                                          <p:attrName>ppt_y</p:attrName>
                                        </p:attrNameLst>
                                      </p:cBhvr>
                                      <p:tavLst>
                                        <p:tav tm="0">
                                          <p:val>
                                            <p:strVal val="#ppt_y"/>
                                          </p:val>
                                        </p:tav>
                                        <p:tav tm="100000">
                                          <p:val>
                                            <p:strVal val="#ppt_y"/>
                                          </p:val>
                                        </p:tav>
                                      </p:tavLst>
                                    </p:anim>
                                  </p:childTnLst>
                                </p:cTn>
                              </p:par>
                            </p:childTnLst>
                          </p:cTn>
                        </p:par>
                        <p:par>
                          <p:cTn id="216" fill="hold">
                            <p:stCondLst>
                              <p:cond delay="18000"/>
                            </p:stCondLst>
                            <p:childTnLst>
                              <p:par>
                                <p:cTn id="217" presetID="53" presetClass="entr" presetSubtype="16" fill="hold" nodeType="afterEffect">
                                  <p:stCondLst>
                                    <p:cond delay="0"/>
                                  </p:stCondLst>
                                  <p:childTnLst>
                                    <p:set>
                                      <p:cBhvr>
                                        <p:cTn id="218" dur="1" fill="hold">
                                          <p:stCondLst>
                                            <p:cond delay="0"/>
                                          </p:stCondLst>
                                        </p:cTn>
                                        <p:tgtEl>
                                          <p:spTgt spid="72"/>
                                        </p:tgtEl>
                                        <p:attrNameLst>
                                          <p:attrName>style.visibility</p:attrName>
                                        </p:attrNameLst>
                                      </p:cBhvr>
                                      <p:to>
                                        <p:strVal val="visible"/>
                                      </p:to>
                                    </p:set>
                                    <p:anim calcmode="lin" valueType="num">
                                      <p:cBhvr>
                                        <p:cTn id="219" dur="300" fill="hold"/>
                                        <p:tgtEl>
                                          <p:spTgt spid="72"/>
                                        </p:tgtEl>
                                        <p:attrNameLst>
                                          <p:attrName>ppt_w</p:attrName>
                                        </p:attrNameLst>
                                      </p:cBhvr>
                                      <p:tavLst>
                                        <p:tav tm="0">
                                          <p:val>
                                            <p:fltVal val="0"/>
                                          </p:val>
                                        </p:tav>
                                        <p:tav tm="100000">
                                          <p:val>
                                            <p:strVal val="#ppt_w"/>
                                          </p:val>
                                        </p:tav>
                                      </p:tavLst>
                                    </p:anim>
                                    <p:anim calcmode="lin" valueType="num">
                                      <p:cBhvr>
                                        <p:cTn id="220" dur="300" fill="hold"/>
                                        <p:tgtEl>
                                          <p:spTgt spid="72"/>
                                        </p:tgtEl>
                                        <p:attrNameLst>
                                          <p:attrName>ppt_h</p:attrName>
                                        </p:attrNameLst>
                                      </p:cBhvr>
                                      <p:tavLst>
                                        <p:tav tm="0">
                                          <p:val>
                                            <p:fltVal val="0"/>
                                          </p:val>
                                        </p:tav>
                                        <p:tav tm="100000">
                                          <p:val>
                                            <p:strVal val="#ppt_h"/>
                                          </p:val>
                                        </p:tav>
                                      </p:tavLst>
                                    </p:anim>
                                    <p:animEffect transition="in" filter="fade">
                                      <p:cBhvr>
                                        <p:cTn id="221" dur="300"/>
                                        <p:tgtEl>
                                          <p:spTgt spid="72"/>
                                        </p:tgtEl>
                                      </p:cBhvr>
                                    </p:animEffect>
                                  </p:childTnLst>
                                </p:cTn>
                              </p:par>
                            </p:childTnLst>
                          </p:cTn>
                        </p:par>
                        <p:par>
                          <p:cTn id="222" fill="hold">
                            <p:stCondLst>
                              <p:cond delay="18500"/>
                            </p:stCondLst>
                            <p:childTnLst>
                              <p:par>
                                <p:cTn id="223" presetID="10" presetClass="entr" presetSubtype="0" fill="hold" grpId="0" nodeType="afterEffect">
                                  <p:stCondLst>
                                    <p:cond delay="0"/>
                                  </p:stCondLst>
                                  <p:childTnLst>
                                    <p:set>
                                      <p:cBhvr>
                                        <p:cTn id="224" dur="1" fill="hold">
                                          <p:stCondLst>
                                            <p:cond delay="0"/>
                                          </p:stCondLst>
                                        </p:cTn>
                                        <p:tgtEl>
                                          <p:spTgt spid="83"/>
                                        </p:tgtEl>
                                        <p:attrNameLst>
                                          <p:attrName>style.visibility</p:attrName>
                                        </p:attrNameLst>
                                      </p:cBhvr>
                                      <p:to>
                                        <p:strVal val="visible"/>
                                      </p:to>
                                    </p:set>
                                    <p:animEffect transition="in" filter="fade">
                                      <p:cBhvr>
                                        <p:cTn id="225" dur="300"/>
                                        <p:tgtEl>
                                          <p:spTgt spid="83"/>
                                        </p:tgtEl>
                                      </p:cBhvr>
                                    </p:animEffect>
                                  </p:childTnLst>
                                </p:cTn>
                              </p:par>
                            </p:childTnLst>
                          </p:cTn>
                        </p:par>
                        <p:par>
                          <p:cTn id="226" fill="hold">
                            <p:stCondLst>
                              <p:cond delay="19000"/>
                            </p:stCondLst>
                            <p:childTnLst>
                              <p:par>
                                <p:cTn id="227" presetID="53" presetClass="entr" presetSubtype="16" fill="hold" nodeType="afterEffect">
                                  <p:stCondLst>
                                    <p:cond delay="0"/>
                                  </p:stCondLst>
                                  <p:childTnLst>
                                    <p:set>
                                      <p:cBhvr>
                                        <p:cTn id="228" dur="1" fill="hold">
                                          <p:stCondLst>
                                            <p:cond delay="0"/>
                                          </p:stCondLst>
                                        </p:cTn>
                                        <p:tgtEl>
                                          <p:spTgt spid="78"/>
                                        </p:tgtEl>
                                        <p:attrNameLst>
                                          <p:attrName>style.visibility</p:attrName>
                                        </p:attrNameLst>
                                      </p:cBhvr>
                                      <p:to>
                                        <p:strVal val="visible"/>
                                      </p:to>
                                    </p:set>
                                    <p:anim calcmode="lin" valueType="num">
                                      <p:cBhvr>
                                        <p:cTn id="229" dur="300" fill="hold"/>
                                        <p:tgtEl>
                                          <p:spTgt spid="78"/>
                                        </p:tgtEl>
                                        <p:attrNameLst>
                                          <p:attrName>ppt_w</p:attrName>
                                        </p:attrNameLst>
                                      </p:cBhvr>
                                      <p:tavLst>
                                        <p:tav tm="0">
                                          <p:val>
                                            <p:fltVal val="0"/>
                                          </p:val>
                                        </p:tav>
                                        <p:tav tm="100000">
                                          <p:val>
                                            <p:strVal val="#ppt_w"/>
                                          </p:val>
                                        </p:tav>
                                      </p:tavLst>
                                    </p:anim>
                                    <p:anim calcmode="lin" valueType="num">
                                      <p:cBhvr>
                                        <p:cTn id="230" dur="300" fill="hold"/>
                                        <p:tgtEl>
                                          <p:spTgt spid="78"/>
                                        </p:tgtEl>
                                        <p:attrNameLst>
                                          <p:attrName>ppt_h</p:attrName>
                                        </p:attrNameLst>
                                      </p:cBhvr>
                                      <p:tavLst>
                                        <p:tav tm="0">
                                          <p:val>
                                            <p:fltVal val="0"/>
                                          </p:val>
                                        </p:tav>
                                        <p:tav tm="100000">
                                          <p:val>
                                            <p:strVal val="#ppt_h"/>
                                          </p:val>
                                        </p:tav>
                                      </p:tavLst>
                                    </p:anim>
                                    <p:animEffect transition="in" filter="fade">
                                      <p:cBhvr>
                                        <p:cTn id="231" dur="300"/>
                                        <p:tgtEl>
                                          <p:spTgt spid="78"/>
                                        </p:tgtEl>
                                      </p:cBhvr>
                                    </p:animEffect>
                                  </p:childTnLst>
                                </p:cTn>
                              </p:par>
                            </p:childTnLst>
                          </p:cTn>
                        </p:par>
                        <p:par>
                          <p:cTn id="232" fill="hold">
                            <p:stCondLst>
                              <p:cond delay="19500"/>
                            </p:stCondLst>
                            <p:childTnLst>
                              <p:par>
                                <p:cTn id="233" presetID="10" presetClass="entr" presetSubtype="0" fill="hold" grpId="0" nodeType="afterEffect">
                                  <p:stCondLst>
                                    <p:cond delay="0"/>
                                  </p:stCondLst>
                                  <p:childTnLst>
                                    <p:set>
                                      <p:cBhvr>
                                        <p:cTn id="234" dur="1" fill="hold">
                                          <p:stCondLst>
                                            <p:cond delay="0"/>
                                          </p:stCondLst>
                                        </p:cTn>
                                        <p:tgtEl>
                                          <p:spTgt spid="84"/>
                                        </p:tgtEl>
                                        <p:attrNameLst>
                                          <p:attrName>style.visibility</p:attrName>
                                        </p:attrNameLst>
                                      </p:cBhvr>
                                      <p:to>
                                        <p:strVal val="visible"/>
                                      </p:to>
                                    </p:set>
                                    <p:animEffect transition="in" filter="fade">
                                      <p:cBhvr>
                                        <p:cTn id="235" dur="300"/>
                                        <p:tgtEl>
                                          <p:spTgt spid="84"/>
                                        </p:tgtEl>
                                      </p:cBhvr>
                                    </p:animEffect>
                                  </p:childTnLst>
                                </p:cTn>
                              </p:par>
                            </p:childTnLst>
                          </p:cTn>
                        </p:par>
                        <p:par>
                          <p:cTn id="236" fill="hold">
                            <p:stCondLst>
                              <p:cond delay="20000"/>
                            </p:stCondLst>
                            <p:childTnLst>
                              <p:par>
                                <p:cTn id="237" presetID="53" presetClass="entr" presetSubtype="16" fill="hold" nodeType="afterEffect">
                                  <p:stCondLst>
                                    <p:cond delay="0"/>
                                  </p:stCondLst>
                                  <p:childTnLst>
                                    <p:set>
                                      <p:cBhvr>
                                        <p:cTn id="238" dur="1" fill="hold">
                                          <p:stCondLst>
                                            <p:cond delay="0"/>
                                          </p:stCondLst>
                                        </p:cTn>
                                        <p:tgtEl>
                                          <p:spTgt spid="64"/>
                                        </p:tgtEl>
                                        <p:attrNameLst>
                                          <p:attrName>style.visibility</p:attrName>
                                        </p:attrNameLst>
                                      </p:cBhvr>
                                      <p:to>
                                        <p:strVal val="visible"/>
                                      </p:to>
                                    </p:set>
                                    <p:anim calcmode="lin" valueType="num">
                                      <p:cBhvr>
                                        <p:cTn id="239" dur="300" fill="hold"/>
                                        <p:tgtEl>
                                          <p:spTgt spid="64"/>
                                        </p:tgtEl>
                                        <p:attrNameLst>
                                          <p:attrName>ppt_w</p:attrName>
                                        </p:attrNameLst>
                                      </p:cBhvr>
                                      <p:tavLst>
                                        <p:tav tm="0">
                                          <p:val>
                                            <p:fltVal val="0"/>
                                          </p:val>
                                        </p:tav>
                                        <p:tav tm="100000">
                                          <p:val>
                                            <p:strVal val="#ppt_w"/>
                                          </p:val>
                                        </p:tav>
                                      </p:tavLst>
                                    </p:anim>
                                    <p:anim calcmode="lin" valueType="num">
                                      <p:cBhvr>
                                        <p:cTn id="240" dur="300" fill="hold"/>
                                        <p:tgtEl>
                                          <p:spTgt spid="64"/>
                                        </p:tgtEl>
                                        <p:attrNameLst>
                                          <p:attrName>ppt_h</p:attrName>
                                        </p:attrNameLst>
                                      </p:cBhvr>
                                      <p:tavLst>
                                        <p:tav tm="0">
                                          <p:val>
                                            <p:fltVal val="0"/>
                                          </p:val>
                                        </p:tav>
                                        <p:tav tm="100000">
                                          <p:val>
                                            <p:strVal val="#ppt_h"/>
                                          </p:val>
                                        </p:tav>
                                      </p:tavLst>
                                    </p:anim>
                                    <p:animEffect transition="in" filter="fade">
                                      <p:cBhvr>
                                        <p:cTn id="241" dur="300"/>
                                        <p:tgtEl>
                                          <p:spTgt spid="64"/>
                                        </p:tgtEl>
                                      </p:cBhvr>
                                    </p:animEffect>
                                  </p:childTnLst>
                                </p:cTn>
                              </p:par>
                            </p:childTnLst>
                          </p:cTn>
                        </p:par>
                        <p:par>
                          <p:cTn id="242" fill="hold">
                            <p:stCondLst>
                              <p:cond delay="20500"/>
                            </p:stCondLst>
                            <p:childTnLst>
                              <p:par>
                                <p:cTn id="243" presetID="10" presetClass="entr" presetSubtype="0" fill="hold" grpId="0" nodeType="afterEffect">
                                  <p:stCondLst>
                                    <p:cond delay="0"/>
                                  </p:stCondLst>
                                  <p:childTnLst>
                                    <p:set>
                                      <p:cBhvr>
                                        <p:cTn id="244" dur="1" fill="hold">
                                          <p:stCondLst>
                                            <p:cond delay="0"/>
                                          </p:stCondLst>
                                        </p:cTn>
                                        <p:tgtEl>
                                          <p:spTgt spid="85"/>
                                        </p:tgtEl>
                                        <p:attrNameLst>
                                          <p:attrName>style.visibility</p:attrName>
                                        </p:attrNameLst>
                                      </p:cBhvr>
                                      <p:to>
                                        <p:strVal val="visible"/>
                                      </p:to>
                                    </p:set>
                                    <p:animEffect transition="in" filter="fade">
                                      <p:cBhvr>
                                        <p:cTn id="245" dur="3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p:bldP spid="83" grpId="0"/>
      <p:bldP spid="84" grpId="0"/>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5" y="1908353"/>
            <a:ext cx="12190413" cy="3672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4" name="圆角矩形 33"/>
          <p:cNvSpPr/>
          <p:nvPr/>
        </p:nvSpPr>
        <p:spPr>
          <a:xfrm>
            <a:off x="6276087" y="2308669"/>
            <a:ext cx="4832295" cy="192000"/>
          </a:xfrm>
          <a:prstGeom prst="roundRect">
            <a:avLst>
              <a:gd name="adj" fmla="val 50000"/>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5" name="圆角矩形 34"/>
          <p:cNvSpPr/>
          <p:nvPr/>
        </p:nvSpPr>
        <p:spPr>
          <a:xfrm>
            <a:off x="6276087" y="2726035"/>
            <a:ext cx="4832295" cy="192000"/>
          </a:xfrm>
          <a:prstGeom prst="roundRect">
            <a:avLst>
              <a:gd name="adj" fmla="val 50000"/>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6" name="圆角矩形 35"/>
          <p:cNvSpPr/>
          <p:nvPr/>
        </p:nvSpPr>
        <p:spPr>
          <a:xfrm>
            <a:off x="6276087" y="3159403"/>
            <a:ext cx="4832295" cy="192000"/>
          </a:xfrm>
          <a:prstGeom prst="roundRect">
            <a:avLst>
              <a:gd name="adj" fmla="val 50000"/>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7" name="圆角矩形 36"/>
          <p:cNvSpPr/>
          <p:nvPr/>
        </p:nvSpPr>
        <p:spPr>
          <a:xfrm>
            <a:off x="6324261" y="2356685"/>
            <a:ext cx="3055456" cy="96000"/>
          </a:xfrm>
          <a:prstGeom prst="roundRect">
            <a:avLst>
              <a:gd name="adj" fmla="val 5000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8" name="圆角矩形 37"/>
          <p:cNvSpPr/>
          <p:nvPr/>
        </p:nvSpPr>
        <p:spPr>
          <a:xfrm>
            <a:off x="6324262" y="2774051"/>
            <a:ext cx="3631989" cy="96000"/>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9" name="圆角矩形 38"/>
          <p:cNvSpPr/>
          <p:nvPr/>
        </p:nvSpPr>
        <p:spPr>
          <a:xfrm>
            <a:off x="6324263" y="3207419"/>
            <a:ext cx="4208523" cy="96000"/>
          </a:xfrm>
          <a:prstGeom prst="roundRect">
            <a:avLst>
              <a:gd name="adj" fmla="val 50000"/>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0" name="矩形 39"/>
          <p:cNvSpPr/>
          <p:nvPr/>
        </p:nvSpPr>
        <p:spPr>
          <a:xfrm>
            <a:off x="11009819" y="2214982"/>
            <a:ext cx="656566" cy="369320"/>
          </a:xfrm>
          <a:prstGeom prst="rect">
            <a:avLst/>
          </a:prstGeom>
        </p:spPr>
        <p:txBody>
          <a:bodyPr wrap="none" lIns="121908" tIns="60954" rIns="121908" bIns="60954">
            <a:spAutoFit/>
          </a:bodyPr>
          <a:lstStyle/>
          <a:p>
            <a:pPr algn="r"/>
            <a:r>
              <a:rPr lang="en-US" altLang="zh-CN" sz="1600" b="1" dirty="0">
                <a:solidFill>
                  <a:schemeClr val="accent1"/>
                </a:solidFill>
              </a:rPr>
              <a:t>60%</a:t>
            </a:r>
            <a:endParaRPr lang="zh-CN" altLang="en-US" sz="1600" b="1" dirty="0">
              <a:solidFill>
                <a:schemeClr val="accent1"/>
              </a:solidFill>
            </a:endParaRPr>
          </a:p>
        </p:txBody>
      </p:sp>
      <p:sp>
        <p:nvSpPr>
          <p:cNvPr id="41" name="矩形 40"/>
          <p:cNvSpPr/>
          <p:nvPr/>
        </p:nvSpPr>
        <p:spPr>
          <a:xfrm>
            <a:off x="11009819" y="2632347"/>
            <a:ext cx="656566" cy="369320"/>
          </a:xfrm>
          <a:prstGeom prst="rect">
            <a:avLst/>
          </a:prstGeom>
        </p:spPr>
        <p:txBody>
          <a:bodyPr wrap="none" lIns="121908" tIns="60954" rIns="121908" bIns="60954">
            <a:spAutoFit/>
          </a:bodyPr>
          <a:lstStyle/>
          <a:p>
            <a:pPr algn="r"/>
            <a:r>
              <a:rPr lang="en-US" altLang="zh-CN" sz="1600" b="1" dirty="0">
                <a:solidFill>
                  <a:schemeClr val="accent2"/>
                </a:solidFill>
              </a:rPr>
              <a:t>80%</a:t>
            </a:r>
            <a:endParaRPr lang="zh-CN" altLang="en-US" sz="1600" b="1" dirty="0">
              <a:solidFill>
                <a:schemeClr val="accent2"/>
              </a:solidFill>
            </a:endParaRPr>
          </a:p>
        </p:txBody>
      </p:sp>
      <p:sp>
        <p:nvSpPr>
          <p:cNvPr id="42" name="矩形 41"/>
          <p:cNvSpPr/>
          <p:nvPr/>
        </p:nvSpPr>
        <p:spPr>
          <a:xfrm>
            <a:off x="11009819" y="3065715"/>
            <a:ext cx="656566" cy="369320"/>
          </a:xfrm>
          <a:prstGeom prst="rect">
            <a:avLst/>
          </a:prstGeom>
        </p:spPr>
        <p:txBody>
          <a:bodyPr wrap="none" lIns="121908" tIns="60954" rIns="121908" bIns="60954">
            <a:spAutoFit/>
          </a:bodyPr>
          <a:lstStyle/>
          <a:p>
            <a:pPr algn="r"/>
            <a:r>
              <a:rPr lang="en-US" altLang="zh-CN" sz="1600" b="1" dirty="0">
                <a:solidFill>
                  <a:schemeClr val="accent3"/>
                </a:solidFill>
              </a:rPr>
              <a:t>90%</a:t>
            </a:r>
            <a:endParaRPr lang="zh-CN" altLang="en-US" sz="1600" b="1" dirty="0">
              <a:solidFill>
                <a:schemeClr val="accent3"/>
              </a:solidFill>
            </a:endParaRPr>
          </a:p>
        </p:txBody>
      </p:sp>
      <p:sp>
        <p:nvSpPr>
          <p:cNvPr id="43" name="圆角矩形 42"/>
          <p:cNvSpPr/>
          <p:nvPr/>
        </p:nvSpPr>
        <p:spPr>
          <a:xfrm>
            <a:off x="6276087" y="3565544"/>
            <a:ext cx="4832295" cy="192000"/>
          </a:xfrm>
          <a:prstGeom prst="roundRect">
            <a:avLst>
              <a:gd name="adj" fmla="val 50000"/>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4" name="圆角矩形 43"/>
          <p:cNvSpPr/>
          <p:nvPr/>
        </p:nvSpPr>
        <p:spPr>
          <a:xfrm>
            <a:off x="6324263" y="3613560"/>
            <a:ext cx="4208523" cy="96000"/>
          </a:xfrm>
          <a:prstGeom prst="roundRect">
            <a:avLst>
              <a:gd name="adj" fmla="val 5000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5" name="矩形 44"/>
          <p:cNvSpPr/>
          <p:nvPr/>
        </p:nvSpPr>
        <p:spPr>
          <a:xfrm>
            <a:off x="11009819" y="3471857"/>
            <a:ext cx="656566" cy="369320"/>
          </a:xfrm>
          <a:prstGeom prst="rect">
            <a:avLst/>
          </a:prstGeom>
        </p:spPr>
        <p:txBody>
          <a:bodyPr wrap="none" lIns="121908" tIns="60954" rIns="121908" bIns="60954">
            <a:spAutoFit/>
          </a:bodyPr>
          <a:lstStyle/>
          <a:p>
            <a:pPr algn="r"/>
            <a:r>
              <a:rPr lang="en-US" altLang="zh-CN" sz="1600" b="1" dirty="0">
                <a:solidFill>
                  <a:schemeClr val="accent4"/>
                </a:solidFill>
              </a:rPr>
              <a:t>90%</a:t>
            </a:r>
            <a:endParaRPr lang="zh-CN" altLang="en-US" sz="1600" b="1" dirty="0">
              <a:solidFill>
                <a:schemeClr val="accent4"/>
              </a:solidFill>
            </a:endParaRPr>
          </a:p>
        </p:txBody>
      </p:sp>
      <p:sp>
        <p:nvSpPr>
          <p:cNvPr id="46" name="矩形 45"/>
          <p:cNvSpPr/>
          <p:nvPr/>
        </p:nvSpPr>
        <p:spPr>
          <a:xfrm>
            <a:off x="5817257" y="4021889"/>
            <a:ext cx="2624184" cy="603243"/>
          </a:xfrm>
          <a:prstGeom prst="rect">
            <a:avLst/>
          </a:prstGeom>
        </p:spPr>
        <p:txBody>
          <a:bodyPr wrap="square" lIns="121908" tIns="60954" rIns="121908" bIns="60954">
            <a:spAutoFit/>
          </a:bodyPr>
          <a:lstStyle/>
          <a:p>
            <a:pP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zh-CN" altLang="en-US" sz="1300" dirty="0">
              <a:solidFill>
                <a:schemeClr val="accent5"/>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5817257" y="4741270"/>
            <a:ext cx="2624184" cy="603243"/>
          </a:xfrm>
          <a:prstGeom prst="rect">
            <a:avLst/>
          </a:prstGeom>
        </p:spPr>
        <p:txBody>
          <a:bodyPr wrap="square" lIns="121908" tIns="60954" rIns="121908" bIns="60954">
            <a:spAutoFit/>
          </a:bodyPr>
          <a:lstStyle/>
          <a:p>
            <a:pP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zh-CN" altLang="en-US" sz="1300" dirty="0">
              <a:solidFill>
                <a:schemeClr val="accent4"/>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9131720" y="4021889"/>
            <a:ext cx="2624184" cy="603243"/>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zh-CN" altLang="en-US" sz="1300"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9131720" y="4741270"/>
            <a:ext cx="2624184" cy="603243"/>
          </a:xfrm>
          <a:prstGeom prst="rect">
            <a:avLst/>
          </a:prstGeom>
        </p:spPr>
        <p:txBody>
          <a:bodyPr wrap="square" lIns="121908" tIns="60954" rIns="121908" bIns="60954">
            <a:spAutoFit/>
          </a:bodyPr>
          <a:lstStyle/>
          <a:p>
            <a:pP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zh-CN" altLang="en-US" sz="1300"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8798662" y="4857115"/>
            <a:ext cx="371506" cy="371552"/>
            <a:chOff x="5835317" y="2123703"/>
            <a:chExt cx="756000" cy="756000"/>
          </a:xfrm>
        </p:grpSpPr>
        <p:sp>
          <p:nvSpPr>
            <p:cNvPr id="51" name="椭圆 50"/>
            <p:cNvSpPr/>
            <p:nvPr/>
          </p:nvSpPr>
          <p:spPr>
            <a:xfrm>
              <a:off x="5835317" y="2123703"/>
              <a:ext cx="756000" cy="75600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2" name="组合 51"/>
            <p:cNvGrpSpPr/>
            <p:nvPr/>
          </p:nvGrpSpPr>
          <p:grpSpPr>
            <a:xfrm>
              <a:off x="6046413" y="2333066"/>
              <a:ext cx="333808" cy="298641"/>
              <a:chOff x="4987925" y="414338"/>
              <a:chExt cx="1898650" cy="1698625"/>
            </a:xfrm>
          </p:grpSpPr>
          <p:sp>
            <p:nvSpPr>
              <p:cNvPr id="53"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56" name="组合 55"/>
          <p:cNvGrpSpPr/>
          <p:nvPr/>
        </p:nvGrpSpPr>
        <p:grpSpPr>
          <a:xfrm>
            <a:off x="5478326" y="4857115"/>
            <a:ext cx="371506" cy="371552"/>
            <a:chOff x="2552681" y="2123703"/>
            <a:chExt cx="756000" cy="756000"/>
          </a:xfrm>
        </p:grpSpPr>
        <p:sp>
          <p:nvSpPr>
            <p:cNvPr id="57" name="椭圆 56"/>
            <p:cNvSpPr/>
            <p:nvPr/>
          </p:nvSpPr>
          <p:spPr>
            <a:xfrm>
              <a:off x="2552681" y="2123703"/>
              <a:ext cx="756000" cy="756000"/>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8" name="组合 57"/>
            <p:cNvGrpSpPr/>
            <p:nvPr/>
          </p:nvGrpSpPr>
          <p:grpSpPr>
            <a:xfrm>
              <a:off x="2780523" y="2352383"/>
              <a:ext cx="300316" cy="298641"/>
              <a:chOff x="2616200" y="414338"/>
              <a:chExt cx="1708150" cy="1698625"/>
            </a:xfrm>
          </p:grpSpPr>
          <p:sp>
            <p:nvSpPr>
              <p:cNvPr id="59"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62" name="组合 61"/>
          <p:cNvGrpSpPr/>
          <p:nvPr/>
        </p:nvGrpSpPr>
        <p:grpSpPr>
          <a:xfrm>
            <a:off x="8798662" y="4137733"/>
            <a:ext cx="371506" cy="371552"/>
            <a:chOff x="4193999" y="2123703"/>
            <a:chExt cx="756000" cy="756000"/>
          </a:xfrm>
        </p:grpSpPr>
        <p:sp>
          <p:nvSpPr>
            <p:cNvPr id="63" name="椭圆 62"/>
            <p:cNvSpPr/>
            <p:nvPr/>
          </p:nvSpPr>
          <p:spPr>
            <a:xfrm>
              <a:off x="4193999" y="2123703"/>
              <a:ext cx="756000" cy="75600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4" name="组合 63"/>
            <p:cNvGrpSpPr/>
            <p:nvPr/>
          </p:nvGrpSpPr>
          <p:grpSpPr>
            <a:xfrm>
              <a:off x="4420167" y="2352383"/>
              <a:ext cx="303665" cy="298641"/>
              <a:chOff x="5032375" y="3027363"/>
              <a:chExt cx="1727200" cy="1698625"/>
            </a:xfrm>
          </p:grpSpPr>
          <p:sp>
            <p:nvSpPr>
              <p:cNvPr id="65"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8"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9"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70" name="组合 69"/>
          <p:cNvGrpSpPr/>
          <p:nvPr/>
        </p:nvGrpSpPr>
        <p:grpSpPr>
          <a:xfrm>
            <a:off x="5472755" y="4137733"/>
            <a:ext cx="371506" cy="371552"/>
            <a:chOff x="911363" y="2123703"/>
            <a:chExt cx="756000" cy="756000"/>
          </a:xfrm>
        </p:grpSpPr>
        <p:sp>
          <p:nvSpPr>
            <p:cNvPr id="71" name="椭圆 70"/>
            <p:cNvSpPr/>
            <p:nvPr/>
          </p:nvSpPr>
          <p:spPr>
            <a:xfrm>
              <a:off x="911363" y="2123703"/>
              <a:ext cx="756000" cy="756000"/>
            </a:xfrm>
            <a:prstGeom prst="ellipse">
              <a:avLst/>
            </a:prstGeom>
            <a:solidFill>
              <a:schemeClr val="accent1"/>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2" name="组合 71"/>
            <p:cNvGrpSpPr/>
            <p:nvPr/>
          </p:nvGrpSpPr>
          <p:grpSpPr>
            <a:xfrm>
              <a:off x="1140043" y="2352383"/>
              <a:ext cx="298641" cy="298641"/>
              <a:chOff x="152400" y="414338"/>
              <a:chExt cx="1698625" cy="1698625"/>
            </a:xfrm>
          </p:grpSpPr>
          <p:sp>
            <p:nvSpPr>
              <p:cNvPr id="73"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76" name="Freeform 5"/>
          <p:cNvSpPr/>
          <p:nvPr/>
        </p:nvSpPr>
        <p:spPr bwMode="auto">
          <a:xfrm>
            <a:off x="1982158" y="3202387"/>
            <a:ext cx="1165259" cy="1165411"/>
          </a:xfrm>
          <a:custGeom>
            <a:avLst/>
            <a:gdLst>
              <a:gd name="T0" fmla="*/ 752 w 775"/>
              <a:gd name="T1" fmla="*/ 642 h 775"/>
              <a:gd name="T2" fmla="*/ 752 w 775"/>
              <a:gd name="T3" fmla="*/ 596 h 775"/>
              <a:gd name="T4" fmla="*/ 699 w 775"/>
              <a:gd name="T5" fmla="*/ 595 h 775"/>
              <a:gd name="T6" fmla="*/ 671 w 775"/>
              <a:gd name="T7" fmla="*/ 556 h 775"/>
              <a:gd name="T8" fmla="*/ 699 w 775"/>
              <a:gd name="T9" fmla="*/ 524 h 775"/>
              <a:gd name="T10" fmla="*/ 719 w 775"/>
              <a:gd name="T11" fmla="*/ 480 h 775"/>
              <a:gd name="T12" fmla="*/ 730 w 775"/>
              <a:gd name="T13" fmla="*/ 449 h 775"/>
              <a:gd name="T14" fmla="*/ 726 w 775"/>
              <a:gd name="T15" fmla="*/ 416 h 775"/>
              <a:gd name="T16" fmla="*/ 697 w 775"/>
              <a:gd name="T17" fmla="*/ 382 h 775"/>
              <a:gd name="T18" fmla="*/ 652 w 775"/>
              <a:gd name="T19" fmla="*/ 385 h 775"/>
              <a:gd name="T20" fmla="*/ 614 w 775"/>
              <a:gd name="T21" fmla="*/ 364 h 775"/>
              <a:gd name="T22" fmla="*/ 609 w 775"/>
              <a:gd name="T23" fmla="*/ 319 h 775"/>
              <a:gd name="T24" fmla="*/ 609 w 775"/>
              <a:gd name="T25" fmla="*/ 287 h 775"/>
              <a:gd name="T26" fmla="*/ 629 w 775"/>
              <a:gd name="T27" fmla="*/ 247 h 775"/>
              <a:gd name="T28" fmla="*/ 615 w 775"/>
              <a:gd name="T29" fmla="*/ 195 h 775"/>
              <a:gd name="T30" fmla="*/ 580 w 775"/>
              <a:gd name="T31" fmla="*/ 188 h 775"/>
              <a:gd name="T32" fmla="*/ 557 w 775"/>
              <a:gd name="T33" fmla="*/ 158 h 775"/>
              <a:gd name="T34" fmla="*/ 528 w 775"/>
              <a:gd name="T35" fmla="*/ 147 h 775"/>
              <a:gd name="T36" fmla="*/ 479 w 775"/>
              <a:gd name="T37" fmla="*/ 146 h 775"/>
              <a:gd name="T38" fmla="*/ 459 w 775"/>
              <a:gd name="T39" fmla="*/ 102 h 775"/>
              <a:gd name="T40" fmla="*/ 442 w 775"/>
              <a:gd name="T41" fmla="*/ 61 h 775"/>
              <a:gd name="T42" fmla="*/ 420 w 775"/>
              <a:gd name="T43" fmla="*/ 38 h 775"/>
              <a:gd name="T44" fmla="*/ 366 w 775"/>
              <a:gd name="T45" fmla="*/ 29 h 775"/>
              <a:gd name="T46" fmla="*/ 322 w 775"/>
              <a:gd name="T47" fmla="*/ 24 h 775"/>
              <a:gd name="T48" fmla="*/ 321 w 775"/>
              <a:gd name="T49" fmla="*/ 1 h 775"/>
              <a:gd name="T50" fmla="*/ 272 w 775"/>
              <a:gd name="T51" fmla="*/ 0 h 775"/>
              <a:gd name="T52" fmla="*/ 218 w 775"/>
              <a:gd name="T53" fmla="*/ 5 h 775"/>
              <a:gd name="T54" fmla="*/ 173 w 775"/>
              <a:gd name="T55" fmla="*/ 30 h 775"/>
              <a:gd name="T56" fmla="*/ 174 w 775"/>
              <a:gd name="T57" fmla="*/ 67 h 775"/>
              <a:gd name="T58" fmla="*/ 185 w 775"/>
              <a:gd name="T59" fmla="*/ 116 h 775"/>
              <a:gd name="T60" fmla="*/ 191 w 775"/>
              <a:gd name="T61" fmla="*/ 173 h 775"/>
              <a:gd name="T62" fmla="*/ 160 w 775"/>
              <a:gd name="T63" fmla="*/ 201 h 775"/>
              <a:gd name="T64" fmla="*/ 157 w 775"/>
              <a:gd name="T65" fmla="*/ 234 h 775"/>
              <a:gd name="T66" fmla="*/ 142 w 775"/>
              <a:gd name="T67" fmla="*/ 279 h 775"/>
              <a:gd name="T68" fmla="*/ 140 w 775"/>
              <a:gd name="T69" fmla="*/ 313 h 775"/>
              <a:gd name="T70" fmla="*/ 100 w 775"/>
              <a:gd name="T71" fmla="*/ 342 h 775"/>
              <a:gd name="T72" fmla="*/ 39 w 775"/>
              <a:gd name="T73" fmla="*/ 333 h 775"/>
              <a:gd name="T74" fmla="*/ 8 w 775"/>
              <a:gd name="T75" fmla="*/ 362 h 775"/>
              <a:gd name="T76" fmla="*/ 0 w 775"/>
              <a:gd name="T77" fmla="*/ 403 h 775"/>
              <a:gd name="T78" fmla="*/ 30 w 775"/>
              <a:gd name="T79" fmla="*/ 415 h 775"/>
              <a:gd name="T80" fmla="*/ 67 w 775"/>
              <a:gd name="T81" fmla="*/ 440 h 775"/>
              <a:gd name="T82" fmla="*/ 118 w 775"/>
              <a:gd name="T83" fmla="*/ 457 h 775"/>
              <a:gd name="T84" fmla="*/ 148 w 775"/>
              <a:gd name="T85" fmla="*/ 486 h 775"/>
              <a:gd name="T86" fmla="*/ 174 w 775"/>
              <a:gd name="T87" fmla="*/ 471 h 775"/>
              <a:gd name="T88" fmla="*/ 205 w 775"/>
              <a:gd name="T89" fmla="*/ 481 h 775"/>
              <a:gd name="T90" fmla="*/ 249 w 775"/>
              <a:gd name="T91" fmla="*/ 486 h 775"/>
              <a:gd name="T92" fmla="*/ 293 w 775"/>
              <a:gd name="T93" fmla="*/ 492 h 775"/>
              <a:gd name="T94" fmla="*/ 329 w 775"/>
              <a:gd name="T95" fmla="*/ 475 h 775"/>
              <a:gd name="T96" fmla="*/ 408 w 775"/>
              <a:gd name="T97" fmla="*/ 501 h 775"/>
              <a:gd name="T98" fmla="*/ 418 w 775"/>
              <a:gd name="T99" fmla="*/ 573 h 775"/>
              <a:gd name="T100" fmla="*/ 479 w 775"/>
              <a:gd name="T101" fmla="*/ 592 h 775"/>
              <a:gd name="T102" fmla="*/ 517 w 775"/>
              <a:gd name="T103" fmla="*/ 605 h 775"/>
              <a:gd name="T104" fmla="*/ 555 w 775"/>
              <a:gd name="T105" fmla="*/ 642 h 775"/>
              <a:gd name="T106" fmla="*/ 619 w 775"/>
              <a:gd name="T107" fmla="*/ 649 h 775"/>
              <a:gd name="T108" fmla="*/ 617 w 775"/>
              <a:gd name="T109" fmla="*/ 693 h 775"/>
              <a:gd name="T110" fmla="*/ 608 w 775"/>
              <a:gd name="T111" fmla="*/ 744 h 775"/>
              <a:gd name="T112" fmla="*/ 637 w 775"/>
              <a:gd name="T113" fmla="*/ 767 h 775"/>
              <a:gd name="T114" fmla="*/ 676 w 775"/>
              <a:gd name="T115" fmla="*/ 769 h 775"/>
              <a:gd name="T116" fmla="*/ 704 w 775"/>
              <a:gd name="T117" fmla="*/ 773 h 775"/>
              <a:gd name="T118" fmla="*/ 744 w 775"/>
              <a:gd name="T119" fmla="*/ 769 h 775"/>
              <a:gd name="T120" fmla="*/ 738 w 775"/>
              <a:gd name="T121" fmla="*/ 74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5" h="775">
                <a:moveTo>
                  <a:pt x="734" y="717"/>
                </a:moveTo>
                <a:lnTo>
                  <a:pt x="734" y="717"/>
                </a:lnTo>
                <a:lnTo>
                  <a:pt x="734" y="709"/>
                </a:lnTo>
                <a:lnTo>
                  <a:pt x="735" y="700"/>
                </a:lnTo>
                <a:lnTo>
                  <a:pt x="742" y="680"/>
                </a:lnTo>
                <a:lnTo>
                  <a:pt x="748" y="663"/>
                </a:lnTo>
                <a:lnTo>
                  <a:pt x="752" y="657"/>
                </a:lnTo>
                <a:lnTo>
                  <a:pt x="752" y="642"/>
                </a:lnTo>
                <a:lnTo>
                  <a:pt x="752" y="642"/>
                </a:lnTo>
                <a:lnTo>
                  <a:pt x="759" y="636"/>
                </a:lnTo>
                <a:lnTo>
                  <a:pt x="765" y="633"/>
                </a:lnTo>
                <a:lnTo>
                  <a:pt x="768" y="631"/>
                </a:lnTo>
                <a:lnTo>
                  <a:pt x="772" y="630"/>
                </a:lnTo>
                <a:lnTo>
                  <a:pt x="774" y="628"/>
                </a:lnTo>
                <a:lnTo>
                  <a:pt x="775" y="622"/>
                </a:lnTo>
                <a:lnTo>
                  <a:pt x="775" y="600"/>
                </a:lnTo>
                <a:lnTo>
                  <a:pt x="752" y="596"/>
                </a:lnTo>
                <a:lnTo>
                  <a:pt x="752" y="596"/>
                </a:lnTo>
                <a:lnTo>
                  <a:pt x="740" y="602"/>
                </a:lnTo>
                <a:lnTo>
                  <a:pt x="740" y="602"/>
                </a:lnTo>
                <a:lnTo>
                  <a:pt x="738" y="602"/>
                </a:lnTo>
                <a:lnTo>
                  <a:pt x="735" y="602"/>
                </a:lnTo>
                <a:lnTo>
                  <a:pt x="728" y="600"/>
                </a:lnTo>
                <a:lnTo>
                  <a:pt x="722" y="596"/>
                </a:lnTo>
                <a:lnTo>
                  <a:pt x="715" y="595"/>
                </a:lnTo>
                <a:lnTo>
                  <a:pt x="699" y="595"/>
                </a:lnTo>
                <a:lnTo>
                  <a:pt x="699" y="595"/>
                </a:lnTo>
                <a:lnTo>
                  <a:pt x="686" y="587"/>
                </a:lnTo>
                <a:lnTo>
                  <a:pt x="686" y="587"/>
                </a:lnTo>
                <a:lnTo>
                  <a:pt x="682" y="588"/>
                </a:lnTo>
                <a:lnTo>
                  <a:pt x="679" y="590"/>
                </a:lnTo>
                <a:lnTo>
                  <a:pt x="679" y="590"/>
                </a:lnTo>
                <a:lnTo>
                  <a:pt x="659" y="590"/>
                </a:lnTo>
                <a:lnTo>
                  <a:pt x="659" y="569"/>
                </a:lnTo>
                <a:lnTo>
                  <a:pt x="671" y="556"/>
                </a:lnTo>
                <a:lnTo>
                  <a:pt x="671" y="556"/>
                </a:lnTo>
                <a:lnTo>
                  <a:pt x="672" y="551"/>
                </a:lnTo>
                <a:lnTo>
                  <a:pt x="673" y="547"/>
                </a:lnTo>
                <a:lnTo>
                  <a:pt x="677" y="544"/>
                </a:lnTo>
                <a:lnTo>
                  <a:pt x="682" y="542"/>
                </a:lnTo>
                <a:lnTo>
                  <a:pt x="682" y="542"/>
                </a:lnTo>
                <a:lnTo>
                  <a:pt x="689" y="538"/>
                </a:lnTo>
                <a:lnTo>
                  <a:pt x="694" y="534"/>
                </a:lnTo>
                <a:lnTo>
                  <a:pt x="697" y="529"/>
                </a:lnTo>
                <a:lnTo>
                  <a:pt x="699" y="524"/>
                </a:lnTo>
                <a:lnTo>
                  <a:pt x="700" y="518"/>
                </a:lnTo>
                <a:lnTo>
                  <a:pt x="700" y="511"/>
                </a:lnTo>
                <a:lnTo>
                  <a:pt x="700" y="498"/>
                </a:lnTo>
                <a:lnTo>
                  <a:pt x="700" y="498"/>
                </a:lnTo>
                <a:lnTo>
                  <a:pt x="705" y="495"/>
                </a:lnTo>
                <a:lnTo>
                  <a:pt x="710" y="491"/>
                </a:lnTo>
                <a:lnTo>
                  <a:pt x="710" y="491"/>
                </a:lnTo>
                <a:lnTo>
                  <a:pt x="715" y="486"/>
                </a:lnTo>
                <a:lnTo>
                  <a:pt x="719" y="480"/>
                </a:lnTo>
                <a:lnTo>
                  <a:pt x="719" y="480"/>
                </a:lnTo>
                <a:lnTo>
                  <a:pt x="726" y="475"/>
                </a:lnTo>
                <a:lnTo>
                  <a:pt x="730" y="472"/>
                </a:lnTo>
                <a:lnTo>
                  <a:pt x="736" y="470"/>
                </a:lnTo>
                <a:lnTo>
                  <a:pt x="743" y="466"/>
                </a:lnTo>
                <a:lnTo>
                  <a:pt x="743" y="458"/>
                </a:lnTo>
                <a:lnTo>
                  <a:pt x="743" y="458"/>
                </a:lnTo>
                <a:lnTo>
                  <a:pt x="737" y="453"/>
                </a:lnTo>
                <a:lnTo>
                  <a:pt x="730" y="449"/>
                </a:lnTo>
                <a:lnTo>
                  <a:pt x="725" y="442"/>
                </a:lnTo>
                <a:lnTo>
                  <a:pt x="720" y="437"/>
                </a:lnTo>
                <a:lnTo>
                  <a:pt x="720" y="437"/>
                </a:lnTo>
                <a:lnTo>
                  <a:pt x="720" y="433"/>
                </a:lnTo>
                <a:lnTo>
                  <a:pt x="720" y="430"/>
                </a:lnTo>
                <a:lnTo>
                  <a:pt x="722" y="423"/>
                </a:lnTo>
                <a:lnTo>
                  <a:pt x="724" y="419"/>
                </a:lnTo>
                <a:lnTo>
                  <a:pt x="726" y="416"/>
                </a:lnTo>
                <a:lnTo>
                  <a:pt x="726" y="416"/>
                </a:lnTo>
                <a:lnTo>
                  <a:pt x="724" y="411"/>
                </a:lnTo>
                <a:lnTo>
                  <a:pt x="719" y="405"/>
                </a:lnTo>
                <a:lnTo>
                  <a:pt x="719" y="405"/>
                </a:lnTo>
                <a:lnTo>
                  <a:pt x="719" y="400"/>
                </a:lnTo>
                <a:lnTo>
                  <a:pt x="718" y="395"/>
                </a:lnTo>
                <a:lnTo>
                  <a:pt x="714" y="383"/>
                </a:lnTo>
                <a:lnTo>
                  <a:pt x="714" y="383"/>
                </a:lnTo>
                <a:lnTo>
                  <a:pt x="705" y="383"/>
                </a:lnTo>
                <a:lnTo>
                  <a:pt x="697" y="382"/>
                </a:lnTo>
                <a:lnTo>
                  <a:pt x="690" y="382"/>
                </a:lnTo>
                <a:lnTo>
                  <a:pt x="685" y="382"/>
                </a:lnTo>
                <a:lnTo>
                  <a:pt x="685" y="382"/>
                </a:lnTo>
                <a:lnTo>
                  <a:pt x="677" y="383"/>
                </a:lnTo>
                <a:lnTo>
                  <a:pt x="669" y="385"/>
                </a:lnTo>
                <a:lnTo>
                  <a:pt x="662" y="387"/>
                </a:lnTo>
                <a:lnTo>
                  <a:pt x="656" y="389"/>
                </a:lnTo>
                <a:lnTo>
                  <a:pt x="656" y="389"/>
                </a:lnTo>
                <a:lnTo>
                  <a:pt x="652" y="385"/>
                </a:lnTo>
                <a:lnTo>
                  <a:pt x="651" y="383"/>
                </a:lnTo>
                <a:lnTo>
                  <a:pt x="651" y="374"/>
                </a:lnTo>
                <a:lnTo>
                  <a:pt x="651" y="374"/>
                </a:lnTo>
                <a:lnTo>
                  <a:pt x="647" y="371"/>
                </a:lnTo>
                <a:lnTo>
                  <a:pt x="641" y="368"/>
                </a:lnTo>
                <a:lnTo>
                  <a:pt x="635" y="366"/>
                </a:lnTo>
                <a:lnTo>
                  <a:pt x="630" y="366"/>
                </a:lnTo>
                <a:lnTo>
                  <a:pt x="620" y="365"/>
                </a:lnTo>
                <a:lnTo>
                  <a:pt x="614" y="364"/>
                </a:lnTo>
                <a:lnTo>
                  <a:pt x="608" y="362"/>
                </a:lnTo>
                <a:lnTo>
                  <a:pt x="608" y="362"/>
                </a:lnTo>
                <a:lnTo>
                  <a:pt x="609" y="354"/>
                </a:lnTo>
                <a:lnTo>
                  <a:pt x="611" y="346"/>
                </a:lnTo>
                <a:lnTo>
                  <a:pt x="612" y="337"/>
                </a:lnTo>
                <a:lnTo>
                  <a:pt x="612" y="327"/>
                </a:lnTo>
                <a:lnTo>
                  <a:pt x="612" y="327"/>
                </a:lnTo>
                <a:lnTo>
                  <a:pt x="611" y="323"/>
                </a:lnTo>
                <a:lnTo>
                  <a:pt x="609" y="319"/>
                </a:lnTo>
                <a:lnTo>
                  <a:pt x="605" y="313"/>
                </a:lnTo>
                <a:lnTo>
                  <a:pt x="602" y="306"/>
                </a:lnTo>
                <a:lnTo>
                  <a:pt x="601" y="303"/>
                </a:lnTo>
                <a:lnTo>
                  <a:pt x="601" y="298"/>
                </a:lnTo>
                <a:lnTo>
                  <a:pt x="601" y="298"/>
                </a:lnTo>
                <a:lnTo>
                  <a:pt x="601" y="295"/>
                </a:lnTo>
                <a:lnTo>
                  <a:pt x="603" y="293"/>
                </a:lnTo>
                <a:lnTo>
                  <a:pt x="606" y="289"/>
                </a:lnTo>
                <a:lnTo>
                  <a:pt x="609" y="287"/>
                </a:lnTo>
                <a:lnTo>
                  <a:pt x="610" y="284"/>
                </a:lnTo>
                <a:lnTo>
                  <a:pt x="611" y="278"/>
                </a:lnTo>
                <a:lnTo>
                  <a:pt x="612" y="270"/>
                </a:lnTo>
                <a:lnTo>
                  <a:pt x="612" y="270"/>
                </a:lnTo>
                <a:lnTo>
                  <a:pt x="619" y="263"/>
                </a:lnTo>
                <a:lnTo>
                  <a:pt x="622" y="260"/>
                </a:lnTo>
                <a:lnTo>
                  <a:pt x="625" y="256"/>
                </a:lnTo>
                <a:lnTo>
                  <a:pt x="628" y="251"/>
                </a:lnTo>
                <a:lnTo>
                  <a:pt x="629" y="247"/>
                </a:lnTo>
                <a:lnTo>
                  <a:pt x="629" y="240"/>
                </a:lnTo>
                <a:lnTo>
                  <a:pt x="628" y="232"/>
                </a:lnTo>
                <a:lnTo>
                  <a:pt x="628" y="232"/>
                </a:lnTo>
                <a:lnTo>
                  <a:pt x="622" y="218"/>
                </a:lnTo>
                <a:lnTo>
                  <a:pt x="622" y="218"/>
                </a:lnTo>
                <a:lnTo>
                  <a:pt x="622" y="213"/>
                </a:lnTo>
                <a:lnTo>
                  <a:pt x="623" y="211"/>
                </a:lnTo>
                <a:lnTo>
                  <a:pt x="621" y="207"/>
                </a:lnTo>
                <a:lnTo>
                  <a:pt x="615" y="195"/>
                </a:lnTo>
                <a:lnTo>
                  <a:pt x="615" y="195"/>
                </a:lnTo>
                <a:lnTo>
                  <a:pt x="598" y="196"/>
                </a:lnTo>
                <a:lnTo>
                  <a:pt x="595" y="198"/>
                </a:lnTo>
                <a:lnTo>
                  <a:pt x="587" y="200"/>
                </a:lnTo>
                <a:lnTo>
                  <a:pt x="587" y="200"/>
                </a:lnTo>
                <a:lnTo>
                  <a:pt x="584" y="196"/>
                </a:lnTo>
                <a:lnTo>
                  <a:pt x="582" y="194"/>
                </a:lnTo>
                <a:lnTo>
                  <a:pt x="581" y="191"/>
                </a:lnTo>
                <a:lnTo>
                  <a:pt x="580" y="188"/>
                </a:lnTo>
                <a:lnTo>
                  <a:pt x="579" y="181"/>
                </a:lnTo>
                <a:lnTo>
                  <a:pt x="579" y="172"/>
                </a:lnTo>
                <a:lnTo>
                  <a:pt x="579" y="172"/>
                </a:lnTo>
                <a:lnTo>
                  <a:pt x="572" y="166"/>
                </a:lnTo>
                <a:lnTo>
                  <a:pt x="568" y="164"/>
                </a:lnTo>
                <a:lnTo>
                  <a:pt x="566" y="164"/>
                </a:lnTo>
                <a:lnTo>
                  <a:pt x="563" y="163"/>
                </a:lnTo>
                <a:lnTo>
                  <a:pt x="563" y="163"/>
                </a:lnTo>
                <a:lnTo>
                  <a:pt x="557" y="158"/>
                </a:lnTo>
                <a:lnTo>
                  <a:pt x="552" y="156"/>
                </a:lnTo>
                <a:lnTo>
                  <a:pt x="552" y="156"/>
                </a:lnTo>
                <a:lnTo>
                  <a:pt x="548" y="153"/>
                </a:lnTo>
                <a:lnTo>
                  <a:pt x="544" y="150"/>
                </a:lnTo>
                <a:lnTo>
                  <a:pt x="542" y="147"/>
                </a:lnTo>
                <a:lnTo>
                  <a:pt x="538" y="146"/>
                </a:lnTo>
                <a:lnTo>
                  <a:pt x="533" y="146"/>
                </a:lnTo>
                <a:lnTo>
                  <a:pt x="528" y="147"/>
                </a:lnTo>
                <a:lnTo>
                  <a:pt x="528" y="147"/>
                </a:lnTo>
                <a:lnTo>
                  <a:pt x="523" y="148"/>
                </a:lnTo>
                <a:lnTo>
                  <a:pt x="516" y="151"/>
                </a:lnTo>
                <a:lnTo>
                  <a:pt x="509" y="154"/>
                </a:lnTo>
                <a:lnTo>
                  <a:pt x="504" y="155"/>
                </a:lnTo>
                <a:lnTo>
                  <a:pt x="496" y="156"/>
                </a:lnTo>
                <a:lnTo>
                  <a:pt x="489" y="154"/>
                </a:lnTo>
                <a:lnTo>
                  <a:pt x="486" y="153"/>
                </a:lnTo>
                <a:lnTo>
                  <a:pt x="482" y="150"/>
                </a:lnTo>
                <a:lnTo>
                  <a:pt x="479" y="146"/>
                </a:lnTo>
                <a:lnTo>
                  <a:pt x="475" y="142"/>
                </a:lnTo>
                <a:lnTo>
                  <a:pt x="475" y="142"/>
                </a:lnTo>
                <a:lnTo>
                  <a:pt x="472" y="136"/>
                </a:lnTo>
                <a:lnTo>
                  <a:pt x="470" y="129"/>
                </a:lnTo>
                <a:lnTo>
                  <a:pt x="469" y="122"/>
                </a:lnTo>
                <a:lnTo>
                  <a:pt x="466" y="114"/>
                </a:lnTo>
                <a:lnTo>
                  <a:pt x="466" y="114"/>
                </a:lnTo>
                <a:lnTo>
                  <a:pt x="459" y="102"/>
                </a:lnTo>
                <a:lnTo>
                  <a:pt x="459" y="102"/>
                </a:lnTo>
                <a:lnTo>
                  <a:pt x="460" y="95"/>
                </a:lnTo>
                <a:lnTo>
                  <a:pt x="460" y="88"/>
                </a:lnTo>
                <a:lnTo>
                  <a:pt x="460" y="88"/>
                </a:lnTo>
                <a:lnTo>
                  <a:pt x="457" y="85"/>
                </a:lnTo>
                <a:lnTo>
                  <a:pt x="452" y="83"/>
                </a:lnTo>
                <a:lnTo>
                  <a:pt x="448" y="80"/>
                </a:lnTo>
                <a:lnTo>
                  <a:pt x="442" y="76"/>
                </a:lnTo>
                <a:lnTo>
                  <a:pt x="442" y="76"/>
                </a:lnTo>
                <a:lnTo>
                  <a:pt x="442" y="61"/>
                </a:lnTo>
                <a:lnTo>
                  <a:pt x="443" y="57"/>
                </a:lnTo>
                <a:lnTo>
                  <a:pt x="446" y="50"/>
                </a:lnTo>
                <a:lnTo>
                  <a:pt x="446" y="50"/>
                </a:lnTo>
                <a:lnTo>
                  <a:pt x="440" y="39"/>
                </a:lnTo>
                <a:lnTo>
                  <a:pt x="440" y="39"/>
                </a:lnTo>
                <a:lnTo>
                  <a:pt x="430" y="39"/>
                </a:lnTo>
                <a:lnTo>
                  <a:pt x="426" y="39"/>
                </a:lnTo>
                <a:lnTo>
                  <a:pt x="420" y="38"/>
                </a:lnTo>
                <a:lnTo>
                  <a:pt x="420" y="38"/>
                </a:lnTo>
                <a:lnTo>
                  <a:pt x="417" y="35"/>
                </a:lnTo>
                <a:lnTo>
                  <a:pt x="413" y="32"/>
                </a:lnTo>
                <a:lnTo>
                  <a:pt x="410" y="28"/>
                </a:lnTo>
                <a:lnTo>
                  <a:pt x="408" y="27"/>
                </a:lnTo>
                <a:lnTo>
                  <a:pt x="404" y="26"/>
                </a:lnTo>
                <a:lnTo>
                  <a:pt x="391" y="27"/>
                </a:lnTo>
                <a:lnTo>
                  <a:pt x="373" y="27"/>
                </a:lnTo>
                <a:lnTo>
                  <a:pt x="373" y="27"/>
                </a:lnTo>
                <a:lnTo>
                  <a:pt x="366" y="29"/>
                </a:lnTo>
                <a:lnTo>
                  <a:pt x="361" y="30"/>
                </a:lnTo>
                <a:lnTo>
                  <a:pt x="361" y="30"/>
                </a:lnTo>
                <a:lnTo>
                  <a:pt x="354" y="29"/>
                </a:lnTo>
                <a:lnTo>
                  <a:pt x="347" y="27"/>
                </a:lnTo>
                <a:lnTo>
                  <a:pt x="347" y="27"/>
                </a:lnTo>
                <a:lnTo>
                  <a:pt x="334" y="27"/>
                </a:lnTo>
                <a:lnTo>
                  <a:pt x="328" y="27"/>
                </a:lnTo>
                <a:lnTo>
                  <a:pt x="322" y="24"/>
                </a:lnTo>
                <a:lnTo>
                  <a:pt x="322" y="24"/>
                </a:lnTo>
                <a:lnTo>
                  <a:pt x="321" y="20"/>
                </a:lnTo>
                <a:lnTo>
                  <a:pt x="321" y="17"/>
                </a:lnTo>
                <a:lnTo>
                  <a:pt x="321" y="14"/>
                </a:lnTo>
                <a:lnTo>
                  <a:pt x="322" y="13"/>
                </a:lnTo>
                <a:lnTo>
                  <a:pt x="322" y="11"/>
                </a:lnTo>
                <a:lnTo>
                  <a:pt x="323" y="9"/>
                </a:lnTo>
                <a:lnTo>
                  <a:pt x="322" y="7"/>
                </a:lnTo>
                <a:lnTo>
                  <a:pt x="321" y="1"/>
                </a:lnTo>
                <a:lnTo>
                  <a:pt x="321" y="1"/>
                </a:lnTo>
                <a:lnTo>
                  <a:pt x="315" y="0"/>
                </a:lnTo>
                <a:lnTo>
                  <a:pt x="312" y="0"/>
                </a:lnTo>
                <a:lnTo>
                  <a:pt x="302" y="3"/>
                </a:lnTo>
                <a:lnTo>
                  <a:pt x="302" y="3"/>
                </a:lnTo>
                <a:lnTo>
                  <a:pt x="295" y="3"/>
                </a:lnTo>
                <a:lnTo>
                  <a:pt x="287" y="2"/>
                </a:lnTo>
                <a:lnTo>
                  <a:pt x="280" y="1"/>
                </a:lnTo>
                <a:lnTo>
                  <a:pt x="272" y="0"/>
                </a:lnTo>
                <a:lnTo>
                  <a:pt x="272" y="0"/>
                </a:lnTo>
                <a:lnTo>
                  <a:pt x="269" y="1"/>
                </a:lnTo>
                <a:lnTo>
                  <a:pt x="265" y="2"/>
                </a:lnTo>
                <a:lnTo>
                  <a:pt x="256" y="3"/>
                </a:lnTo>
                <a:lnTo>
                  <a:pt x="237" y="3"/>
                </a:lnTo>
                <a:lnTo>
                  <a:pt x="237" y="3"/>
                </a:lnTo>
                <a:lnTo>
                  <a:pt x="230" y="5"/>
                </a:lnTo>
                <a:lnTo>
                  <a:pt x="222" y="7"/>
                </a:lnTo>
                <a:lnTo>
                  <a:pt x="222" y="7"/>
                </a:lnTo>
                <a:lnTo>
                  <a:pt x="218" y="5"/>
                </a:lnTo>
                <a:lnTo>
                  <a:pt x="214" y="3"/>
                </a:lnTo>
                <a:lnTo>
                  <a:pt x="209" y="2"/>
                </a:lnTo>
                <a:lnTo>
                  <a:pt x="199" y="1"/>
                </a:lnTo>
                <a:lnTo>
                  <a:pt x="199" y="1"/>
                </a:lnTo>
                <a:lnTo>
                  <a:pt x="192" y="8"/>
                </a:lnTo>
                <a:lnTo>
                  <a:pt x="190" y="11"/>
                </a:lnTo>
                <a:lnTo>
                  <a:pt x="185" y="13"/>
                </a:lnTo>
                <a:lnTo>
                  <a:pt x="173" y="30"/>
                </a:lnTo>
                <a:lnTo>
                  <a:pt x="173" y="30"/>
                </a:lnTo>
                <a:lnTo>
                  <a:pt x="170" y="36"/>
                </a:lnTo>
                <a:lnTo>
                  <a:pt x="165" y="41"/>
                </a:lnTo>
                <a:lnTo>
                  <a:pt x="165" y="49"/>
                </a:lnTo>
                <a:lnTo>
                  <a:pt x="165" y="49"/>
                </a:lnTo>
                <a:lnTo>
                  <a:pt x="171" y="52"/>
                </a:lnTo>
                <a:lnTo>
                  <a:pt x="176" y="56"/>
                </a:lnTo>
                <a:lnTo>
                  <a:pt x="176" y="56"/>
                </a:lnTo>
                <a:lnTo>
                  <a:pt x="175" y="62"/>
                </a:lnTo>
                <a:lnTo>
                  <a:pt x="174" y="67"/>
                </a:lnTo>
                <a:lnTo>
                  <a:pt x="169" y="76"/>
                </a:lnTo>
                <a:lnTo>
                  <a:pt x="169" y="76"/>
                </a:lnTo>
                <a:lnTo>
                  <a:pt x="173" y="84"/>
                </a:lnTo>
                <a:lnTo>
                  <a:pt x="176" y="88"/>
                </a:lnTo>
                <a:lnTo>
                  <a:pt x="181" y="95"/>
                </a:lnTo>
                <a:lnTo>
                  <a:pt x="183" y="98"/>
                </a:lnTo>
                <a:lnTo>
                  <a:pt x="184" y="102"/>
                </a:lnTo>
                <a:lnTo>
                  <a:pt x="185" y="107"/>
                </a:lnTo>
                <a:lnTo>
                  <a:pt x="185" y="116"/>
                </a:lnTo>
                <a:lnTo>
                  <a:pt x="185" y="116"/>
                </a:lnTo>
                <a:lnTo>
                  <a:pt x="193" y="121"/>
                </a:lnTo>
                <a:lnTo>
                  <a:pt x="200" y="127"/>
                </a:lnTo>
                <a:lnTo>
                  <a:pt x="200" y="127"/>
                </a:lnTo>
                <a:lnTo>
                  <a:pt x="197" y="138"/>
                </a:lnTo>
                <a:lnTo>
                  <a:pt x="193" y="150"/>
                </a:lnTo>
                <a:lnTo>
                  <a:pt x="192" y="161"/>
                </a:lnTo>
                <a:lnTo>
                  <a:pt x="191" y="173"/>
                </a:lnTo>
                <a:lnTo>
                  <a:pt x="191" y="173"/>
                </a:lnTo>
                <a:lnTo>
                  <a:pt x="180" y="179"/>
                </a:lnTo>
                <a:lnTo>
                  <a:pt x="176" y="182"/>
                </a:lnTo>
                <a:lnTo>
                  <a:pt x="176" y="184"/>
                </a:lnTo>
                <a:lnTo>
                  <a:pt x="174" y="189"/>
                </a:lnTo>
                <a:lnTo>
                  <a:pt x="174" y="189"/>
                </a:lnTo>
                <a:lnTo>
                  <a:pt x="172" y="192"/>
                </a:lnTo>
                <a:lnTo>
                  <a:pt x="170" y="194"/>
                </a:lnTo>
                <a:lnTo>
                  <a:pt x="165" y="196"/>
                </a:lnTo>
                <a:lnTo>
                  <a:pt x="160" y="201"/>
                </a:lnTo>
                <a:lnTo>
                  <a:pt x="157" y="203"/>
                </a:lnTo>
                <a:lnTo>
                  <a:pt x="154" y="207"/>
                </a:lnTo>
                <a:lnTo>
                  <a:pt x="154" y="207"/>
                </a:lnTo>
                <a:lnTo>
                  <a:pt x="156" y="210"/>
                </a:lnTo>
                <a:lnTo>
                  <a:pt x="160" y="212"/>
                </a:lnTo>
                <a:lnTo>
                  <a:pt x="160" y="212"/>
                </a:lnTo>
                <a:lnTo>
                  <a:pt x="160" y="222"/>
                </a:lnTo>
                <a:lnTo>
                  <a:pt x="159" y="227"/>
                </a:lnTo>
                <a:lnTo>
                  <a:pt x="157" y="234"/>
                </a:lnTo>
                <a:lnTo>
                  <a:pt x="156" y="255"/>
                </a:lnTo>
                <a:lnTo>
                  <a:pt x="156" y="255"/>
                </a:lnTo>
                <a:lnTo>
                  <a:pt x="146" y="262"/>
                </a:lnTo>
                <a:lnTo>
                  <a:pt x="141" y="267"/>
                </a:lnTo>
                <a:lnTo>
                  <a:pt x="140" y="268"/>
                </a:lnTo>
                <a:lnTo>
                  <a:pt x="137" y="270"/>
                </a:lnTo>
                <a:lnTo>
                  <a:pt x="136" y="276"/>
                </a:lnTo>
                <a:lnTo>
                  <a:pt x="136" y="276"/>
                </a:lnTo>
                <a:lnTo>
                  <a:pt x="142" y="279"/>
                </a:lnTo>
                <a:lnTo>
                  <a:pt x="147" y="284"/>
                </a:lnTo>
                <a:lnTo>
                  <a:pt x="147" y="284"/>
                </a:lnTo>
                <a:lnTo>
                  <a:pt x="152" y="285"/>
                </a:lnTo>
                <a:lnTo>
                  <a:pt x="156" y="287"/>
                </a:lnTo>
                <a:lnTo>
                  <a:pt x="156" y="287"/>
                </a:lnTo>
                <a:lnTo>
                  <a:pt x="154" y="296"/>
                </a:lnTo>
                <a:lnTo>
                  <a:pt x="152" y="300"/>
                </a:lnTo>
                <a:lnTo>
                  <a:pt x="147" y="306"/>
                </a:lnTo>
                <a:lnTo>
                  <a:pt x="140" y="313"/>
                </a:lnTo>
                <a:lnTo>
                  <a:pt x="140" y="313"/>
                </a:lnTo>
                <a:lnTo>
                  <a:pt x="126" y="313"/>
                </a:lnTo>
                <a:lnTo>
                  <a:pt x="123" y="314"/>
                </a:lnTo>
                <a:lnTo>
                  <a:pt x="121" y="315"/>
                </a:lnTo>
                <a:lnTo>
                  <a:pt x="117" y="319"/>
                </a:lnTo>
                <a:lnTo>
                  <a:pt x="113" y="327"/>
                </a:lnTo>
                <a:lnTo>
                  <a:pt x="104" y="336"/>
                </a:lnTo>
                <a:lnTo>
                  <a:pt x="104" y="336"/>
                </a:lnTo>
                <a:lnTo>
                  <a:pt x="100" y="342"/>
                </a:lnTo>
                <a:lnTo>
                  <a:pt x="96" y="347"/>
                </a:lnTo>
                <a:lnTo>
                  <a:pt x="87" y="347"/>
                </a:lnTo>
                <a:lnTo>
                  <a:pt x="87" y="347"/>
                </a:lnTo>
                <a:lnTo>
                  <a:pt x="80" y="337"/>
                </a:lnTo>
                <a:lnTo>
                  <a:pt x="69" y="325"/>
                </a:lnTo>
                <a:lnTo>
                  <a:pt x="47" y="329"/>
                </a:lnTo>
                <a:lnTo>
                  <a:pt x="47" y="329"/>
                </a:lnTo>
                <a:lnTo>
                  <a:pt x="42" y="330"/>
                </a:lnTo>
                <a:lnTo>
                  <a:pt x="39" y="333"/>
                </a:lnTo>
                <a:lnTo>
                  <a:pt x="32" y="338"/>
                </a:lnTo>
                <a:lnTo>
                  <a:pt x="26" y="345"/>
                </a:lnTo>
                <a:lnTo>
                  <a:pt x="26" y="345"/>
                </a:lnTo>
                <a:lnTo>
                  <a:pt x="17" y="347"/>
                </a:lnTo>
                <a:lnTo>
                  <a:pt x="17" y="347"/>
                </a:lnTo>
                <a:lnTo>
                  <a:pt x="12" y="351"/>
                </a:lnTo>
                <a:lnTo>
                  <a:pt x="10" y="354"/>
                </a:lnTo>
                <a:lnTo>
                  <a:pt x="8" y="357"/>
                </a:lnTo>
                <a:lnTo>
                  <a:pt x="8" y="362"/>
                </a:lnTo>
                <a:lnTo>
                  <a:pt x="7" y="370"/>
                </a:lnTo>
                <a:lnTo>
                  <a:pt x="7" y="374"/>
                </a:lnTo>
                <a:lnTo>
                  <a:pt x="7" y="374"/>
                </a:lnTo>
                <a:lnTo>
                  <a:pt x="3" y="382"/>
                </a:lnTo>
                <a:lnTo>
                  <a:pt x="3" y="391"/>
                </a:lnTo>
                <a:lnTo>
                  <a:pt x="3" y="391"/>
                </a:lnTo>
                <a:lnTo>
                  <a:pt x="1" y="397"/>
                </a:lnTo>
                <a:lnTo>
                  <a:pt x="0" y="403"/>
                </a:lnTo>
                <a:lnTo>
                  <a:pt x="0" y="403"/>
                </a:lnTo>
                <a:lnTo>
                  <a:pt x="6" y="408"/>
                </a:lnTo>
                <a:lnTo>
                  <a:pt x="9" y="409"/>
                </a:lnTo>
                <a:lnTo>
                  <a:pt x="10" y="409"/>
                </a:lnTo>
                <a:lnTo>
                  <a:pt x="14" y="409"/>
                </a:lnTo>
                <a:lnTo>
                  <a:pt x="14" y="409"/>
                </a:lnTo>
                <a:lnTo>
                  <a:pt x="20" y="410"/>
                </a:lnTo>
                <a:lnTo>
                  <a:pt x="25" y="412"/>
                </a:lnTo>
                <a:lnTo>
                  <a:pt x="28" y="414"/>
                </a:lnTo>
                <a:lnTo>
                  <a:pt x="30" y="415"/>
                </a:lnTo>
                <a:lnTo>
                  <a:pt x="32" y="420"/>
                </a:lnTo>
                <a:lnTo>
                  <a:pt x="35" y="423"/>
                </a:lnTo>
                <a:lnTo>
                  <a:pt x="51" y="440"/>
                </a:lnTo>
                <a:lnTo>
                  <a:pt x="51" y="440"/>
                </a:lnTo>
                <a:lnTo>
                  <a:pt x="56" y="440"/>
                </a:lnTo>
                <a:lnTo>
                  <a:pt x="59" y="441"/>
                </a:lnTo>
                <a:lnTo>
                  <a:pt x="62" y="441"/>
                </a:lnTo>
                <a:lnTo>
                  <a:pt x="67" y="440"/>
                </a:lnTo>
                <a:lnTo>
                  <a:pt x="67" y="440"/>
                </a:lnTo>
                <a:lnTo>
                  <a:pt x="76" y="439"/>
                </a:lnTo>
                <a:lnTo>
                  <a:pt x="79" y="437"/>
                </a:lnTo>
                <a:lnTo>
                  <a:pt x="86" y="431"/>
                </a:lnTo>
                <a:lnTo>
                  <a:pt x="95" y="431"/>
                </a:lnTo>
                <a:lnTo>
                  <a:pt x="95" y="431"/>
                </a:lnTo>
                <a:lnTo>
                  <a:pt x="107" y="447"/>
                </a:lnTo>
                <a:lnTo>
                  <a:pt x="112" y="452"/>
                </a:lnTo>
                <a:lnTo>
                  <a:pt x="115" y="454"/>
                </a:lnTo>
                <a:lnTo>
                  <a:pt x="118" y="457"/>
                </a:lnTo>
                <a:lnTo>
                  <a:pt x="123" y="458"/>
                </a:lnTo>
                <a:lnTo>
                  <a:pt x="136" y="458"/>
                </a:lnTo>
                <a:lnTo>
                  <a:pt x="136" y="458"/>
                </a:lnTo>
                <a:lnTo>
                  <a:pt x="141" y="463"/>
                </a:lnTo>
                <a:lnTo>
                  <a:pt x="144" y="469"/>
                </a:lnTo>
                <a:lnTo>
                  <a:pt x="144" y="469"/>
                </a:lnTo>
                <a:lnTo>
                  <a:pt x="144" y="476"/>
                </a:lnTo>
                <a:lnTo>
                  <a:pt x="146" y="481"/>
                </a:lnTo>
                <a:lnTo>
                  <a:pt x="148" y="486"/>
                </a:lnTo>
                <a:lnTo>
                  <a:pt x="154" y="489"/>
                </a:lnTo>
                <a:lnTo>
                  <a:pt x="154" y="489"/>
                </a:lnTo>
                <a:lnTo>
                  <a:pt x="159" y="489"/>
                </a:lnTo>
                <a:lnTo>
                  <a:pt x="161" y="487"/>
                </a:lnTo>
                <a:lnTo>
                  <a:pt x="164" y="485"/>
                </a:lnTo>
                <a:lnTo>
                  <a:pt x="166" y="481"/>
                </a:lnTo>
                <a:lnTo>
                  <a:pt x="171" y="476"/>
                </a:lnTo>
                <a:lnTo>
                  <a:pt x="174" y="471"/>
                </a:lnTo>
                <a:lnTo>
                  <a:pt x="174" y="471"/>
                </a:lnTo>
                <a:lnTo>
                  <a:pt x="178" y="470"/>
                </a:lnTo>
                <a:lnTo>
                  <a:pt x="180" y="469"/>
                </a:lnTo>
                <a:lnTo>
                  <a:pt x="184" y="470"/>
                </a:lnTo>
                <a:lnTo>
                  <a:pt x="190" y="471"/>
                </a:lnTo>
                <a:lnTo>
                  <a:pt x="194" y="472"/>
                </a:lnTo>
                <a:lnTo>
                  <a:pt x="194" y="472"/>
                </a:lnTo>
                <a:lnTo>
                  <a:pt x="199" y="478"/>
                </a:lnTo>
                <a:lnTo>
                  <a:pt x="205" y="481"/>
                </a:lnTo>
                <a:lnTo>
                  <a:pt x="205" y="481"/>
                </a:lnTo>
                <a:lnTo>
                  <a:pt x="217" y="477"/>
                </a:lnTo>
                <a:lnTo>
                  <a:pt x="220" y="477"/>
                </a:lnTo>
                <a:lnTo>
                  <a:pt x="222" y="477"/>
                </a:lnTo>
                <a:lnTo>
                  <a:pt x="226" y="479"/>
                </a:lnTo>
                <a:lnTo>
                  <a:pt x="229" y="481"/>
                </a:lnTo>
                <a:lnTo>
                  <a:pt x="229" y="481"/>
                </a:lnTo>
                <a:lnTo>
                  <a:pt x="236" y="485"/>
                </a:lnTo>
                <a:lnTo>
                  <a:pt x="241" y="486"/>
                </a:lnTo>
                <a:lnTo>
                  <a:pt x="249" y="486"/>
                </a:lnTo>
                <a:lnTo>
                  <a:pt x="252" y="486"/>
                </a:lnTo>
                <a:lnTo>
                  <a:pt x="257" y="488"/>
                </a:lnTo>
                <a:lnTo>
                  <a:pt x="261" y="494"/>
                </a:lnTo>
                <a:lnTo>
                  <a:pt x="269" y="501"/>
                </a:lnTo>
                <a:lnTo>
                  <a:pt x="269" y="501"/>
                </a:lnTo>
                <a:lnTo>
                  <a:pt x="278" y="501"/>
                </a:lnTo>
                <a:lnTo>
                  <a:pt x="284" y="500"/>
                </a:lnTo>
                <a:lnTo>
                  <a:pt x="288" y="498"/>
                </a:lnTo>
                <a:lnTo>
                  <a:pt x="293" y="492"/>
                </a:lnTo>
                <a:lnTo>
                  <a:pt x="293" y="492"/>
                </a:lnTo>
                <a:lnTo>
                  <a:pt x="306" y="494"/>
                </a:lnTo>
                <a:lnTo>
                  <a:pt x="313" y="494"/>
                </a:lnTo>
                <a:lnTo>
                  <a:pt x="316" y="494"/>
                </a:lnTo>
                <a:lnTo>
                  <a:pt x="322" y="489"/>
                </a:lnTo>
                <a:lnTo>
                  <a:pt x="322" y="489"/>
                </a:lnTo>
                <a:lnTo>
                  <a:pt x="323" y="483"/>
                </a:lnTo>
                <a:lnTo>
                  <a:pt x="324" y="481"/>
                </a:lnTo>
                <a:lnTo>
                  <a:pt x="329" y="475"/>
                </a:lnTo>
                <a:lnTo>
                  <a:pt x="370" y="475"/>
                </a:lnTo>
                <a:lnTo>
                  <a:pt x="370" y="475"/>
                </a:lnTo>
                <a:lnTo>
                  <a:pt x="375" y="477"/>
                </a:lnTo>
                <a:lnTo>
                  <a:pt x="380" y="481"/>
                </a:lnTo>
                <a:lnTo>
                  <a:pt x="388" y="489"/>
                </a:lnTo>
                <a:lnTo>
                  <a:pt x="392" y="494"/>
                </a:lnTo>
                <a:lnTo>
                  <a:pt x="396" y="498"/>
                </a:lnTo>
                <a:lnTo>
                  <a:pt x="401" y="500"/>
                </a:lnTo>
                <a:lnTo>
                  <a:pt x="408" y="501"/>
                </a:lnTo>
                <a:lnTo>
                  <a:pt x="408" y="501"/>
                </a:lnTo>
                <a:lnTo>
                  <a:pt x="411" y="513"/>
                </a:lnTo>
                <a:lnTo>
                  <a:pt x="414" y="526"/>
                </a:lnTo>
                <a:lnTo>
                  <a:pt x="417" y="540"/>
                </a:lnTo>
                <a:lnTo>
                  <a:pt x="417" y="551"/>
                </a:lnTo>
                <a:lnTo>
                  <a:pt x="417" y="551"/>
                </a:lnTo>
                <a:lnTo>
                  <a:pt x="417" y="558"/>
                </a:lnTo>
                <a:lnTo>
                  <a:pt x="417" y="566"/>
                </a:lnTo>
                <a:lnTo>
                  <a:pt x="418" y="573"/>
                </a:lnTo>
                <a:lnTo>
                  <a:pt x="420" y="580"/>
                </a:lnTo>
                <a:lnTo>
                  <a:pt x="420" y="580"/>
                </a:lnTo>
                <a:lnTo>
                  <a:pt x="429" y="582"/>
                </a:lnTo>
                <a:lnTo>
                  <a:pt x="438" y="583"/>
                </a:lnTo>
                <a:lnTo>
                  <a:pt x="457" y="582"/>
                </a:lnTo>
                <a:lnTo>
                  <a:pt x="466" y="591"/>
                </a:lnTo>
                <a:lnTo>
                  <a:pt x="466" y="591"/>
                </a:lnTo>
                <a:lnTo>
                  <a:pt x="476" y="591"/>
                </a:lnTo>
                <a:lnTo>
                  <a:pt x="479" y="592"/>
                </a:lnTo>
                <a:lnTo>
                  <a:pt x="484" y="593"/>
                </a:lnTo>
                <a:lnTo>
                  <a:pt x="484" y="593"/>
                </a:lnTo>
                <a:lnTo>
                  <a:pt x="486" y="592"/>
                </a:lnTo>
                <a:lnTo>
                  <a:pt x="489" y="591"/>
                </a:lnTo>
                <a:lnTo>
                  <a:pt x="494" y="590"/>
                </a:lnTo>
                <a:lnTo>
                  <a:pt x="504" y="590"/>
                </a:lnTo>
                <a:lnTo>
                  <a:pt x="504" y="590"/>
                </a:lnTo>
                <a:lnTo>
                  <a:pt x="510" y="596"/>
                </a:lnTo>
                <a:lnTo>
                  <a:pt x="517" y="605"/>
                </a:lnTo>
                <a:lnTo>
                  <a:pt x="527" y="621"/>
                </a:lnTo>
                <a:lnTo>
                  <a:pt x="536" y="635"/>
                </a:lnTo>
                <a:lnTo>
                  <a:pt x="539" y="640"/>
                </a:lnTo>
                <a:lnTo>
                  <a:pt x="543" y="642"/>
                </a:lnTo>
                <a:lnTo>
                  <a:pt x="543" y="642"/>
                </a:lnTo>
                <a:lnTo>
                  <a:pt x="547" y="642"/>
                </a:lnTo>
                <a:lnTo>
                  <a:pt x="552" y="644"/>
                </a:lnTo>
                <a:lnTo>
                  <a:pt x="552" y="644"/>
                </a:lnTo>
                <a:lnTo>
                  <a:pt x="555" y="642"/>
                </a:lnTo>
                <a:lnTo>
                  <a:pt x="561" y="642"/>
                </a:lnTo>
                <a:lnTo>
                  <a:pt x="561" y="642"/>
                </a:lnTo>
                <a:lnTo>
                  <a:pt x="563" y="643"/>
                </a:lnTo>
                <a:lnTo>
                  <a:pt x="565" y="644"/>
                </a:lnTo>
                <a:lnTo>
                  <a:pt x="566" y="645"/>
                </a:lnTo>
                <a:lnTo>
                  <a:pt x="568" y="647"/>
                </a:lnTo>
                <a:lnTo>
                  <a:pt x="577" y="645"/>
                </a:lnTo>
                <a:lnTo>
                  <a:pt x="619" y="649"/>
                </a:lnTo>
                <a:lnTo>
                  <a:pt x="619" y="649"/>
                </a:lnTo>
                <a:lnTo>
                  <a:pt x="620" y="653"/>
                </a:lnTo>
                <a:lnTo>
                  <a:pt x="620" y="658"/>
                </a:lnTo>
                <a:lnTo>
                  <a:pt x="619" y="664"/>
                </a:lnTo>
                <a:lnTo>
                  <a:pt x="617" y="670"/>
                </a:lnTo>
                <a:lnTo>
                  <a:pt x="615" y="674"/>
                </a:lnTo>
                <a:lnTo>
                  <a:pt x="615" y="674"/>
                </a:lnTo>
                <a:lnTo>
                  <a:pt x="614" y="680"/>
                </a:lnTo>
                <a:lnTo>
                  <a:pt x="614" y="685"/>
                </a:lnTo>
                <a:lnTo>
                  <a:pt x="617" y="693"/>
                </a:lnTo>
                <a:lnTo>
                  <a:pt x="618" y="702"/>
                </a:lnTo>
                <a:lnTo>
                  <a:pt x="619" y="708"/>
                </a:lnTo>
                <a:lnTo>
                  <a:pt x="619" y="708"/>
                </a:lnTo>
                <a:lnTo>
                  <a:pt x="615" y="718"/>
                </a:lnTo>
                <a:lnTo>
                  <a:pt x="615" y="728"/>
                </a:lnTo>
                <a:lnTo>
                  <a:pt x="615" y="728"/>
                </a:lnTo>
                <a:lnTo>
                  <a:pt x="611" y="736"/>
                </a:lnTo>
                <a:lnTo>
                  <a:pt x="608" y="744"/>
                </a:lnTo>
                <a:lnTo>
                  <a:pt x="608" y="744"/>
                </a:lnTo>
                <a:lnTo>
                  <a:pt x="608" y="749"/>
                </a:lnTo>
                <a:lnTo>
                  <a:pt x="609" y="755"/>
                </a:lnTo>
                <a:lnTo>
                  <a:pt x="612" y="762"/>
                </a:lnTo>
                <a:lnTo>
                  <a:pt x="612" y="762"/>
                </a:lnTo>
                <a:lnTo>
                  <a:pt x="611" y="769"/>
                </a:lnTo>
                <a:lnTo>
                  <a:pt x="613" y="775"/>
                </a:lnTo>
                <a:lnTo>
                  <a:pt x="613" y="775"/>
                </a:lnTo>
                <a:lnTo>
                  <a:pt x="625" y="772"/>
                </a:lnTo>
                <a:lnTo>
                  <a:pt x="637" y="767"/>
                </a:lnTo>
                <a:lnTo>
                  <a:pt x="637" y="767"/>
                </a:lnTo>
                <a:lnTo>
                  <a:pt x="643" y="767"/>
                </a:lnTo>
                <a:lnTo>
                  <a:pt x="648" y="767"/>
                </a:lnTo>
                <a:lnTo>
                  <a:pt x="657" y="768"/>
                </a:lnTo>
                <a:lnTo>
                  <a:pt x="662" y="771"/>
                </a:lnTo>
                <a:lnTo>
                  <a:pt x="665" y="772"/>
                </a:lnTo>
                <a:lnTo>
                  <a:pt x="665" y="772"/>
                </a:lnTo>
                <a:lnTo>
                  <a:pt x="670" y="772"/>
                </a:lnTo>
                <a:lnTo>
                  <a:pt x="676" y="769"/>
                </a:lnTo>
                <a:lnTo>
                  <a:pt x="680" y="768"/>
                </a:lnTo>
                <a:lnTo>
                  <a:pt x="685" y="767"/>
                </a:lnTo>
                <a:lnTo>
                  <a:pt x="685" y="767"/>
                </a:lnTo>
                <a:lnTo>
                  <a:pt x="690" y="771"/>
                </a:lnTo>
                <a:lnTo>
                  <a:pt x="696" y="775"/>
                </a:lnTo>
                <a:lnTo>
                  <a:pt x="696" y="775"/>
                </a:lnTo>
                <a:lnTo>
                  <a:pt x="698" y="775"/>
                </a:lnTo>
                <a:lnTo>
                  <a:pt x="700" y="775"/>
                </a:lnTo>
                <a:lnTo>
                  <a:pt x="704" y="773"/>
                </a:lnTo>
                <a:lnTo>
                  <a:pt x="708" y="771"/>
                </a:lnTo>
                <a:lnTo>
                  <a:pt x="711" y="769"/>
                </a:lnTo>
                <a:lnTo>
                  <a:pt x="715" y="769"/>
                </a:lnTo>
                <a:lnTo>
                  <a:pt x="715" y="769"/>
                </a:lnTo>
                <a:lnTo>
                  <a:pt x="723" y="772"/>
                </a:lnTo>
                <a:lnTo>
                  <a:pt x="728" y="773"/>
                </a:lnTo>
                <a:lnTo>
                  <a:pt x="734" y="773"/>
                </a:lnTo>
                <a:lnTo>
                  <a:pt x="740" y="772"/>
                </a:lnTo>
                <a:lnTo>
                  <a:pt x="744" y="769"/>
                </a:lnTo>
                <a:lnTo>
                  <a:pt x="746" y="768"/>
                </a:lnTo>
                <a:lnTo>
                  <a:pt x="748" y="765"/>
                </a:lnTo>
                <a:lnTo>
                  <a:pt x="751" y="762"/>
                </a:lnTo>
                <a:lnTo>
                  <a:pt x="752" y="757"/>
                </a:lnTo>
                <a:lnTo>
                  <a:pt x="752" y="752"/>
                </a:lnTo>
                <a:lnTo>
                  <a:pt x="752" y="752"/>
                </a:lnTo>
                <a:lnTo>
                  <a:pt x="743" y="745"/>
                </a:lnTo>
                <a:lnTo>
                  <a:pt x="740" y="743"/>
                </a:lnTo>
                <a:lnTo>
                  <a:pt x="738" y="740"/>
                </a:lnTo>
                <a:lnTo>
                  <a:pt x="736" y="731"/>
                </a:lnTo>
                <a:lnTo>
                  <a:pt x="734" y="717"/>
                </a:lnTo>
                <a:lnTo>
                  <a:pt x="734" y="717"/>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77" name="Freeform 6"/>
          <p:cNvSpPr/>
          <p:nvPr/>
        </p:nvSpPr>
        <p:spPr bwMode="auto">
          <a:xfrm>
            <a:off x="3106820" y="1220439"/>
            <a:ext cx="1096095" cy="1126313"/>
          </a:xfrm>
          <a:custGeom>
            <a:avLst/>
            <a:gdLst>
              <a:gd name="T0" fmla="*/ 236 w 729"/>
              <a:gd name="T1" fmla="*/ 383 h 749"/>
              <a:gd name="T2" fmla="*/ 213 w 729"/>
              <a:gd name="T3" fmla="*/ 369 h 749"/>
              <a:gd name="T4" fmla="*/ 213 w 729"/>
              <a:gd name="T5" fmla="*/ 331 h 749"/>
              <a:gd name="T6" fmla="*/ 238 w 729"/>
              <a:gd name="T7" fmla="*/ 298 h 749"/>
              <a:gd name="T8" fmla="*/ 215 w 729"/>
              <a:gd name="T9" fmla="*/ 252 h 749"/>
              <a:gd name="T10" fmla="*/ 274 w 729"/>
              <a:gd name="T11" fmla="*/ 209 h 749"/>
              <a:gd name="T12" fmla="*/ 296 w 729"/>
              <a:gd name="T13" fmla="*/ 246 h 749"/>
              <a:gd name="T14" fmla="*/ 339 w 729"/>
              <a:gd name="T15" fmla="*/ 255 h 749"/>
              <a:gd name="T16" fmla="*/ 366 w 729"/>
              <a:gd name="T17" fmla="*/ 283 h 749"/>
              <a:gd name="T18" fmla="*/ 337 w 729"/>
              <a:gd name="T19" fmla="*/ 316 h 749"/>
              <a:gd name="T20" fmla="*/ 326 w 729"/>
              <a:gd name="T21" fmla="*/ 371 h 749"/>
              <a:gd name="T22" fmla="*/ 364 w 729"/>
              <a:gd name="T23" fmla="*/ 362 h 749"/>
              <a:gd name="T24" fmla="*/ 417 w 729"/>
              <a:gd name="T25" fmla="*/ 354 h 749"/>
              <a:gd name="T26" fmla="*/ 454 w 729"/>
              <a:gd name="T27" fmla="*/ 347 h 749"/>
              <a:gd name="T28" fmla="*/ 515 w 729"/>
              <a:gd name="T29" fmla="*/ 340 h 749"/>
              <a:gd name="T30" fmla="*/ 584 w 729"/>
              <a:gd name="T31" fmla="*/ 379 h 749"/>
              <a:gd name="T32" fmla="*/ 595 w 729"/>
              <a:gd name="T33" fmla="*/ 417 h 749"/>
              <a:gd name="T34" fmla="*/ 544 w 729"/>
              <a:gd name="T35" fmla="*/ 463 h 749"/>
              <a:gd name="T36" fmla="*/ 483 w 729"/>
              <a:gd name="T37" fmla="*/ 495 h 749"/>
              <a:gd name="T38" fmla="*/ 414 w 729"/>
              <a:gd name="T39" fmla="*/ 567 h 749"/>
              <a:gd name="T40" fmla="*/ 419 w 729"/>
              <a:gd name="T41" fmla="*/ 610 h 749"/>
              <a:gd name="T42" fmla="*/ 415 w 729"/>
              <a:gd name="T43" fmla="*/ 717 h 749"/>
              <a:gd name="T44" fmla="*/ 450 w 729"/>
              <a:gd name="T45" fmla="*/ 749 h 749"/>
              <a:gd name="T46" fmla="*/ 487 w 729"/>
              <a:gd name="T47" fmla="*/ 727 h 749"/>
              <a:gd name="T48" fmla="*/ 570 w 729"/>
              <a:gd name="T49" fmla="*/ 691 h 749"/>
              <a:gd name="T50" fmla="*/ 596 w 729"/>
              <a:gd name="T51" fmla="*/ 662 h 749"/>
              <a:gd name="T52" fmla="*/ 643 w 729"/>
              <a:gd name="T53" fmla="*/ 644 h 749"/>
              <a:gd name="T54" fmla="*/ 713 w 729"/>
              <a:gd name="T55" fmla="*/ 632 h 749"/>
              <a:gd name="T56" fmla="*/ 719 w 729"/>
              <a:gd name="T57" fmla="*/ 581 h 749"/>
              <a:gd name="T58" fmla="*/ 692 w 729"/>
              <a:gd name="T59" fmla="*/ 508 h 749"/>
              <a:gd name="T60" fmla="*/ 694 w 729"/>
              <a:gd name="T61" fmla="*/ 443 h 749"/>
              <a:gd name="T62" fmla="*/ 686 w 729"/>
              <a:gd name="T63" fmla="*/ 391 h 749"/>
              <a:gd name="T64" fmla="*/ 714 w 729"/>
              <a:gd name="T65" fmla="*/ 326 h 749"/>
              <a:gd name="T66" fmla="*/ 727 w 729"/>
              <a:gd name="T67" fmla="*/ 276 h 749"/>
              <a:gd name="T68" fmla="*/ 702 w 729"/>
              <a:gd name="T69" fmla="*/ 214 h 749"/>
              <a:gd name="T70" fmla="*/ 663 w 729"/>
              <a:gd name="T71" fmla="*/ 150 h 749"/>
              <a:gd name="T72" fmla="*/ 553 w 729"/>
              <a:gd name="T73" fmla="*/ 154 h 749"/>
              <a:gd name="T74" fmla="*/ 497 w 729"/>
              <a:gd name="T75" fmla="*/ 137 h 749"/>
              <a:gd name="T76" fmla="*/ 444 w 729"/>
              <a:gd name="T77" fmla="*/ 109 h 749"/>
              <a:gd name="T78" fmla="*/ 379 w 729"/>
              <a:gd name="T79" fmla="*/ 83 h 749"/>
              <a:gd name="T80" fmla="*/ 322 w 729"/>
              <a:gd name="T81" fmla="*/ 67 h 749"/>
              <a:gd name="T82" fmla="*/ 273 w 729"/>
              <a:gd name="T83" fmla="*/ 58 h 749"/>
              <a:gd name="T84" fmla="*/ 224 w 729"/>
              <a:gd name="T85" fmla="*/ 55 h 749"/>
              <a:gd name="T86" fmla="*/ 195 w 729"/>
              <a:gd name="T87" fmla="*/ 18 h 749"/>
              <a:gd name="T88" fmla="*/ 173 w 729"/>
              <a:gd name="T89" fmla="*/ 15 h 749"/>
              <a:gd name="T90" fmla="*/ 141 w 729"/>
              <a:gd name="T91" fmla="*/ 15 h 749"/>
              <a:gd name="T92" fmla="*/ 113 w 729"/>
              <a:gd name="T93" fmla="*/ 23 h 749"/>
              <a:gd name="T94" fmla="*/ 38 w 729"/>
              <a:gd name="T95" fmla="*/ 47 h 749"/>
              <a:gd name="T96" fmla="*/ 26 w 729"/>
              <a:gd name="T97" fmla="*/ 108 h 749"/>
              <a:gd name="T98" fmla="*/ 19 w 729"/>
              <a:gd name="T99" fmla="*/ 134 h 749"/>
              <a:gd name="T100" fmla="*/ 13 w 729"/>
              <a:gd name="T101" fmla="*/ 156 h 749"/>
              <a:gd name="T102" fmla="*/ 22 w 729"/>
              <a:gd name="T103" fmla="*/ 207 h 749"/>
              <a:gd name="T104" fmla="*/ 32 w 729"/>
              <a:gd name="T105" fmla="*/ 238 h 749"/>
              <a:gd name="T106" fmla="*/ 7 w 729"/>
              <a:gd name="T107" fmla="*/ 259 h 749"/>
              <a:gd name="T108" fmla="*/ 3 w 729"/>
              <a:gd name="T109" fmla="*/ 327 h 749"/>
              <a:gd name="T110" fmla="*/ 45 w 729"/>
              <a:gd name="T111" fmla="*/ 353 h 749"/>
              <a:gd name="T112" fmla="*/ 86 w 729"/>
              <a:gd name="T113" fmla="*/ 398 h 749"/>
              <a:gd name="T114" fmla="*/ 96 w 729"/>
              <a:gd name="T115" fmla="*/ 451 h 749"/>
              <a:gd name="T116" fmla="*/ 142 w 729"/>
              <a:gd name="T117" fmla="*/ 447 h 749"/>
              <a:gd name="T118" fmla="*/ 195 w 729"/>
              <a:gd name="T119" fmla="*/ 41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9" h="749">
                <a:moveTo>
                  <a:pt x="202" y="411"/>
                </a:moveTo>
                <a:lnTo>
                  <a:pt x="202" y="411"/>
                </a:lnTo>
                <a:lnTo>
                  <a:pt x="210" y="410"/>
                </a:lnTo>
                <a:lnTo>
                  <a:pt x="214" y="409"/>
                </a:lnTo>
                <a:lnTo>
                  <a:pt x="215" y="408"/>
                </a:lnTo>
                <a:lnTo>
                  <a:pt x="218" y="403"/>
                </a:lnTo>
                <a:lnTo>
                  <a:pt x="223" y="396"/>
                </a:lnTo>
                <a:lnTo>
                  <a:pt x="223" y="396"/>
                </a:lnTo>
                <a:lnTo>
                  <a:pt x="228" y="390"/>
                </a:lnTo>
                <a:lnTo>
                  <a:pt x="234" y="385"/>
                </a:lnTo>
                <a:lnTo>
                  <a:pt x="236" y="383"/>
                </a:lnTo>
                <a:lnTo>
                  <a:pt x="237" y="380"/>
                </a:lnTo>
                <a:lnTo>
                  <a:pt x="238" y="375"/>
                </a:lnTo>
                <a:lnTo>
                  <a:pt x="238" y="371"/>
                </a:lnTo>
                <a:lnTo>
                  <a:pt x="238" y="371"/>
                </a:lnTo>
                <a:lnTo>
                  <a:pt x="234" y="370"/>
                </a:lnTo>
                <a:lnTo>
                  <a:pt x="230" y="369"/>
                </a:lnTo>
                <a:lnTo>
                  <a:pt x="227" y="371"/>
                </a:lnTo>
                <a:lnTo>
                  <a:pt x="225" y="371"/>
                </a:lnTo>
                <a:lnTo>
                  <a:pt x="223" y="371"/>
                </a:lnTo>
                <a:lnTo>
                  <a:pt x="218" y="371"/>
                </a:lnTo>
                <a:lnTo>
                  <a:pt x="213" y="369"/>
                </a:lnTo>
                <a:lnTo>
                  <a:pt x="213" y="369"/>
                </a:lnTo>
                <a:lnTo>
                  <a:pt x="211" y="365"/>
                </a:lnTo>
                <a:lnTo>
                  <a:pt x="211" y="360"/>
                </a:lnTo>
                <a:lnTo>
                  <a:pt x="211" y="360"/>
                </a:lnTo>
                <a:lnTo>
                  <a:pt x="213" y="356"/>
                </a:lnTo>
                <a:lnTo>
                  <a:pt x="214" y="355"/>
                </a:lnTo>
                <a:lnTo>
                  <a:pt x="215" y="355"/>
                </a:lnTo>
                <a:lnTo>
                  <a:pt x="215" y="353"/>
                </a:lnTo>
                <a:lnTo>
                  <a:pt x="213" y="345"/>
                </a:lnTo>
                <a:lnTo>
                  <a:pt x="213" y="331"/>
                </a:lnTo>
                <a:lnTo>
                  <a:pt x="213" y="331"/>
                </a:lnTo>
                <a:lnTo>
                  <a:pt x="217" y="328"/>
                </a:lnTo>
                <a:lnTo>
                  <a:pt x="220" y="327"/>
                </a:lnTo>
                <a:lnTo>
                  <a:pt x="220" y="327"/>
                </a:lnTo>
                <a:lnTo>
                  <a:pt x="228" y="321"/>
                </a:lnTo>
                <a:lnTo>
                  <a:pt x="237" y="314"/>
                </a:lnTo>
                <a:lnTo>
                  <a:pt x="237" y="314"/>
                </a:lnTo>
                <a:lnTo>
                  <a:pt x="237" y="309"/>
                </a:lnTo>
                <a:lnTo>
                  <a:pt x="238" y="305"/>
                </a:lnTo>
                <a:lnTo>
                  <a:pt x="238" y="305"/>
                </a:lnTo>
                <a:lnTo>
                  <a:pt x="238" y="302"/>
                </a:lnTo>
                <a:lnTo>
                  <a:pt x="238" y="298"/>
                </a:lnTo>
                <a:lnTo>
                  <a:pt x="237" y="295"/>
                </a:lnTo>
                <a:lnTo>
                  <a:pt x="235" y="293"/>
                </a:lnTo>
                <a:lnTo>
                  <a:pt x="226" y="285"/>
                </a:lnTo>
                <a:lnTo>
                  <a:pt x="226" y="285"/>
                </a:lnTo>
                <a:lnTo>
                  <a:pt x="220" y="278"/>
                </a:lnTo>
                <a:lnTo>
                  <a:pt x="216" y="269"/>
                </a:lnTo>
                <a:lnTo>
                  <a:pt x="215" y="265"/>
                </a:lnTo>
                <a:lnTo>
                  <a:pt x="214" y="260"/>
                </a:lnTo>
                <a:lnTo>
                  <a:pt x="214" y="257"/>
                </a:lnTo>
                <a:lnTo>
                  <a:pt x="215" y="252"/>
                </a:lnTo>
                <a:lnTo>
                  <a:pt x="215" y="252"/>
                </a:lnTo>
                <a:lnTo>
                  <a:pt x="224" y="254"/>
                </a:lnTo>
                <a:lnTo>
                  <a:pt x="238" y="255"/>
                </a:lnTo>
                <a:lnTo>
                  <a:pt x="238" y="255"/>
                </a:lnTo>
                <a:lnTo>
                  <a:pt x="243" y="249"/>
                </a:lnTo>
                <a:lnTo>
                  <a:pt x="246" y="243"/>
                </a:lnTo>
                <a:lnTo>
                  <a:pt x="266" y="221"/>
                </a:lnTo>
                <a:lnTo>
                  <a:pt x="266" y="221"/>
                </a:lnTo>
                <a:lnTo>
                  <a:pt x="267" y="218"/>
                </a:lnTo>
                <a:lnTo>
                  <a:pt x="268" y="214"/>
                </a:lnTo>
                <a:lnTo>
                  <a:pt x="272" y="211"/>
                </a:lnTo>
                <a:lnTo>
                  <a:pt x="274" y="209"/>
                </a:lnTo>
                <a:lnTo>
                  <a:pt x="278" y="208"/>
                </a:lnTo>
                <a:lnTo>
                  <a:pt x="283" y="209"/>
                </a:lnTo>
                <a:lnTo>
                  <a:pt x="290" y="212"/>
                </a:lnTo>
                <a:lnTo>
                  <a:pt x="290" y="212"/>
                </a:lnTo>
                <a:lnTo>
                  <a:pt x="290" y="220"/>
                </a:lnTo>
                <a:lnTo>
                  <a:pt x="293" y="226"/>
                </a:lnTo>
                <a:lnTo>
                  <a:pt x="293" y="226"/>
                </a:lnTo>
                <a:lnTo>
                  <a:pt x="294" y="229"/>
                </a:lnTo>
                <a:lnTo>
                  <a:pt x="295" y="235"/>
                </a:lnTo>
                <a:lnTo>
                  <a:pt x="295" y="240"/>
                </a:lnTo>
                <a:lnTo>
                  <a:pt x="296" y="246"/>
                </a:lnTo>
                <a:lnTo>
                  <a:pt x="296" y="246"/>
                </a:lnTo>
                <a:lnTo>
                  <a:pt x="301" y="247"/>
                </a:lnTo>
                <a:lnTo>
                  <a:pt x="304" y="247"/>
                </a:lnTo>
                <a:lnTo>
                  <a:pt x="310" y="246"/>
                </a:lnTo>
                <a:lnTo>
                  <a:pt x="314" y="243"/>
                </a:lnTo>
                <a:lnTo>
                  <a:pt x="316" y="243"/>
                </a:lnTo>
                <a:lnTo>
                  <a:pt x="321" y="243"/>
                </a:lnTo>
                <a:lnTo>
                  <a:pt x="321" y="243"/>
                </a:lnTo>
                <a:lnTo>
                  <a:pt x="326" y="246"/>
                </a:lnTo>
                <a:lnTo>
                  <a:pt x="331" y="248"/>
                </a:lnTo>
                <a:lnTo>
                  <a:pt x="339" y="255"/>
                </a:lnTo>
                <a:lnTo>
                  <a:pt x="345" y="255"/>
                </a:lnTo>
                <a:lnTo>
                  <a:pt x="345" y="255"/>
                </a:lnTo>
                <a:lnTo>
                  <a:pt x="353" y="264"/>
                </a:lnTo>
                <a:lnTo>
                  <a:pt x="353" y="264"/>
                </a:lnTo>
                <a:lnTo>
                  <a:pt x="353" y="269"/>
                </a:lnTo>
                <a:lnTo>
                  <a:pt x="359" y="275"/>
                </a:lnTo>
                <a:lnTo>
                  <a:pt x="359" y="275"/>
                </a:lnTo>
                <a:lnTo>
                  <a:pt x="363" y="275"/>
                </a:lnTo>
                <a:lnTo>
                  <a:pt x="366" y="276"/>
                </a:lnTo>
                <a:lnTo>
                  <a:pt x="366" y="276"/>
                </a:lnTo>
                <a:lnTo>
                  <a:pt x="366" y="283"/>
                </a:lnTo>
                <a:lnTo>
                  <a:pt x="362" y="287"/>
                </a:lnTo>
                <a:lnTo>
                  <a:pt x="362" y="287"/>
                </a:lnTo>
                <a:lnTo>
                  <a:pt x="362" y="294"/>
                </a:lnTo>
                <a:lnTo>
                  <a:pt x="360" y="299"/>
                </a:lnTo>
                <a:lnTo>
                  <a:pt x="358" y="304"/>
                </a:lnTo>
                <a:lnTo>
                  <a:pt x="353" y="309"/>
                </a:lnTo>
                <a:lnTo>
                  <a:pt x="353" y="309"/>
                </a:lnTo>
                <a:lnTo>
                  <a:pt x="348" y="313"/>
                </a:lnTo>
                <a:lnTo>
                  <a:pt x="341" y="314"/>
                </a:lnTo>
                <a:lnTo>
                  <a:pt x="341" y="314"/>
                </a:lnTo>
                <a:lnTo>
                  <a:pt x="337" y="316"/>
                </a:lnTo>
                <a:lnTo>
                  <a:pt x="332" y="319"/>
                </a:lnTo>
                <a:lnTo>
                  <a:pt x="328" y="324"/>
                </a:lnTo>
                <a:lnTo>
                  <a:pt x="325" y="328"/>
                </a:lnTo>
                <a:lnTo>
                  <a:pt x="324" y="331"/>
                </a:lnTo>
                <a:lnTo>
                  <a:pt x="324" y="331"/>
                </a:lnTo>
                <a:lnTo>
                  <a:pt x="321" y="334"/>
                </a:lnTo>
                <a:lnTo>
                  <a:pt x="319" y="338"/>
                </a:lnTo>
                <a:lnTo>
                  <a:pt x="326" y="360"/>
                </a:lnTo>
                <a:lnTo>
                  <a:pt x="326" y="360"/>
                </a:lnTo>
                <a:lnTo>
                  <a:pt x="325" y="364"/>
                </a:lnTo>
                <a:lnTo>
                  <a:pt x="326" y="371"/>
                </a:lnTo>
                <a:lnTo>
                  <a:pt x="329" y="375"/>
                </a:lnTo>
                <a:lnTo>
                  <a:pt x="332" y="380"/>
                </a:lnTo>
                <a:lnTo>
                  <a:pt x="337" y="382"/>
                </a:lnTo>
                <a:lnTo>
                  <a:pt x="342" y="383"/>
                </a:lnTo>
                <a:lnTo>
                  <a:pt x="342" y="383"/>
                </a:lnTo>
                <a:lnTo>
                  <a:pt x="345" y="381"/>
                </a:lnTo>
                <a:lnTo>
                  <a:pt x="345" y="380"/>
                </a:lnTo>
                <a:lnTo>
                  <a:pt x="345" y="374"/>
                </a:lnTo>
                <a:lnTo>
                  <a:pt x="359" y="362"/>
                </a:lnTo>
                <a:lnTo>
                  <a:pt x="359" y="362"/>
                </a:lnTo>
                <a:lnTo>
                  <a:pt x="364" y="362"/>
                </a:lnTo>
                <a:lnTo>
                  <a:pt x="370" y="360"/>
                </a:lnTo>
                <a:lnTo>
                  <a:pt x="370" y="360"/>
                </a:lnTo>
                <a:lnTo>
                  <a:pt x="382" y="361"/>
                </a:lnTo>
                <a:lnTo>
                  <a:pt x="386" y="359"/>
                </a:lnTo>
                <a:lnTo>
                  <a:pt x="391" y="354"/>
                </a:lnTo>
                <a:lnTo>
                  <a:pt x="391" y="354"/>
                </a:lnTo>
                <a:lnTo>
                  <a:pt x="398" y="354"/>
                </a:lnTo>
                <a:lnTo>
                  <a:pt x="405" y="356"/>
                </a:lnTo>
                <a:lnTo>
                  <a:pt x="405" y="356"/>
                </a:lnTo>
                <a:lnTo>
                  <a:pt x="410" y="354"/>
                </a:lnTo>
                <a:lnTo>
                  <a:pt x="417" y="354"/>
                </a:lnTo>
                <a:lnTo>
                  <a:pt x="417" y="354"/>
                </a:lnTo>
                <a:lnTo>
                  <a:pt x="425" y="351"/>
                </a:lnTo>
                <a:lnTo>
                  <a:pt x="425" y="351"/>
                </a:lnTo>
                <a:lnTo>
                  <a:pt x="428" y="352"/>
                </a:lnTo>
                <a:lnTo>
                  <a:pt x="431" y="353"/>
                </a:lnTo>
                <a:lnTo>
                  <a:pt x="431" y="353"/>
                </a:lnTo>
                <a:lnTo>
                  <a:pt x="438" y="351"/>
                </a:lnTo>
                <a:lnTo>
                  <a:pt x="446" y="351"/>
                </a:lnTo>
                <a:lnTo>
                  <a:pt x="446" y="351"/>
                </a:lnTo>
                <a:lnTo>
                  <a:pt x="454" y="347"/>
                </a:lnTo>
                <a:lnTo>
                  <a:pt x="454" y="347"/>
                </a:lnTo>
                <a:lnTo>
                  <a:pt x="461" y="346"/>
                </a:lnTo>
                <a:lnTo>
                  <a:pt x="467" y="347"/>
                </a:lnTo>
                <a:lnTo>
                  <a:pt x="475" y="348"/>
                </a:lnTo>
                <a:lnTo>
                  <a:pt x="488" y="347"/>
                </a:lnTo>
                <a:lnTo>
                  <a:pt x="488" y="347"/>
                </a:lnTo>
                <a:lnTo>
                  <a:pt x="495" y="347"/>
                </a:lnTo>
                <a:lnTo>
                  <a:pt x="501" y="342"/>
                </a:lnTo>
                <a:lnTo>
                  <a:pt x="501" y="342"/>
                </a:lnTo>
                <a:lnTo>
                  <a:pt x="509" y="341"/>
                </a:lnTo>
                <a:lnTo>
                  <a:pt x="515" y="340"/>
                </a:lnTo>
                <a:lnTo>
                  <a:pt x="515" y="340"/>
                </a:lnTo>
                <a:lnTo>
                  <a:pt x="525" y="356"/>
                </a:lnTo>
                <a:lnTo>
                  <a:pt x="532" y="365"/>
                </a:lnTo>
                <a:lnTo>
                  <a:pt x="535" y="369"/>
                </a:lnTo>
                <a:lnTo>
                  <a:pt x="539" y="371"/>
                </a:lnTo>
                <a:lnTo>
                  <a:pt x="539" y="371"/>
                </a:lnTo>
                <a:lnTo>
                  <a:pt x="545" y="371"/>
                </a:lnTo>
                <a:lnTo>
                  <a:pt x="550" y="374"/>
                </a:lnTo>
                <a:lnTo>
                  <a:pt x="550" y="374"/>
                </a:lnTo>
                <a:lnTo>
                  <a:pt x="560" y="376"/>
                </a:lnTo>
                <a:lnTo>
                  <a:pt x="571" y="377"/>
                </a:lnTo>
                <a:lnTo>
                  <a:pt x="584" y="379"/>
                </a:lnTo>
                <a:lnTo>
                  <a:pt x="584" y="379"/>
                </a:lnTo>
                <a:lnTo>
                  <a:pt x="589" y="381"/>
                </a:lnTo>
                <a:lnTo>
                  <a:pt x="593" y="384"/>
                </a:lnTo>
                <a:lnTo>
                  <a:pt x="597" y="389"/>
                </a:lnTo>
                <a:lnTo>
                  <a:pt x="599" y="393"/>
                </a:lnTo>
                <a:lnTo>
                  <a:pt x="600" y="399"/>
                </a:lnTo>
                <a:lnTo>
                  <a:pt x="600" y="404"/>
                </a:lnTo>
                <a:lnTo>
                  <a:pt x="600" y="409"/>
                </a:lnTo>
                <a:lnTo>
                  <a:pt x="599" y="413"/>
                </a:lnTo>
                <a:lnTo>
                  <a:pt x="599" y="413"/>
                </a:lnTo>
                <a:lnTo>
                  <a:pt x="595" y="417"/>
                </a:lnTo>
                <a:lnTo>
                  <a:pt x="593" y="422"/>
                </a:lnTo>
                <a:lnTo>
                  <a:pt x="582" y="437"/>
                </a:lnTo>
                <a:lnTo>
                  <a:pt x="582" y="437"/>
                </a:lnTo>
                <a:lnTo>
                  <a:pt x="578" y="439"/>
                </a:lnTo>
                <a:lnTo>
                  <a:pt x="572" y="440"/>
                </a:lnTo>
                <a:lnTo>
                  <a:pt x="572" y="440"/>
                </a:lnTo>
                <a:lnTo>
                  <a:pt x="564" y="447"/>
                </a:lnTo>
                <a:lnTo>
                  <a:pt x="559" y="455"/>
                </a:lnTo>
                <a:lnTo>
                  <a:pt x="559" y="455"/>
                </a:lnTo>
                <a:lnTo>
                  <a:pt x="551" y="458"/>
                </a:lnTo>
                <a:lnTo>
                  <a:pt x="544" y="463"/>
                </a:lnTo>
                <a:lnTo>
                  <a:pt x="538" y="463"/>
                </a:lnTo>
                <a:lnTo>
                  <a:pt x="538" y="463"/>
                </a:lnTo>
                <a:lnTo>
                  <a:pt x="532" y="467"/>
                </a:lnTo>
                <a:lnTo>
                  <a:pt x="526" y="467"/>
                </a:lnTo>
                <a:lnTo>
                  <a:pt x="506" y="486"/>
                </a:lnTo>
                <a:lnTo>
                  <a:pt x="506" y="486"/>
                </a:lnTo>
                <a:lnTo>
                  <a:pt x="495" y="488"/>
                </a:lnTo>
                <a:lnTo>
                  <a:pt x="492" y="490"/>
                </a:lnTo>
                <a:lnTo>
                  <a:pt x="486" y="495"/>
                </a:lnTo>
                <a:lnTo>
                  <a:pt x="486" y="495"/>
                </a:lnTo>
                <a:lnTo>
                  <a:pt x="483" y="495"/>
                </a:lnTo>
                <a:lnTo>
                  <a:pt x="478" y="496"/>
                </a:lnTo>
                <a:lnTo>
                  <a:pt x="446" y="522"/>
                </a:lnTo>
                <a:lnTo>
                  <a:pt x="446" y="522"/>
                </a:lnTo>
                <a:lnTo>
                  <a:pt x="428" y="536"/>
                </a:lnTo>
                <a:lnTo>
                  <a:pt x="418" y="545"/>
                </a:lnTo>
                <a:lnTo>
                  <a:pt x="414" y="551"/>
                </a:lnTo>
                <a:lnTo>
                  <a:pt x="414" y="551"/>
                </a:lnTo>
                <a:lnTo>
                  <a:pt x="412" y="554"/>
                </a:lnTo>
                <a:lnTo>
                  <a:pt x="411" y="556"/>
                </a:lnTo>
                <a:lnTo>
                  <a:pt x="412" y="562"/>
                </a:lnTo>
                <a:lnTo>
                  <a:pt x="414" y="567"/>
                </a:lnTo>
                <a:lnTo>
                  <a:pt x="415" y="573"/>
                </a:lnTo>
                <a:lnTo>
                  <a:pt x="415" y="573"/>
                </a:lnTo>
                <a:lnTo>
                  <a:pt x="421" y="573"/>
                </a:lnTo>
                <a:lnTo>
                  <a:pt x="426" y="575"/>
                </a:lnTo>
                <a:lnTo>
                  <a:pt x="426" y="575"/>
                </a:lnTo>
                <a:lnTo>
                  <a:pt x="426" y="586"/>
                </a:lnTo>
                <a:lnTo>
                  <a:pt x="426" y="591"/>
                </a:lnTo>
                <a:lnTo>
                  <a:pt x="423" y="596"/>
                </a:lnTo>
                <a:lnTo>
                  <a:pt x="423" y="596"/>
                </a:lnTo>
                <a:lnTo>
                  <a:pt x="420" y="603"/>
                </a:lnTo>
                <a:lnTo>
                  <a:pt x="419" y="610"/>
                </a:lnTo>
                <a:lnTo>
                  <a:pt x="418" y="625"/>
                </a:lnTo>
                <a:lnTo>
                  <a:pt x="419" y="654"/>
                </a:lnTo>
                <a:lnTo>
                  <a:pt x="419" y="654"/>
                </a:lnTo>
                <a:lnTo>
                  <a:pt x="426" y="660"/>
                </a:lnTo>
                <a:lnTo>
                  <a:pt x="426" y="669"/>
                </a:lnTo>
                <a:lnTo>
                  <a:pt x="426" y="669"/>
                </a:lnTo>
                <a:lnTo>
                  <a:pt x="420" y="675"/>
                </a:lnTo>
                <a:lnTo>
                  <a:pt x="419" y="677"/>
                </a:lnTo>
                <a:lnTo>
                  <a:pt x="418" y="682"/>
                </a:lnTo>
                <a:lnTo>
                  <a:pt x="415" y="717"/>
                </a:lnTo>
                <a:lnTo>
                  <a:pt x="415" y="717"/>
                </a:lnTo>
                <a:lnTo>
                  <a:pt x="426" y="726"/>
                </a:lnTo>
                <a:lnTo>
                  <a:pt x="426" y="726"/>
                </a:lnTo>
                <a:lnTo>
                  <a:pt x="427" y="734"/>
                </a:lnTo>
                <a:lnTo>
                  <a:pt x="427" y="737"/>
                </a:lnTo>
                <a:lnTo>
                  <a:pt x="428" y="740"/>
                </a:lnTo>
                <a:lnTo>
                  <a:pt x="430" y="744"/>
                </a:lnTo>
                <a:lnTo>
                  <a:pt x="434" y="746"/>
                </a:lnTo>
                <a:lnTo>
                  <a:pt x="437" y="748"/>
                </a:lnTo>
                <a:lnTo>
                  <a:pt x="443" y="749"/>
                </a:lnTo>
                <a:lnTo>
                  <a:pt x="443" y="749"/>
                </a:lnTo>
                <a:lnTo>
                  <a:pt x="450" y="749"/>
                </a:lnTo>
                <a:lnTo>
                  <a:pt x="456" y="749"/>
                </a:lnTo>
                <a:lnTo>
                  <a:pt x="458" y="749"/>
                </a:lnTo>
                <a:lnTo>
                  <a:pt x="462" y="747"/>
                </a:lnTo>
                <a:lnTo>
                  <a:pt x="466" y="743"/>
                </a:lnTo>
                <a:lnTo>
                  <a:pt x="466" y="743"/>
                </a:lnTo>
                <a:lnTo>
                  <a:pt x="472" y="736"/>
                </a:lnTo>
                <a:lnTo>
                  <a:pt x="475" y="734"/>
                </a:lnTo>
                <a:lnTo>
                  <a:pt x="478" y="734"/>
                </a:lnTo>
                <a:lnTo>
                  <a:pt x="481" y="733"/>
                </a:lnTo>
                <a:lnTo>
                  <a:pt x="481" y="733"/>
                </a:lnTo>
                <a:lnTo>
                  <a:pt x="487" y="727"/>
                </a:lnTo>
                <a:lnTo>
                  <a:pt x="493" y="723"/>
                </a:lnTo>
                <a:lnTo>
                  <a:pt x="493" y="723"/>
                </a:lnTo>
                <a:lnTo>
                  <a:pt x="497" y="713"/>
                </a:lnTo>
                <a:lnTo>
                  <a:pt x="498" y="709"/>
                </a:lnTo>
                <a:lnTo>
                  <a:pt x="501" y="704"/>
                </a:lnTo>
                <a:lnTo>
                  <a:pt x="528" y="694"/>
                </a:lnTo>
                <a:lnTo>
                  <a:pt x="561" y="694"/>
                </a:lnTo>
                <a:lnTo>
                  <a:pt x="561" y="694"/>
                </a:lnTo>
                <a:lnTo>
                  <a:pt x="566" y="691"/>
                </a:lnTo>
                <a:lnTo>
                  <a:pt x="570" y="691"/>
                </a:lnTo>
                <a:lnTo>
                  <a:pt x="570" y="691"/>
                </a:lnTo>
                <a:lnTo>
                  <a:pt x="573" y="687"/>
                </a:lnTo>
                <a:lnTo>
                  <a:pt x="576" y="684"/>
                </a:lnTo>
                <a:lnTo>
                  <a:pt x="576" y="680"/>
                </a:lnTo>
                <a:lnTo>
                  <a:pt x="576" y="678"/>
                </a:lnTo>
                <a:lnTo>
                  <a:pt x="574" y="673"/>
                </a:lnTo>
                <a:lnTo>
                  <a:pt x="576" y="669"/>
                </a:lnTo>
                <a:lnTo>
                  <a:pt x="577" y="663"/>
                </a:lnTo>
                <a:lnTo>
                  <a:pt x="577" y="663"/>
                </a:lnTo>
                <a:lnTo>
                  <a:pt x="586" y="661"/>
                </a:lnTo>
                <a:lnTo>
                  <a:pt x="589" y="660"/>
                </a:lnTo>
                <a:lnTo>
                  <a:pt x="596" y="662"/>
                </a:lnTo>
                <a:lnTo>
                  <a:pt x="596" y="662"/>
                </a:lnTo>
                <a:lnTo>
                  <a:pt x="601" y="662"/>
                </a:lnTo>
                <a:lnTo>
                  <a:pt x="607" y="662"/>
                </a:lnTo>
                <a:lnTo>
                  <a:pt x="616" y="660"/>
                </a:lnTo>
                <a:lnTo>
                  <a:pt x="620" y="658"/>
                </a:lnTo>
                <a:lnTo>
                  <a:pt x="622" y="657"/>
                </a:lnTo>
                <a:lnTo>
                  <a:pt x="622" y="657"/>
                </a:lnTo>
                <a:lnTo>
                  <a:pt x="627" y="657"/>
                </a:lnTo>
                <a:lnTo>
                  <a:pt x="631" y="654"/>
                </a:lnTo>
                <a:lnTo>
                  <a:pt x="631" y="654"/>
                </a:lnTo>
                <a:lnTo>
                  <a:pt x="643" y="644"/>
                </a:lnTo>
                <a:lnTo>
                  <a:pt x="652" y="638"/>
                </a:lnTo>
                <a:lnTo>
                  <a:pt x="656" y="634"/>
                </a:lnTo>
                <a:lnTo>
                  <a:pt x="659" y="633"/>
                </a:lnTo>
                <a:lnTo>
                  <a:pt x="688" y="633"/>
                </a:lnTo>
                <a:lnTo>
                  <a:pt x="688" y="633"/>
                </a:lnTo>
                <a:lnTo>
                  <a:pt x="692" y="634"/>
                </a:lnTo>
                <a:lnTo>
                  <a:pt x="694" y="635"/>
                </a:lnTo>
                <a:lnTo>
                  <a:pt x="698" y="637"/>
                </a:lnTo>
                <a:lnTo>
                  <a:pt x="712" y="637"/>
                </a:lnTo>
                <a:lnTo>
                  <a:pt x="712" y="637"/>
                </a:lnTo>
                <a:lnTo>
                  <a:pt x="713" y="632"/>
                </a:lnTo>
                <a:lnTo>
                  <a:pt x="714" y="628"/>
                </a:lnTo>
                <a:lnTo>
                  <a:pt x="719" y="622"/>
                </a:lnTo>
                <a:lnTo>
                  <a:pt x="723" y="618"/>
                </a:lnTo>
                <a:lnTo>
                  <a:pt x="729" y="613"/>
                </a:lnTo>
                <a:lnTo>
                  <a:pt x="729" y="605"/>
                </a:lnTo>
                <a:lnTo>
                  <a:pt x="729" y="605"/>
                </a:lnTo>
                <a:lnTo>
                  <a:pt x="720" y="598"/>
                </a:lnTo>
                <a:lnTo>
                  <a:pt x="716" y="592"/>
                </a:lnTo>
                <a:lnTo>
                  <a:pt x="715" y="589"/>
                </a:lnTo>
                <a:lnTo>
                  <a:pt x="716" y="585"/>
                </a:lnTo>
                <a:lnTo>
                  <a:pt x="719" y="581"/>
                </a:lnTo>
                <a:lnTo>
                  <a:pt x="721" y="575"/>
                </a:lnTo>
                <a:lnTo>
                  <a:pt x="722" y="565"/>
                </a:lnTo>
                <a:lnTo>
                  <a:pt x="721" y="551"/>
                </a:lnTo>
                <a:lnTo>
                  <a:pt x="721" y="520"/>
                </a:lnTo>
                <a:lnTo>
                  <a:pt x="721" y="520"/>
                </a:lnTo>
                <a:lnTo>
                  <a:pt x="713" y="513"/>
                </a:lnTo>
                <a:lnTo>
                  <a:pt x="707" y="509"/>
                </a:lnTo>
                <a:lnTo>
                  <a:pt x="704" y="507"/>
                </a:lnTo>
                <a:lnTo>
                  <a:pt x="701" y="507"/>
                </a:lnTo>
                <a:lnTo>
                  <a:pt x="695" y="508"/>
                </a:lnTo>
                <a:lnTo>
                  <a:pt x="692" y="508"/>
                </a:lnTo>
                <a:lnTo>
                  <a:pt x="688" y="507"/>
                </a:lnTo>
                <a:lnTo>
                  <a:pt x="688" y="507"/>
                </a:lnTo>
                <a:lnTo>
                  <a:pt x="675" y="498"/>
                </a:lnTo>
                <a:lnTo>
                  <a:pt x="675" y="498"/>
                </a:lnTo>
                <a:lnTo>
                  <a:pt x="674" y="495"/>
                </a:lnTo>
                <a:lnTo>
                  <a:pt x="673" y="488"/>
                </a:lnTo>
                <a:lnTo>
                  <a:pt x="672" y="482"/>
                </a:lnTo>
                <a:lnTo>
                  <a:pt x="672" y="478"/>
                </a:lnTo>
                <a:lnTo>
                  <a:pt x="695" y="449"/>
                </a:lnTo>
                <a:lnTo>
                  <a:pt x="695" y="449"/>
                </a:lnTo>
                <a:lnTo>
                  <a:pt x="694" y="443"/>
                </a:lnTo>
                <a:lnTo>
                  <a:pt x="691" y="438"/>
                </a:lnTo>
                <a:lnTo>
                  <a:pt x="691" y="438"/>
                </a:lnTo>
                <a:lnTo>
                  <a:pt x="689" y="434"/>
                </a:lnTo>
                <a:lnTo>
                  <a:pt x="691" y="430"/>
                </a:lnTo>
                <a:lnTo>
                  <a:pt x="692" y="423"/>
                </a:lnTo>
                <a:lnTo>
                  <a:pt x="692" y="423"/>
                </a:lnTo>
                <a:lnTo>
                  <a:pt x="687" y="415"/>
                </a:lnTo>
                <a:lnTo>
                  <a:pt x="681" y="408"/>
                </a:lnTo>
                <a:lnTo>
                  <a:pt x="681" y="396"/>
                </a:lnTo>
                <a:lnTo>
                  <a:pt x="681" y="396"/>
                </a:lnTo>
                <a:lnTo>
                  <a:pt x="686" y="391"/>
                </a:lnTo>
                <a:lnTo>
                  <a:pt x="692" y="388"/>
                </a:lnTo>
                <a:lnTo>
                  <a:pt x="708" y="369"/>
                </a:lnTo>
                <a:lnTo>
                  <a:pt x="708" y="369"/>
                </a:lnTo>
                <a:lnTo>
                  <a:pt x="708" y="355"/>
                </a:lnTo>
                <a:lnTo>
                  <a:pt x="707" y="352"/>
                </a:lnTo>
                <a:lnTo>
                  <a:pt x="703" y="344"/>
                </a:lnTo>
                <a:lnTo>
                  <a:pt x="703" y="344"/>
                </a:lnTo>
                <a:lnTo>
                  <a:pt x="707" y="338"/>
                </a:lnTo>
                <a:lnTo>
                  <a:pt x="712" y="333"/>
                </a:lnTo>
                <a:lnTo>
                  <a:pt x="712" y="333"/>
                </a:lnTo>
                <a:lnTo>
                  <a:pt x="714" y="326"/>
                </a:lnTo>
                <a:lnTo>
                  <a:pt x="715" y="319"/>
                </a:lnTo>
                <a:lnTo>
                  <a:pt x="715" y="319"/>
                </a:lnTo>
                <a:lnTo>
                  <a:pt x="721" y="313"/>
                </a:lnTo>
                <a:lnTo>
                  <a:pt x="721" y="313"/>
                </a:lnTo>
                <a:lnTo>
                  <a:pt x="724" y="302"/>
                </a:lnTo>
                <a:lnTo>
                  <a:pt x="724" y="293"/>
                </a:lnTo>
                <a:lnTo>
                  <a:pt x="724" y="287"/>
                </a:lnTo>
                <a:lnTo>
                  <a:pt x="724" y="281"/>
                </a:lnTo>
                <a:lnTo>
                  <a:pt x="724" y="281"/>
                </a:lnTo>
                <a:lnTo>
                  <a:pt x="726" y="277"/>
                </a:lnTo>
                <a:lnTo>
                  <a:pt x="727" y="276"/>
                </a:lnTo>
                <a:lnTo>
                  <a:pt x="727" y="269"/>
                </a:lnTo>
                <a:lnTo>
                  <a:pt x="729" y="249"/>
                </a:lnTo>
                <a:lnTo>
                  <a:pt x="729" y="249"/>
                </a:lnTo>
                <a:lnTo>
                  <a:pt x="721" y="241"/>
                </a:lnTo>
                <a:lnTo>
                  <a:pt x="717" y="238"/>
                </a:lnTo>
                <a:lnTo>
                  <a:pt x="715" y="232"/>
                </a:lnTo>
                <a:lnTo>
                  <a:pt x="715" y="232"/>
                </a:lnTo>
                <a:lnTo>
                  <a:pt x="712" y="228"/>
                </a:lnTo>
                <a:lnTo>
                  <a:pt x="710" y="221"/>
                </a:lnTo>
                <a:lnTo>
                  <a:pt x="710" y="221"/>
                </a:lnTo>
                <a:lnTo>
                  <a:pt x="702" y="214"/>
                </a:lnTo>
                <a:lnTo>
                  <a:pt x="701" y="211"/>
                </a:lnTo>
                <a:lnTo>
                  <a:pt x="700" y="206"/>
                </a:lnTo>
                <a:lnTo>
                  <a:pt x="700" y="206"/>
                </a:lnTo>
                <a:lnTo>
                  <a:pt x="691" y="201"/>
                </a:lnTo>
                <a:lnTo>
                  <a:pt x="695" y="172"/>
                </a:lnTo>
                <a:lnTo>
                  <a:pt x="695" y="172"/>
                </a:lnTo>
                <a:lnTo>
                  <a:pt x="691" y="161"/>
                </a:lnTo>
                <a:lnTo>
                  <a:pt x="687" y="156"/>
                </a:lnTo>
                <a:lnTo>
                  <a:pt x="683" y="151"/>
                </a:lnTo>
                <a:lnTo>
                  <a:pt x="683" y="151"/>
                </a:lnTo>
                <a:lnTo>
                  <a:pt x="663" y="150"/>
                </a:lnTo>
                <a:lnTo>
                  <a:pt x="652" y="151"/>
                </a:lnTo>
                <a:lnTo>
                  <a:pt x="643" y="152"/>
                </a:lnTo>
                <a:lnTo>
                  <a:pt x="611" y="152"/>
                </a:lnTo>
                <a:lnTo>
                  <a:pt x="611" y="152"/>
                </a:lnTo>
                <a:lnTo>
                  <a:pt x="605" y="147"/>
                </a:lnTo>
                <a:lnTo>
                  <a:pt x="605" y="147"/>
                </a:lnTo>
                <a:lnTo>
                  <a:pt x="601" y="146"/>
                </a:lnTo>
                <a:lnTo>
                  <a:pt x="597" y="146"/>
                </a:lnTo>
                <a:lnTo>
                  <a:pt x="588" y="149"/>
                </a:lnTo>
                <a:lnTo>
                  <a:pt x="572" y="152"/>
                </a:lnTo>
                <a:lnTo>
                  <a:pt x="553" y="154"/>
                </a:lnTo>
                <a:lnTo>
                  <a:pt x="553" y="154"/>
                </a:lnTo>
                <a:lnTo>
                  <a:pt x="543" y="156"/>
                </a:lnTo>
                <a:lnTo>
                  <a:pt x="532" y="160"/>
                </a:lnTo>
                <a:lnTo>
                  <a:pt x="532" y="160"/>
                </a:lnTo>
                <a:lnTo>
                  <a:pt x="526" y="160"/>
                </a:lnTo>
                <a:lnTo>
                  <a:pt x="522" y="159"/>
                </a:lnTo>
                <a:lnTo>
                  <a:pt x="517" y="156"/>
                </a:lnTo>
                <a:lnTo>
                  <a:pt x="513" y="153"/>
                </a:lnTo>
                <a:lnTo>
                  <a:pt x="505" y="145"/>
                </a:lnTo>
                <a:lnTo>
                  <a:pt x="497" y="137"/>
                </a:lnTo>
                <a:lnTo>
                  <a:pt x="497" y="137"/>
                </a:lnTo>
                <a:lnTo>
                  <a:pt x="487" y="131"/>
                </a:lnTo>
                <a:lnTo>
                  <a:pt x="483" y="127"/>
                </a:lnTo>
                <a:lnTo>
                  <a:pt x="478" y="127"/>
                </a:lnTo>
                <a:lnTo>
                  <a:pt x="472" y="127"/>
                </a:lnTo>
                <a:lnTo>
                  <a:pt x="472" y="127"/>
                </a:lnTo>
                <a:lnTo>
                  <a:pt x="464" y="125"/>
                </a:lnTo>
                <a:lnTo>
                  <a:pt x="459" y="123"/>
                </a:lnTo>
                <a:lnTo>
                  <a:pt x="456" y="120"/>
                </a:lnTo>
                <a:lnTo>
                  <a:pt x="454" y="116"/>
                </a:lnTo>
                <a:lnTo>
                  <a:pt x="449" y="113"/>
                </a:lnTo>
                <a:lnTo>
                  <a:pt x="444" y="109"/>
                </a:lnTo>
                <a:lnTo>
                  <a:pt x="436" y="107"/>
                </a:lnTo>
                <a:lnTo>
                  <a:pt x="425" y="105"/>
                </a:lnTo>
                <a:lnTo>
                  <a:pt x="425" y="105"/>
                </a:lnTo>
                <a:lnTo>
                  <a:pt x="418" y="96"/>
                </a:lnTo>
                <a:lnTo>
                  <a:pt x="416" y="94"/>
                </a:lnTo>
                <a:lnTo>
                  <a:pt x="414" y="93"/>
                </a:lnTo>
                <a:lnTo>
                  <a:pt x="410" y="93"/>
                </a:lnTo>
                <a:lnTo>
                  <a:pt x="406" y="93"/>
                </a:lnTo>
                <a:lnTo>
                  <a:pt x="406" y="93"/>
                </a:lnTo>
                <a:lnTo>
                  <a:pt x="379" y="83"/>
                </a:lnTo>
                <a:lnTo>
                  <a:pt x="379" y="83"/>
                </a:lnTo>
                <a:lnTo>
                  <a:pt x="370" y="84"/>
                </a:lnTo>
                <a:lnTo>
                  <a:pt x="362" y="82"/>
                </a:lnTo>
                <a:lnTo>
                  <a:pt x="362" y="82"/>
                </a:lnTo>
                <a:lnTo>
                  <a:pt x="356" y="82"/>
                </a:lnTo>
                <a:lnTo>
                  <a:pt x="351" y="82"/>
                </a:lnTo>
                <a:lnTo>
                  <a:pt x="347" y="78"/>
                </a:lnTo>
                <a:lnTo>
                  <a:pt x="337" y="68"/>
                </a:lnTo>
                <a:lnTo>
                  <a:pt x="337" y="68"/>
                </a:lnTo>
                <a:lnTo>
                  <a:pt x="328" y="69"/>
                </a:lnTo>
                <a:lnTo>
                  <a:pt x="324" y="68"/>
                </a:lnTo>
                <a:lnTo>
                  <a:pt x="322" y="67"/>
                </a:lnTo>
                <a:lnTo>
                  <a:pt x="316" y="64"/>
                </a:lnTo>
                <a:lnTo>
                  <a:pt x="316" y="64"/>
                </a:lnTo>
                <a:lnTo>
                  <a:pt x="310" y="66"/>
                </a:lnTo>
                <a:lnTo>
                  <a:pt x="304" y="70"/>
                </a:lnTo>
                <a:lnTo>
                  <a:pt x="304" y="70"/>
                </a:lnTo>
                <a:lnTo>
                  <a:pt x="300" y="71"/>
                </a:lnTo>
                <a:lnTo>
                  <a:pt x="295" y="70"/>
                </a:lnTo>
                <a:lnTo>
                  <a:pt x="291" y="68"/>
                </a:lnTo>
                <a:lnTo>
                  <a:pt x="286" y="65"/>
                </a:lnTo>
                <a:lnTo>
                  <a:pt x="277" y="59"/>
                </a:lnTo>
                <a:lnTo>
                  <a:pt x="273" y="58"/>
                </a:lnTo>
                <a:lnTo>
                  <a:pt x="267" y="58"/>
                </a:lnTo>
                <a:lnTo>
                  <a:pt x="267" y="58"/>
                </a:lnTo>
                <a:lnTo>
                  <a:pt x="262" y="59"/>
                </a:lnTo>
                <a:lnTo>
                  <a:pt x="255" y="61"/>
                </a:lnTo>
                <a:lnTo>
                  <a:pt x="248" y="64"/>
                </a:lnTo>
                <a:lnTo>
                  <a:pt x="240" y="64"/>
                </a:lnTo>
                <a:lnTo>
                  <a:pt x="240" y="64"/>
                </a:lnTo>
                <a:lnTo>
                  <a:pt x="235" y="61"/>
                </a:lnTo>
                <a:lnTo>
                  <a:pt x="230" y="60"/>
                </a:lnTo>
                <a:lnTo>
                  <a:pt x="227" y="57"/>
                </a:lnTo>
                <a:lnTo>
                  <a:pt x="224" y="55"/>
                </a:lnTo>
                <a:lnTo>
                  <a:pt x="218" y="47"/>
                </a:lnTo>
                <a:lnTo>
                  <a:pt x="214" y="39"/>
                </a:lnTo>
                <a:lnTo>
                  <a:pt x="211" y="31"/>
                </a:lnTo>
                <a:lnTo>
                  <a:pt x="209" y="23"/>
                </a:lnTo>
                <a:lnTo>
                  <a:pt x="208" y="15"/>
                </a:lnTo>
                <a:lnTo>
                  <a:pt x="208" y="15"/>
                </a:lnTo>
                <a:lnTo>
                  <a:pt x="205" y="12"/>
                </a:lnTo>
                <a:lnTo>
                  <a:pt x="200" y="12"/>
                </a:lnTo>
                <a:lnTo>
                  <a:pt x="200" y="12"/>
                </a:lnTo>
                <a:lnTo>
                  <a:pt x="198" y="16"/>
                </a:lnTo>
                <a:lnTo>
                  <a:pt x="195" y="18"/>
                </a:lnTo>
                <a:lnTo>
                  <a:pt x="195" y="18"/>
                </a:lnTo>
                <a:lnTo>
                  <a:pt x="195" y="25"/>
                </a:lnTo>
                <a:lnTo>
                  <a:pt x="191" y="30"/>
                </a:lnTo>
                <a:lnTo>
                  <a:pt x="191" y="30"/>
                </a:lnTo>
                <a:lnTo>
                  <a:pt x="186" y="30"/>
                </a:lnTo>
                <a:lnTo>
                  <a:pt x="180" y="27"/>
                </a:lnTo>
                <a:lnTo>
                  <a:pt x="180" y="27"/>
                </a:lnTo>
                <a:lnTo>
                  <a:pt x="180" y="21"/>
                </a:lnTo>
                <a:lnTo>
                  <a:pt x="179" y="19"/>
                </a:lnTo>
                <a:lnTo>
                  <a:pt x="177" y="17"/>
                </a:lnTo>
                <a:lnTo>
                  <a:pt x="173" y="15"/>
                </a:lnTo>
                <a:lnTo>
                  <a:pt x="173" y="15"/>
                </a:lnTo>
                <a:lnTo>
                  <a:pt x="168" y="18"/>
                </a:lnTo>
                <a:lnTo>
                  <a:pt x="166" y="19"/>
                </a:lnTo>
                <a:lnTo>
                  <a:pt x="163" y="20"/>
                </a:lnTo>
                <a:lnTo>
                  <a:pt x="154" y="19"/>
                </a:lnTo>
                <a:lnTo>
                  <a:pt x="154" y="19"/>
                </a:lnTo>
                <a:lnTo>
                  <a:pt x="152" y="16"/>
                </a:lnTo>
                <a:lnTo>
                  <a:pt x="150" y="15"/>
                </a:lnTo>
                <a:lnTo>
                  <a:pt x="148" y="13"/>
                </a:lnTo>
                <a:lnTo>
                  <a:pt x="146" y="13"/>
                </a:lnTo>
                <a:lnTo>
                  <a:pt x="141" y="15"/>
                </a:lnTo>
                <a:lnTo>
                  <a:pt x="138" y="15"/>
                </a:lnTo>
                <a:lnTo>
                  <a:pt x="133" y="15"/>
                </a:lnTo>
                <a:lnTo>
                  <a:pt x="133" y="15"/>
                </a:lnTo>
                <a:lnTo>
                  <a:pt x="129" y="11"/>
                </a:lnTo>
                <a:lnTo>
                  <a:pt x="125" y="10"/>
                </a:lnTo>
                <a:lnTo>
                  <a:pt x="123" y="10"/>
                </a:lnTo>
                <a:lnTo>
                  <a:pt x="119" y="12"/>
                </a:lnTo>
                <a:lnTo>
                  <a:pt x="119" y="12"/>
                </a:lnTo>
                <a:lnTo>
                  <a:pt x="116" y="18"/>
                </a:lnTo>
                <a:lnTo>
                  <a:pt x="113" y="23"/>
                </a:lnTo>
                <a:lnTo>
                  <a:pt x="113" y="23"/>
                </a:lnTo>
                <a:lnTo>
                  <a:pt x="105" y="21"/>
                </a:lnTo>
                <a:lnTo>
                  <a:pt x="96" y="21"/>
                </a:lnTo>
                <a:lnTo>
                  <a:pt x="71" y="0"/>
                </a:lnTo>
                <a:lnTo>
                  <a:pt x="61" y="0"/>
                </a:lnTo>
                <a:lnTo>
                  <a:pt x="53" y="7"/>
                </a:lnTo>
                <a:lnTo>
                  <a:pt x="53" y="7"/>
                </a:lnTo>
                <a:lnTo>
                  <a:pt x="53" y="17"/>
                </a:lnTo>
                <a:lnTo>
                  <a:pt x="54" y="20"/>
                </a:lnTo>
                <a:lnTo>
                  <a:pt x="54" y="23"/>
                </a:lnTo>
                <a:lnTo>
                  <a:pt x="55" y="30"/>
                </a:lnTo>
                <a:lnTo>
                  <a:pt x="38" y="47"/>
                </a:lnTo>
                <a:lnTo>
                  <a:pt x="38" y="47"/>
                </a:lnTo>
                <a:lnTo>
                  <a:pt x="36" y="60"/>
                </a:lnTo>
                <a:lnTo>
                  <a:pt x="33" y="74"/>
                </a:lnTo>
                <a:lnTo>
                  <a:pt x="33" y="74"/>
                </a:lnTo>
                <a:lnTo>
                  <a:pt x="32" y="83"/>
                </a:lnTo>
                <a:lnTo>
                  <a:pt x="29" y="90"/>
                </a:lnTo>
                <a:lnTo>
                  <a:pt x="29" y="90"/>
                </a:lnTo>
                <a:lnTo>
                  <a:pt x="29" y="102"/>
                </a:lnTo>
                <a:lnTo>
                  <a:pt x="29" y="102"/>
                </a:lnTo>
                <a:lnTo>
                  <a:pt x="27" y="106"/>
                </a:lnTo>
                <a:lnTo>
                  <a:pt x="26" y="108"/>
                </a:lnTo>
                <a:lnTo>
                  <a:pt x="25" y="112"/>
                </a:lnTo>
                <a:lnTo>
                  <a:pt x="27" y="117"/>
                </a:lnTo>
                <a:lnTo>
                  <a:pt x="27" y="117"/>
                </a:lnTo>
                <a:lnTo>
                  <a:pt x="24" y="121"/>
                </a:lnTo>
                <a:lnTo>
                  <a:pt x="22" y="122"/>
                </a:lnTo>
                <a:lnTo>
                  <a:pt x="19" y="123"/>
                </a:lnTo>
                <a:lnTo>
                  <a:pt x="15" y="125"/>
                </a:lnTo>
                <a:lnTo>
                  <a:pt x="15" y="125"/>
                </a:lnTo>
                <a:lnTo>
                  <a:pt x="16" y="128"/>
                </a:lnTo>
                <a:lnTo>
                  <a:pt x="17" y="132"/>
                </a:lnTo>
                <a:lnTo>
                  <a:pt x="19" y="134"/>
                </a:lnTo>
                <a:lnTo>
                  <a:pt x="22" y="135"/>
                </a:lnTo>
                <a:lnTo>
                  <a:pt x="27" y="138"/>
                </a:lnTo>
                <a:lnTo>
                  <a:pt x="35" y="143"/>
                </a:lnTo>
                <a:lnTo>
                  <a:pt x="35" y="143"/>
                </a:lnTo>
                <a:lnTo>
                  <a:pt x="35" y="151"/>
                </a:lnTo>
                <a:lnTo>
                  <a:pt x="30" y="156"/>
                </a:lnTo>
                <a:lnTo>
                  <a:pt x="30" y="156"/>
                </a:lnTo>
                <a:lnTo>
                  <a:pt x="25" y="154"/>
                </a:lnTo>
                <a:lnTo>
                  <a:pt x="20" y="153"/>
                </a:lnTo>
                <a:lnTo>
                  <a:pt x="18" y="153"/>
                </a:lnTo>
                <a:lnTo>
                  <a:pt x="13" y="156"/>
                </a:lnTo>
                <a:lnTo>
                  <a:pt x="13" y="156"/>
                </a:lnTo>
                <a:lnTo>
                  <a:pt x="15" y="168"/>
                </a:lnTo>
                <a:lnTo>
                  <a:pt x="17" y="171"/>
                </a:lnTo>
                <a:lnTo>
                  <a:pt x="19" y="173"/>
                </a:lnTo>
                <a:lnTo>
                  <a:pt x="22" y="178"/>
                </a:lnTo>
                <a:lnTo>
                  <a:pt x="22" y="178"/>
                </a:lnTo>
                <a:lnTo>
                  <a:pt x="25" y="185"/>
                </a:lnTo>
                <a:lnTo>
                  <a:pt x="26" y="191"/>
                </a:lnTo>
                <a:lnTo>
                  <a:pt x="26" y="195"/>
                </a:lnTo>
                <a:lnTo>
                  <a:pt x="25" y="200"/>
                </a:lnTo>
                <a:lnTo>
                  <a:pt x="22" y="207"/>
                </a:lnTo>
                <a:lnTo>
                  <a:pt x="18" y="212"/>
                </a:lnTo>
                <a:lnTo>
                  <a:pt x="18" y="212"/>
                </a:lnTo>
                <a:lnTo>
                  <a:pt x="20" y="216"/>
                </a:lnTo>
                <a:lnTo>
                  <a:pt x="23" y="218"/>
                </a:lnTo>
                <a:lnTo>
                  <a:pt x="26" y="220"/>
                </a:lnTo>
                <a:lnTo>
                  <a:pt x="27" y="221"/>
                </a:lnTo>
                <a:lnTo>
                  <a:pt x="28" y="222"/>
                </a:lnTo>
                <a:lnTo>
                  <a:pt x="27" y="229"/>
                </a:lnTo>
                <a:lnTo>
                  <a:pt x="27" y="229"/>
                </a:lnTo>
                <a:lnTo>
                  <a:pt x="30" y="235"/>
                </a:lnTo>
                <a:lnTo>
                  <a:pt x="32" y="238"/>
                </a:lnTo>
                <a:lnTo>
                  <a:pt x="30" y="240"/>
                </a:lnTo>
                <a:lnTo>
                  <a:pt x="27" y="246"/>
                </a:lnTo>
                <a:lnTo>
                  <a:pt x="27" y="246"/>
                </a:lnTo>
                <a:lnTo>
                  <a:pt x="22" y="245"/>
                </a:lnTo>
                <a:lnTo>
                  <a:pt x="17" y="243"/>
                </a:lnTo>
                <a:lnTo>
                  <a:pt x="13" y="243"/>
                </a:lnTo>
                <a:lnTo>
                  <a:pt x="6" y="246"/>
                </a:lnTo>
                <a:lnTo>
                  <a:pt x="6" y="246"/>
                </a:lnTo>
                <a:lnTo>
                  <a:pt x="4" y="251"/>
                </a:lnTo>
                <a:lnTo>
                  <a:pt x="5" y="256"/>
                </a:lnTo>
                <a:lnTo>
                  <a:pt x="7" y="259"/>
                </a:lnTo>
                <a:lnTo>
                  <a:pt x="9" y="269"/>
                </a:lnTo>
                <a:lnTo>
                  <a:pt x="9" y="269"/>
                </a:lnTo>
                <a:lnTo>
                  <a:pt x="10" y="281"/>
                </a:lnTo>
                <a:lnTo>
                  <a:pt x="10" y="291"/>
                </a:lnTo>
                <a:lnTo>
                  <a:pt x="8" y="298"/>
                </a:lnTo>
                <a:lnTo>
                  <a:pt x="6" y="305"/>
                </a:lnTo>
                <a:lnTo>
                  <a:pt x="1" y="313"/>
                </a:lnTo>
                <a:lnTo>
                  <a:pt x="0" y="317"/>
                </a:lnTo>
                <a:lnTo>
                  <a:pt x="0" y="322"/>
                </a:lnTo>
                <a:lnTo>
                  <a:pt x="0" y="322"/>
                </a:lnTo>
                <a:lnTo>
                  <a:pt x="3" y="327"/>
                </a:lnTo>
                <a:lnTo>
                  <a:pt x="6" y="333"/>
                </a:lnTo>
                <a:lnTo>
                  <a:pt x="8" y="337"/>
                </a:lnTo>
                <a:lnTo>
                  <a:pt x="9" y="344"/>
                </a:lnTo>
                <a:lnTo>
                  <a:pt x="9" y="344"/>
                </a:lnTo>
                <a:lnTo>
                  <a:pt x="22" y="344"/>
                </a:lnTo>
                <a:lnTo>
                  <a:pt x="29" y="345"/>
                </a:lnTo>
                <a:lnTo>
                  <a:pt x="36" y="346"/>
                </a:lnTo>
                <a:lnTo>
                  <a:pt x="39" y="347"/>
                </a:lnTo>
                <a:lnTo>
                  <a:pt x="42" y="348"/>
                </a:lnTo>
                <a:lnTo>
                  <a:pt x="43" y="351"/>
                </a:lnTo>
                <a:lnTo>
                  <a:pt x="45" y="353"/>
                </a:lnTo>
                <a:lnTo>
                  <a:pt x="47" y="354"/>
                </a:lnTo>
                <a:lnTo>
                  <a:pt x="47" y="354"/>
                </a:lnTo>
                <a:lnTo>
                  <a:pt x="54" y="356"/>
                </a:lnTo>
                <a:lnTo>
                  <a:pt x="61" y="360"/>
                </a:lnTo>
                <a:lnTo>
                  <a:pt x="61" y="360"/>
                </a:lnTo>
                <a:lnTo>
                  <a:pt x="63" y="367"/>
                </a:lnTo>
                <a:lnTo>
                  <a:pt x="66" y="374"/>
                </a:lnTo>
                <a:lnTo>
                  <a:pt x="71" y="380"/>
                </a:lnTo>
                <a:lnTo>
                  <a:pt x="75" y="385"/>
                </a:lnTo>
                <a:lnTo>
                  <a:pt x="83" y="394"/>
                </a:lnTo>
                <a:lnTo>
                  <a:pt x="86" y="398"/>
                </a:lnTo>
                <a:lnTo>
                  <a:pt x="87" y="400"/>
                </a:lnTo>
                <a:lnTo>
                  <a:pt x="87" y="400"/>
                </a:lnTo>
                <a:lnTo>
                  <a:pt x="89" y="405"/>
                </a:lnTo>
                <a:lnTo>
                  <a:pt x="89" y="411"/>
                </a:lnTo>
                <a:lnTo>
                  <a:pt x="87" y="423"/>
                </a:lnTo>
                <a:lnTo>
                  <a:pt x="85" y="434"/>
                </a:lnTo>
                <a:lnTo>
                  <a:pt x="84" y="446"/>
                </a:lnTo>
                <a:lnTo>
                  <a:pt x="84" y="446"/>
                </a:lnTo>
                <a:lnTo>
                  <a:pt x="89" y="449"/>
                </a:lnTo>
                <a:lnTo>
                  <a:pt x="92" y="451"/>
                </a:lnTo>
                <a:lnTo>
                  <a:pt x="96" y="451"/>
                </a:lnTo>
                <a:lnTo>
                  <a:pt x="100" y="451"/>
                </a:lnTo>
                <a:lnTo>
                  <a:pt x="106" y="449"/>
                </a:lnTo>
                <a:lnTo>
                  <a:pt x="114" y="447"/>
                </a:lnTo>
                <a:lnTo>
                  <a:pt x="122" y="447"/>
                </a:lnTo>
                <a:lnTo>
                  <a:pt x="122" y="447"/>
                </a:lnTo>
                <a:lnTo>
                  <a:pt x="128" y="445"/>
                </a:lnTo>
                <a:lnTo>
                  <a:pt x="134" y="443"/>
                </a:lnTo>
                <a:lnTo>
                  <a:pt x="134" y="443"/>
                </a:lnTo>
                <a:lnTo>
                  <a:pt x="138" y="445"/>
                </a:lnTo>
                <a:lnTo>
                  <a:pt x="139" y="446"/>
                </a:lnTo>
                <a:lnTo>
                  <a:pt x="142" y="447"/>
                </a:lnTo>
                <a:lnTo>
                  <a:pt x="153" y="447"/>
                </a:lnTo>
                <a:lnTo>
                  <a:pt x="160" y="440"/>
                </a:lnTo>
                <a:lnTo>
                  <a:pt x="160" y="440"/>
                </a:lnTo>
                <a:lnTo>
                  <a:pt x="175" y="440"/>
                </a:lnTo>
                <a:lnTo>
                  <a:pt x="180" y="439"/>
                </a:lnTo>
                <a:lnTo>
                  <a:pt x="183" y="437"/>
                </a:lnTo>
                <a:lnTo>
                  <a:pt x="191" y="432"/>
                </a:lnTo>
                <a:lnTo>
                  <a:pt x="191" y="432"/>
                </a:lnTo>
                <a:lnTo>
                  <a:pt x="191" y="427"/>
                </a:lnTo>
                <a:lnTo>
                  <a:pt x="191" y="423"/>
                </a:lnTo>
                <a:lnTo>
                  <a:pt x="195" y="419"/>
                </a:lnTo>
                <a:lnTo>
                  <a:pt x="202" y="411"/>
                </a:lnTo>
                <a:lnTo>
                  <a:pt x="202" y="411"/>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78" name="Freeform 7"/>
          <p:cNvSpPr/>
          <p:nvPr/>
        </p:nvSpPr>
        <p:spPr bwMode="auto">
          <a:xfrm>
            <a:off x="4117213" y="1373821"/>
            <a:ext cx="996861" cy="848117"/>
          </a:xfrm>
          <a:custGeom>
            <a:avLst/>
            <a:gdLst>
              <a:gd name="T0" fmla="*/ 40 w 663"/>
              <a:gd name="T1" fmla="*/ 231 h 564"/>
              <a:gd name="T2" fmla="*/ 20 w 663"/>
              <a:gd name="T3" fmla="*/ 286 h 564"/>
              <a:gd name="T4" fmla="*/ 20 w 663"/>
              <a:gd name="T5" fmla="*/ 321 h 564"/>
              <a:gd name="T6" fmla="*/ 23 w 663"/>
              <a:gd name="T7" fmla="*/ 347 h 564"/>
              <a:gd name="T8" fmla="*/ 3 w 663"/>
              <a:gd name="T9" fmla="*/ 396 h 564"/>
              <a:gd name="T10" fmla="*/ 35 w 663"/>
              <a:gd name="T11" fmla="*/ 407 h 564"/>
              <a:gd name="T12" fmla="*/ 47 w 663"/>
              <a:gd name="T13" fmla="*/ 479 h 564"/>
              <a:gd name="T14" fmla="*/ 57 w 663"/>
              <a:gd name="T15" fmla="*/ 511 h 564"/>
              <a:gd name="T16" fmla="*/ 68 w 663"/>
              <a:gd name="T17" fmla="*/ 561 h 564"/>
              <a:gd name="T18" fmla="*/ 114 w 663"/>
              <a:gd name="T19" fmla="*/ 527 h 564"/>
              <a:gd name="T20" fmla="*/ 164 w 663"/>
              <a:gd name="T21" fmla="*/ 497 h 564"/>
              <a:gd name="T22" fmla="*/ 187 w 663"/>
              <a:gd name="T23" fmla="*/ 511 h 564"/>
              <a:gd name="T24" fmla="*/ 245 w 663"/>
              <a:gd name="T25" fmla="*/ 468 h 564"/>
              <a:gd name="T26" fmla="*/ 246 w 663"/>
              <a:gd name="T27" fmla="*/ 426 h 564"/>
              <a:gd name="T28" fmla="*/ 254 w 663"/>
              <a:gd name="T29" fmla="*/ 411 h 564"/>
              <a:gd name="T30" fmla="*/ 280 w 663"/>
              <a:gd name="T31" fmla="*/ 407 h 564"/>
              <a:gd name="T32" fmla="*/ 310 w 663"/>
              <a:gd name="T33" fmla="*/ 351 h 564"/>
              <a:gd name="T34" fmla="*/ 340 w 663"/>
              <a:gd name="T35" fmla="*/ 311 h 564"/>
              <a:gd name="T36" fmla="*/ 391 w 663"/>
              <a:gd name="T37" fmla="*/ 302 h 564"/>
              <a:gd name="T38" fmla="*/ 446 w 663"/>
              <a:gd name="T39" fmla="*/ 274 h 564"/>
              <a:gd name="T40" fmla="*/ 470 w 663"/>
              <a:gd name="T41" fmla="*/ 243 h 564"/>
              <a:gd name="T42" fmla="*/ 498 w 663"/>
              <a:gd name="T43" fmla="*/ 229 h 564"/>
              <a:gd name="T44" fmla="*/ 540 w 663"/>
              <a:gd name="T45" fmla="*/ 223 h 564"/>
              <a:gd name="T46" fmla="*/ 537 w 663"/>
              <a:gd name="T47" fmla="*/ 196 h 564"/>
              <a:gd name="T48" fmla="*/ 592 w 663"/>
              <a:gd name="T49" fmla="*/ 150 h 564"/>
              <a:gd name="T50" fmla="*/ 617 w 663"/>
              <a:gd name="T51" fmla="*/ 158 h 564"/>
              <a:gd name="T52" fmla="*/ 647 w 663"/>
              <a:gd name="T53" fmla="*/ 107 h 564"/>
              <a:gd name="T54" fmla="*/ 662 w 663"/>
              <a:gd name="T55" fmla="*/ 76 h 564"/>
              <a:gd name="T56" fmla="*/ 601 w 663"/>
              <a:gd name="T57" fmla="*/ 105 h 564"/>
              <a:gd name="T58" fmla="*/ 550 w 663"/>
              <a:gd name="T59" fmla="*/ 119 h 564"/>
              <a:gd name="T60" fmla="*/ 520 w 663"/>
              <a:gd name="T61" fmla="*/ 130 h 564"/>
              <a:gd name="T62" fmla="*/ 484 w 663"/>
              <a:gd name="T63" fmla="*/ 145 h 564"/>
              <a:gd name="T64" fmla="*/ 444 w 663"/>
              <a:gd name="T65" fmla="*/ 158 h 564"/>
              <a:gd name="T66" fmla="*/ 377 w 663"/>
              <a:gd name="T67" fmla="*/ 192 h 564"/>
              <a:gd name="T68" fmla="*/ 345 w 663"/>
              <a:gd name="T69" fmla="*/ 203 h 564"/>
              <a:gd name="T70" fmla="*/ 328 w 663"/>
              <a:gd name="T71" fmla="*/ 214 h 564"/>
              <a:gd name="T72" fmla="*/ 291 w 663"/>
              <a:gd name="T73" fmla="*/ 246 h 564"/>
              <a:gd name="T74" fmla="*/ 264 w 663"/>
              <a:gd name="T75" fmla="*/ 273 h 564"/>
              <a:gd name="T76" fmla="*/ 249 w 663"/>
              <a:gd name="T77" fmla="*/ 225 h 564"/>
              <a:gd name="T78" fmla="*/ 264 w 663"/>
              <a:gd name="T79" fmla="*/ 187 h 564"/>
              <a:gd name="T80" fmla="*/ 271 w 663"/>
              <a:gd name="T81" fmla="*/ 150 h 564"/>
              <a:gd name="T82" fmla="*/ 305 w 663"/>
              <a:gd name="T83" fmla="*/ 128 h 564"/>
              <a:gd name="T84" fmla="*/ 311 w 663"/>
              <a:gd name="T85" fmla="*/ 90 h 564"/>
              <a:gd name="T86" fmla="*/ 327 w 663"/>
              <a:gd name="T87" fmla="*/ 44 h 564"/>
              <a:gd name="T88" fmla="*/ 311 w 663"/>
              <a:gd name="T89" fmla="*/ 41 h 564"/>
              <a:gd name="T90" fmla="*/ 269 w 663"/>
              <a:gd name="T91" fmla="*/ 61 h 564"/>
              <a:gd name="T92" fmla="*/ 245 w 663"/>
              <a:gd name="T93" fmla="*/ 79 h 564"/>
              <a:gd name="T94" fmla="*/ 231 w 663"/>
              <a:gd name="T95" fmla="*/ 61 h 564"/>
              <a:gd name="T96" fmla="*/ 212 w 663"/>
              <a:gd name="T97" fmla="*/ 34 h 564"/>
              <a:gd name="T98" fmla="*/ 184 w 663"/>
              <a:gd name="T99" fmla="*/ 7 h 564"/>
              <a:gd name="T100" fmla="*/ 135 w 663"/>
              <a:gd name="T101" fmla="*/ 0 h 564"/>
              <a:gd name="T102" fmla="*/ 116 w 663"/>
              <a:gd name="T103" fmla="*/ 23 h 564"/>
              <a:gd name="T104" fmla="*/ 91 w 663"/>
              <a:gd name="T105" fmla="*/ 43 h 564"/>
              <a:gd name="T106" fmla="*/ 69 w 663"/>
              <a:gd name="T107" fmla="*/ 82 h 564"/>
              <a:gd name="T108" fmla="*/ 33 w 663"/>
              <a:gd name="T109" fmla="*/ 92 h 564"/>
              <a:gd name="T110" fmla="*/ 38 w 663"/>
              <a:gd name="T111" fmla="*/ 119 h 564"/>
              <a:gd name="T112" fmla="*/ 57 w 663"/>
              <a:gd name="T113" fmla="*/ 147 h 564"/>
              <a:gd name="T114" fmla="*/ 52 w 663"/>
              <a:gd name="T115" fmla="*/ 19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3" h="564">
                <a:moveTo>
                  <a:pt x="49" y="211"/>
                </a:moveTo>
                <a:lnTo>
                  <a:pt x="49" y="211"/>
                </a:lnTo>
                <a:lnTo>
                  <a:pt x="43" y="217"/>
                </a:lnTo>
                <a:lnTo>
                  <a:pt x="43" y="217"/>
                </a:lnTo>
                <a:lnTo>
                  <a:pt x="42" y="224"/>
                </a:lnTo>
                <a:lnTo>
                  <a:pt x="40" y="231"/>
                </a:lnTo>
                <a:lnTo>
                  <a:pt x="40" y="231"/>
                </a:lnTo>
                <a:lnTo>
                  <a:pt x="35" y="236"/>
                </a:lnTo>
                <a:lnTo>
                  <a:pt x="31" y="242"/>
                </a:lnTo>
                <a:lnTo>
                  <a:pt x="31" y="242"/>
                </a:lnTo>
                <a:lnTo>
                  <a:pt x="35" y="250"/>
                </a:lnTo>
                <a:lnTo>
                  <a:pt x="36" y="253"/>
                </a:lnTo>
                <a:lnTo>
                  <a:pt x="36" y="267"/>
                </a:lnTo>
                <a:lnTo>
                  <a:pt x="20" y="286"/>
                </a:lnTo>
                <a:lnTo>
                  <a:pt x="20" y="286"/>
                </a:lnTo>
                <a:lnTo>
                  <a:pt x="14" y="289"/>
                </a:lnTo>
                <a:lnTo>
                  <a:pt x="9" y="294"/>
                </a:lnTo>
                <a:lnTo>
                  <a:pt x="9" y="306"/>
                </a:lnTo>
                <a:lnTo>
                  <a:pt x="9" y="306"/>
                </a:lnTo>
                <a:lnTo>
                  <a:pt x="15" y="313"/>
                </a:lnTo>
                <a:lnTo>
                  <a:pt x="20" y="321"/>
                </a:lnTo>
                <a:lnTo>
                  <a:pt x="20" y="321"/>
                </a:lnTo>
                <a:lnTo>
                  <a:pt x="19" y="328"/>
                </a:lnTo>
                <a:lnTo>
                  <a:pt x="17" y="332"/>
                </a:lnTo>
                <a:lnTo>
                  <a:pt x="19" y="336"/>
                </a:lnTo>
                <a:lnTo>
                  <a:pt x="19" y="336"/>
                </a:lnTo>
                <a:lnTo>
                  <a:pt x="22" y="341"/>
                </a:lnTo>
                <a:lnTo>
                  <a:pt x="23" y="347"/>
                </a:lnTo>
                <a:lnTo>
                  <a:pt x="0" y="376"/>
                </a:lnTo>
                <a:lnTo>
                  <a:pt x="0" y="376"/>
                </a:lnTo>
                <a:lnTo>
                  <a:pt x="0" y="380"/>
                </a:lnTo>
                <a:lnTo>
                  <a:pt x="1" y="386"/>
                </a:lnTo>
                <a:lnTo>
                  <a:pt x="2" y="393"/>
                </a:lnTo>
                <a:lnTo>
                  <a:pt x="3" y="396"/>
                </a:lnTo>
                <a:lnTo>
                  <a:pt x="3" y="396"/>
                </a:lnTo>
                <a:lnTo>
                  <a:pt x="16" y="405"/>
                </a:lnTo>
                <a:lnTo>
                  <a:pt x="16" y="405"/>
                </a:lnTo>
                <a:lnTo>
                  <a:pt x="20" y="406"/>
                </a:lnTo>
                <a:lnTo>
                  <a:pt x="23" y="406"/>
                </a:lnTo>
                <a:lnTo>
                  <a:pt x="29" y="405"/>
                </a:lnTo>
                <a:lnTo>
                  <a:pt x="32" y="405"/>
                </a:lnTo>
                <a:lnTo>
                  <a:pt x="35" y="407"/>
                </a:lnTo>
                <a:lnTo>
                  <a:pt x="41" y="411"/>
                </a:lnTo>
                <a:lnTo>
                  <a:pt x="49" y="418"/>
                </a:lnTo>
                <a:lnTo>
                  <a:pt x="49" y="449"/>
                </a:lnTo>
                <a:lnTo>
                  <a:pt x="49" y="449"/>
                </a:lnTo>
                <a:lnTo>
                  <a:pt x="50" y="463"/>
                </a:lnTo>
                <a:lnTo>
                  <a:pt x="49" y="473"/>
                </a:lnTo>
                <a:lnTo>
                  <a:pt x="47" y="479"/>
                </a:lnTo>
                <a:lnTo>
                  <a:pt x="44" y="483"/>
                </a:lnTo>
                <a:lnTo>
                  <a:pt x="43" y="487"/>
                </a:lnTo>
                <a:lnTo>
                  <a:pt x="44" y="490"/>
                </a:lnTo>
                <a:lnTo>
                  <a:pt x="48" y="496"/>
                </a:lnTo>
                <a:lnTo>
                  <a:pt x="57" y="503"/>
                </a:lnTo>
                <a:lnTo>
                  <a:pt x="57" y="511"/>
                </a:lnTo>
                <a:lnTo>
                  <a:pt x="57" y="511"/>
                </a:lnTo>
                <a:lnTo>
                  <a:pt x="51" y="516"/>
                </a:lnTo>
                <a:lnTo>
                  <a:pt x="47" y="520"/>
                </a:lnTo>
                <a:lnTo>
                  <a:pt x="42" y="526"/>
                </a:lnTo>
                <a:lnTo>
                  <a:pt x="41" y="530"/>
                </a:lnTo>
                <a:lnTo>
                  <a:pt x="40" y="535"/>
                </a:lnTo>
                <a:lnTo>
                  <a:pt x="40" y="541"/>
                </a:lnTo>
                <a:lnTo>
                  <a:pt x="68" y="561"/>
                </a:lnTo>
                <a:lnTo>
                  <a:pt x="68" y="561"/>
                </a:lnTo>
                <a:lnTo>
                  <a:pt x="78" y="564"/>
                </a:lnTo>
                <a:lnTo>
                  <a:pt x="78" y="544"/>
                </a:lnTo>
                <a:lnTo>
                  <a:pt x="78" y="544"/>
                </a:lnTo>
                <a:lnTo>
                  <a:pt x="87" y="538"/>
                </a:lnTo>
                <a:lnTo>
                  <a:pt x="100" y="532"/>
                </a:lnTo>
                <a:lnTo>
                  <a:pt x="114" y="527"/>
                </a:lnTo>
                <a:lnTo>
                  <a:pt x="124" y="523"/>
                </a:lnTo>
                <a:lnTo>
                  <a:pt x="124" y="523"/>
                </a:lnTo>
                <a:lnTo>
                  <a:pt x="137" y="512"/>
                </a:lnTo>
                <a:lnTo>
                  <a:pt x="148" y="504"/>
                </a:lnTo>
                <a:lnTo>
                  <a:pt x="156" y="500"/>
                </a:lnTo>
                <a:lnTo>
                  <a:pt x="164" y="497"/>
                </a:lnTo>
                <a:lnTo>
                  <a:pt x="164" y="497"/>
                </a:lnTo>
                <a:lnTo>
                  <a:pt x="172" y="501"/>
                </a:lnTo>
                <a:lnTo>
                  <a:pt x="175" y="506"/>
                </a:lnTo>
                <a:lnTo>
                  <a:pt x="177" y="509"/>
                </a:lnTo>
                <a:lnTo>
                  <a:pt x="181" y="511"/>
                </a:lnTo>
                <a:lnTo>
                  <a:pt x="181" y="511"/>
                </a:lnTo>
                <a:lnTo>
                  <a:pt x="184" y="512"/>
                </a:lnTo>
                <a:lnTo>
                  <a:pt x="187" y="511"/>
                </a:lnTo>
                <a:lnTo>
                  <a:pt x="191" y="510"/>
                </a:lnTo>
                <a:lnTo>
                  <a:pt x="194" y="508"/>
                </a:lnTo>
                <a:lnTo>
                  <a:pt x="198" y="503"/>
                </a:lnTo>
                <a:lnTo>
                  <a:pt x="202" y="500"/>
                </a:lnTo>
                <a:lnTo>
                  <a:pt x="202" y="500"/>
                </a:lnTo>
                <a:lnTo>
                  <a:pt x="230" y="480"/>
                </a:lnTo>
                <a:lnTo>
                  <a:pt x="245" y="468"/>
                </a:lnTo>
                <a:lnTo>
                  <a:pt x="251" y="462"/>
                </a:lnTo>
                <a:lnTo>
                  <a:pt x="254" y="459"/>
                </a:lnTo>
                <a:lnTo>
                  <a:pt x="254" y="459"/>
                </a:lnTo>
                <a:lnTo>
                  <a:pt x="255" y="454"/>
                </a:lnTo>
                <a:lnTo>
                  <a:pt x="254" y="450"/>
                </a:lnTo>
                <a:lnTo>
                  <a:pt x="251" y="437"/>
                </a:lnTo>
                <a:lnTo>
                  <a:pt x="246" y="426"/>
                </a:lnTo>
                <a:lnTo>
                  <a:pt x="244" y="418"/>
                </a:lnTo>
                <a:lnTo>
                  <a:pt x="244" y="418"/>
                </a:lnTo>
                <a:lnTo>
                  <a:pt x="244" y="411"/>
                </a:lnTo>
                <a:lnTo>
                  <a:pt x="245" y="410"/>
                </a:lnTo>
                <a:lnTo>
                  <a:pt x="249" y="407"/>
                </a:lnTo>
                <a:lnTo>
                  <a:pt x="249" y="407"/>
                </a:lnTo>
                <a:lnTo>
                  <a:pt x="254" y="411"/>
                </a:lnTo>
                <a:lnTo>
                  <a:pt x="257" y="413"/>
                </a:lnTo>
                <a:lnTo>
                  <a:pt x="262" y="420"/>
                </a:lnTo>
                <a:lnTo>
                  <a:pt x="262" y="420"/>
                </a:lnTo>
                <a:lnTo>
                  <a:pt x="270" y="420"/>
                </a:lnTo>
                <a:lnTo>
                  <a:pt x="277" y="416"/>
                </a:lnTo>
                <a:lnTo>
                  <a:pt x="277" y="416"/>
                </a:lnTo>
                <a:lnTo>
                  <a:pt x="280" y="407"/>
                </a:lnTo>
                <a:lnTo>
                  <a:pt x="283" y="394"/>
                </a:lnTo>
                <a:lnTo>
                  <a:pt x="287" y="382"/>
                </a:lnTo>
                <a:lnTo>
                  <a:pt x="288" y="370"/>
                </a:lnTo>
                <a:lnTo>
                  <a:pt x="288" y="370"/>
                </a:lnTo>
                <a:lnTo>
                  <a:pt x="291" y="366"/>
                </a:lnTo>
                <a:lnTo>
                  <a:pt x="297" y="361"/>
                </a:lnTo>
                <a:lnTo>
                  <a:pt x="310" y="351"/>
                </a:lnTo>
                <a:lnTo>
                  <a:pt x="337" y="335"/>
                </a:lnTo>
                <a:lnTo>
                  <a:pt x="337" y="335"/>
                </a:lnTo>
                <a:lnTo>
                  <a:pt x="338" y="328"/>
                </a:lnTo>
                <a:lnTo>
                  <a:pt x="338" y="322"/>
                </a:lnTo>
                <a:lnTo>
                  <a:pt x="339" y="317"/>
                </a:lnTo>
                <a:lnTo>
                  <a:pt x="340" y="311"/>
                </a:lnTo>
                <a:lnTo>
                  <a:pt x="340" y="311"/>
                </a:lnTo>
                <a:lnTo>
                  <a:pt x="346" y="309"/>
                </a:lnTo>
                <a:lnTo>
                  <a:pt x="351" y="309"/>
                </a:lnTo>
                <a:lnTo>
                  <a:pt x="364" y="309"/>
                </a:lnTo>
                <a:lnTo>
                  <a:pt x="364" y="309"/>
                </a:lnTo>
                <a:lnTo>
                  <a:pt x="375" y="306"/>
                </a:lnTo>
                <a:lnTo>
                  <a:pt x="385" y="302"/>
                </a:lnTo>
                <a:lnTo>
                  <a:pt x="391" y="302"/>
                </a:lnTo>
                <a:lnTo>
                  <a:pt x="397" y="301"/>
                </a:lnTo>
                <a:lnTo>
                  <a:pt x="405" y="302"/>
                </a:lnTo>
                <a:lnTo>
                  <a:pt x="415" y="306"/>
                </a:lnTo>
                <a:lnTo>
                  <a:pt x="415" y="306"/>
                </a:lnTo>
                <a:lnTo>
                  <a:pt x="423" y="299"/>
                </a:lnTo>
                <a:lnTo>
                  <a:pt x="433" y="289"/>
                </a:lnTo>
                <a:lnTo>
                  <a:pt x="446" y="274"/>
                </a:lnTo>
                <a:lnTo>
                  <a:pt x="446" y="274"/>
                </a:lnTo>
                <a:lnTo>
                  <a:pt x="450" y="257"/>
                </a:lnTo>
                <a:lnTo>
                  <a:pt x="452" y="248"/>
                </a:lnTo>
                <a:lnTo>
                  <a:pt x="456" y="240"/>
                </a:lnTo>
                <a:lnTo>
                  <a:pt x="456" y="240"/>
                </a:lnTo>
                <a:lnTo>
                  <a:pt x="463" y="241"/>
                </a:lnTo>
                <a:lnTo>
                  <a:pt x="470" y="243"/>
                </a:lnTo>
                <a:lnTo>
                  <a:pt x="470" y="243"/>
                </a:lnTo>
                <a:lnTo>
                  <a:pt x="474" y="239"/>
                </a:lnTo>
                <a:lnTo>
                  <a:pt x="479" y="234"/>
                </a:lnTo>
                <a:lnTo>
                  <a:pt x="486" y="223"/>
                </a:lnTo>
                <a:lnTo>
                  <a:pt x="486" y="223"/>
                </a:lnTo>
                <a:lnTo>
                  <a:pt x="491" y="225"/>
                </a:lnTo>
                <a:lnTo>
                  <a:pt x="498" y="229"/>
                </a:lnTo>
                <a:lnTo>
                  <a:pt x="503" y="231"/>
                </a:lnTo>
                <a:lnTo>
                  <a:pt x="508" y="232"/>
                </a:lnTo>
                <a:lnTo>
                  <a:pt x="508" y="232"/>
                </a:lnTo>
                <a:lnTo>
                  <a:pt x="515" y="231"/>
                </a:lnTo>
                <a:lnTo>
                  <a:pt x="526" y="229"/>
                </a:lnTo>
                <a:lnTo>
                  <a:pt x="536" y="225"/>
                </a:lnTo>
                <a:lnTo>
                  <a:pt x="540" y="223"/>
                </a:lnTo>
                <a:lnTo>
                  <a:pt x="542" y="222"/>
                </a:lnTo>
                <a:lnTo>
                  <a:pt x="542" y="222"/>
                </a:lnTo>
                <a:lnTo>
                  <a:pt x="546" y="212"/>
                </a:lnTo>
                <a:lnTo>
                  <a:pt x="546" y="212"/>
                </a:lnTo>
                <a:lnTo>
                  <a:pt x="541" y="204"/>
                </a:lnTo>
                <a:lnTo>
                  <a:pt x="537" y="196"/>
                </a:lnTo>
                <a:lnTo>
                  <a:pt x="537" y="196"/>
                </a:lnTo>
                <a:lnTo>
                  <a:pt x="542" y="185"/>
                </a:lnTo>
                <a:lnTo>
                  <a:pt x="551" y="174"/>
                </a:lnTo>
                <a:lnTo>
                  <a:pt x="568" y="153"/>
                </a:lnTo>
                <a:lnTo>
                  <a:pt x="568" y="153"/>
                </a:lnTo>
                <a:lnTo>
                  <a:pt x="574" y="153"/>
                </a:lnTo>
                <a:lnTo>
                  <a:pt x="579" y="150"/>
                </a:lnTo>
                <a:lnTo>
                  <a:pt x="592" y="150"/>
                </a:lnTo>
                <a:lnTo>
                  <a:pt x="592" y="150"/>
                </a:lnTo>
                <a:lnTo>
                  <a:pt x="603" y="149"/>
                </a:lnTo>
                <a:lnTo>
                  <a:pt x="606" y="150"/>
                </a:lnTo>
                <a:lnTo>
                  <a:pt x="607" y="152"/>
                </a:lnTo>
                <a:lnTo>
                  <a:pt x="611" y="155"/>
                </a:lnTo>
                <a:lnTo>
                  <a:pt x="613" y="156"/>
                </a:lnTo>
                <a:lnTo>
                  <a:pt x="617" y="158"/>
                </a:lnTo>
                <a:lnTo>
                  <a:pt x="626" y="158"/>
                </a:lnTo>
                <a:lnTo>
                  <a:pt x="626" y="158"/>
                </a:lnTo>
                <a:lnTo>
                  <a:pt x="628" y="154"/>
                </a:lnTo>
                <a:lnTo>
                  <a:pt x="632" y="148"/>
                </a:lnTo>
                <a:lnTo>
                  <a:pt x="639" y="134"/>
                </a:lnTo>
                <a:lnTo>
                  <a:pt x="647" y="107"/>
                </a:lnTo>
                <a:lnTo>
                  <a:pt x="647" y="107"/>
                </a:lnTo>
                <a:lnTo>
                  <a:pt x="651" y="104"/>
                </a:lnTo>
                <a:lnTo>
                  <a:pt x="654" y="100"/>
                </a:lnTo>
                <a:lnTo>
                  <a:pt x="658" y="97"/>
                </a:lnTo>
                <a:lnTo>
                  <a:pt x="660" y="92"/>
                </a:lnTo>
                <a:lnTo>
                  <a:pt x="662" y="88"/>
                </a:lnTo>
                <a:lnTo>
                  <a:pt x="663" y="82"/>
                </a:lnTo>
                <a:lnTo>
                  <a:pt x="662" y="76"/>
                </a:lnTo>
                <a:lnTo>
                  <a:pt x="659" y="67"/>
                </a:lnTo>
                <a:lnTo>
                  <a:pt x="659" y="67"/>
                </a:lnTo>
                <a:lnTo>
                  <a:pt x="653" y="66"/>
                </a:lnTo>
                <a:lnTo>
                  <a:pt x="647" y="66"/>
                </a:lnTo>
                <a:lnTo>
                  <a:pt x="642" y="67"/>
                </a:lnTo>
                <a:lnTo>
                  <a:pt x="637" y="69"/>
                </a:lnTo>
                <a:lnTo>
                  <a:pt x="601" y="105"/>
                </a:lnTo>
                <a:lnTo>
                  <a:pt x="601" y="105"/>
                </a:lnTo>
                <a:lnTo>
                  <a:pt x="589" y="108"/>
                </a:lnTo>
                <a:lnTo>
                  <a:pt x="577" y="112"/>
                </a:lnTo>
                <a:lnTo>
                  <a:pt x="565" y="116"/>
                </a:lnTo>
                <a:lnTo>
                  <a:pt x="554" y="118"/>
                </a:lnTo>
                <a:lnTo>
                  <a:pt x="554" y="118"/>
                </a:lnTo>
                <a:lnTo>
                  <a:pt x="550" y="119"/>
                </a:lnTo>
                <a:lnTo>
                  <a:pt x="547" y="121"/>
                </a:lnTo>
                <a:lnTo>
                  <a:pt x="540" y="127"/>
                </a:lnTo>
                <a:lnTo>
                  <a:pt x="537" y="129"/>
                </a:lnTo>
                <a:lnTo>
                  <a:pt x="532" y="130"/>
                </a:lnTo>
                <a:lnTo>
                  <a:pt x="527" y="131"/>
                </a:lnTo>
                <a:lnTo>
                  <a:pt x="520" y="130"/>
                </a:lnTo>
                <a:lnTo>
                  <a:pt x="520" y="130"/>
                </a:lnTo>
                <a:lnTo>
                  <a:pt x="509" y="129"/>
                </a:lnTo>
                <a:lnTo>
                  <a:pt x="505" y="129"/>
                </a:lnTo>
                <a:lnTo>
                  <a:pt x="501" y="130"/>
                </a:lnTo>
                <a:lnTo>
                  <a:pt x="497" y="131"/>
                </a:lnTo>
                <a:lnTo>
                  <a:pt x="493" y="135"/>
                </a:lnTo>
                <a:lnTo>
                  <a:pt x="484" y="145"/>
                </a:lnTo>
                <a:lnTo>
                  <a:pt x="484" y="145"/>
                </a:lnTo>
                <a:lnTo>
                  <a:pt x="480" y="149"/>
                </a:lnTo>
                <a:lnTo>
                  <a:pt x="474" y="152"/>
                </a:lnTo>
                <a:lnTo>
                  <a:pt x="468" y="154"/>
                </a:lnTo>
                <a:lnTo>
                  <a:pt x="462" y="155"/>
                </a:lnTo>
                <a:lnTo>
                  <a:pt x="451" y="156"/>
                </a:lnTo>
                <a:lnTo>
                  <a:pt x="444" y="158"/>
                </a:lnTo>
                <a:lnTo>
                  <a:pt x="444" y="158"/>
                </a:lnTo>
                <a:lnTo>
                  <a:pt x="441" y="160"/>
                </a:lnTo>
                <a:lnTo>
                  <a:pt x="436" y="166"/>
                </a:lnTo>
                <a:lnTo>
                  <a:pt x="430" y="176"/>
                </a:lnTo>
                <a:lnTo>
                  <a:pt x="415" y="183"/>
                </a:lnTo>
                <a:lnTo>
                  <a:pt x="386" y="183"/>
                </a:lnTo>
                <a:lnTo>
                  <a:pt x="386" y="183"/>
                </a:lnTo>
                <a:lnTo>
                  <a:pt x="377" y="192"/>
                </a:lnTo>
                <a:lnTo>
                  <a:pt x="369" y="197"/>
                </a:lnTo>
                <a:lnTo>
                  <a:pt x="364" y="202"/>
                </a:lnTo>
                <a:lnTo>
                  <a:pt x="358" y="204"/>
                </a:lnTo>
                <a:lnTo>
                  <a:pt x="354" y="205"/>
                </a:lnTo>
                <a:lnTo>
                  <a:pt x="350" y="205"/>
                </a:lnTo>
                <a:lnTo>
                  <a:pt x="347" y="204"/>
                </a:lnTo>
                <a:lnTo>
                  <a:pt x="345" y="203"/>
                </a:lnTo>
                <a:lnTo>
                  <a:pt x="341" y="198"/>
                </a:lnTo>
                <a:lnTo>
                  <a:pt x="337" y="195"/>
                </a:lnTo>
                <a:lnTo>
                  <a:pt x="335" y="194"/>
                </a:lnTo>
                <a:lnTo>
                  <a:pt x="332" y="193"/>
                </a:lnTo>
                <a:lnTo>
                  <a:pt x="329" y="194"/>
                </a:lnTo>
                <a:lnTo>
                  <a:pt x="326" y="196"/>
                </a:lnTo>
                <a:lnTo>
                  <a:pt x="328" y="214"/>
                </a:lnTo>
                <a:lnTo>
                  <a:pt x="328" y="214"/>
                </a:lnTo>
                <a:lnTo>
                  <a:pt x="319" y="220"/>
                </a:lnTo>
                <a:lnTo>
                  <a:pt x="309" y="226"/>
                </a:lnTo>
                <a:lnTo>
                  <a:pt x="305" y="230"/>
                </a:lnTo>
                <a:lnTo>
                  <a:pt x="300" y="234"/>
                </a:lnTo>
                <a:lnTo>
                  <a:pt x="296" y="240"/>
                </a:lnTo>
                <a:lnTo>
                  <a:pt x="291" y="246"/>
                </a:lnTo>
                <a:lnTo>
                  <a:pt x="291" y="246"/>
                </a:lnTo>
                <a:lnTo>
                  <a:pt x="288" y="257"/>
                </a:lnTo>
                <a:lnTo>
                  <a:pt x="287" y="259"/>
                </a:lnTo>
                <a:lnTo>
                  <a:pt x="279" y="263"/>
                </a:lnTo>
                <a:lnTo>
                  <a:pt x="279" y="263"/>
                </a:lnTo>
                <a:lnTo>
                  <a:pt x="269" y="271"/>
                </a:lnTo>
                <a:lnTo>
                  <a:pt x="264" y="273"/>
                </a:lnTo>
                <a:lnTo>
                  <a:pt x="259" y="274"/>
                </a:lnTo>
                <a:lnTo>
                  <a:pt x="251" y="267"/>
                </a:lnTo>
                <a:lnTo>
                  <a:pt x="251" y="267"/>
                </a:lnTo>
                <a:lnTo>
                  <a:pt x="249" y="258"/>
                </a:lnTo>
                <a:lnTo>
                  <a:pt x="249" y="246"/>
                </a:lnTo>
                <a:lnTo>
                  <a:pt x="249" y="225"/>
                </a:lnTo>
                <a:lnTo>
                  <a:pt x="249" y="225"/>
                </a:lnTo>
                <a:lnTo>
                  <a:pt x="251" y="222"/>
                </a:lnTo>
                <a:lnTo>
                  <a:pt x="253" y="217"/>
                </a:lnTo>
                <a:lnTo>
                  <a:pt x="259" y="210"/>
                </a:lnTo>
                <a:lnTo>
                  <a:pt x="261" y="205"/>
                </a:lnTo>
                <a:lnTo>
                  <a:pt x="263" y="200"/>
                </a:lnTo>
                <a:lnTo>
                  <a:pt x="264" y="194"/>
                </a:lnTo>
                <a:lnTo>
                  <a:pt x="264" y="187"/>
                </a:lnTo>
                <a:lnTo>
                  <a:pt x="264" y="187"/>
                </a:lnTo>
                <a:lnTo>
                  <a:pt x="260" y="173"/>
                </a:lnTo>
                <a:lnTo>
                  <a:pt x="259" y="158"/>
                </a:lnTo>
                <a:lnTo>
                  <a:pt x="259" y="158"/>
                </a:lnTo>
                <a:lnTo>
                  <a:pt x="264" y="153"/>
                </a:lnTo>
                <a:lnTo>
                  <a:pt x="269" y="150"/>
                </a:lnTo>
                <a:lnTo>
                  <a:pt x="271" y="150"/>
                </a:lnTo>
                <a:lnTo>
                  <a:pt x="272" y="150"/>
                </a:lnTo>
                <a:lnTo>
                  <a:pt x="273" y="149"/>
                </a:lnTo>
                <a:lnTo>
                  <a:pt x="277" y="148"/>
                </a:lnTo>
                <a:lnTo>
                  <a:pt x="289" y="136"/>
                </a:lnTo>
                <a:lnTo>
                  <a:pt x="300" y="136"/>
                </a:lnTo>
                <a:lnTo>
                  <a:pt x="300" y="136"/>
                </a:lnTo>
                <a:lnTo>
                  <a:pt x="305" y="128"/>
                </a:lnTo>
                <a:lnTo>
                  <a:pt x="308" y="121"/>
                </a:lnTo>
                <a:lnTo>
                  <a:pt x="309" y="115"/>
                </a:lnTo>
                <a:lnTo>
                  <a:pt x="310" y="109"/>
                </a:lnTo>
                <a:lnTo>
                  <a:pt x="310" y="99"/>
                </a:lnTo>
                <a:lnTo>
                  <a:pt x="310" y="95"/>
                </a:lnTo>
                <a:lnTo>
                  <a:pt x="311" y="90"/>
                </a:lnTo>
                <a:lnTo>
                  <a:pt x="311" y="90"/>
                </a:lnTo>
                <a:lnTo>
                  <a:pt x="322" y="72"/>
                </a:lnTo>
                <a:lnTo>
                  <a:pt x="322" y="63"/>
                </a:lnTo>
                <a:lnTo>
                  <a:pt x="322" y="63"/>
                </a:lnTo>
                <a:lnTo>
                  <a:pt x="325" y="57"/>
                </a:lnTo>
                <a:lnTo>
                  <a:pt x="327" y="51"/>
                </a:lnTo>
                <a:lnTo>
                  <a:pt x="327" y="48"/>
                </a:lnTo>
                <a:lnTo>
                  <a:pt x="327" y="44"/>
                </a:lnTo>
                <a:lnTo>
                  <a:pt x="326" y="40"/>
                </a:lnTo>
                <a:lnTo>
                  <a:pt x="324" y="34"/>
                </a:lnTo>
                <a:lnTo>
                  <a:pt x="324" y="34"/>
                </a:lnTo>
                <a:lnTo>
                  <a:pt x="319" y="35"/>
                </a:lnTo>
                <a:lnTo>
                  <a:pt x="316" y="36"/>
                </a:lnTo>
                <a:lnTo>
                  <a:pt x="313" y="39"/>
                </a:lnTo>
                <a:lnTo>
                  <a:pt x="311" y="41"/>
                </a:lnTo>
                <a:lnTo>
                  <a:pt x="309" y="43"/>
                </a:lnTo>
                <a:lnTo>
                  <a:pt x="307" y="45"/>
                </a:lnTo>
                <a:lnTo>
                  <a:pt x="302" y="48"/>
                </a:lnTo>
                <a:lnTo>
                  <a:pt x="297" y="49"/>
                </a:lnTo>
                <a:lnTo>
                  <a:pt x="279" y="50"/>
                </a:lnTo>
                <a:lnTo>
                  <a:pt x="279" y="50"/>
                </a:lnTo>
                <a:lnTo>
                  <a:pt x="269" y="61"/>
                </a:lnTo>
                <a:lnTo>
                  <a:pt x="269" y="61"/>
                </a:lnTo>
                <a:lnTo>
                  <a:pt x="264" y="70"/>
                </a:lnTo>
                <a:lnTo>
                  <a:pt x="261" y="74"/>
                </a:lnTo>
                <a:lnTo>
                  <a:pt x="258" y="77"/>
                </a:lnTo>
                <a:lnTo>
                  <a:pt x="254" y="78"/>
                </a:lnTo>
                <a:lnTo>
                  <a:pt x="254" y="78"/>
                </a:lnTo>
                <a:lnTo>
                  <a:pt x="245" y="79"/>
                </a:lnTo>
                <a:lnTo>
                  <a:pt x="240" y="78"/>
                </a:lnTo>
                <a:lnTo>
                  <a:pt x="235" y="76"/>
                </a:lnTo>
                <a:lnTo>
                  <a:pt x="233" y="72"/>
                </a:lnTo>
                <a:lnTo>
                  <a:pt x="232" y="69"/>
                </a:lnTo>
                <a:lnTo>
                  <a:pt x="231" y="66"/>
                </a:lnTo>
                <a:lnTo>
                  <a:pt x="231" y="61"/>
                </a:lnTo>
                <a:lnTo>
                  <a:pt x="231" y="61"/>
                </a:lnTo>
                <a:lnTo>
                  <a:pt x="230" y="57"/>
                </a:lnTo>
                <a:lnTo>
                  <a:pt x="230" y="52"/>
                </a:lnTo>
                <a:lnTo>
                  <a:pt x="230" y="52"/>
                </a:lnTo>
                <a:lnTo>
                  <a:pt x="219" y="47"/>
                </a:lnTo>
                <a:lnTo>
                  <a:pt x="219" y="47"/>
                </a:lnTo>
                <a:lnTo>
                  <a:pt x="214" y="41"/>
                </a:lnTo>
                <a:lnTo>
                  <a:pt x="212" y="34"/>
                </a:lnTo>
                <a:lnTo>
                  <a:pt x="210" y="28"/>
                </a:lnTo>
                <a:lnTo>
                  <a:pt x="206" y="20"/>
                </a:lnTo>
                <a:lnTo>
                  <a:pt x="202" y="14"/>
                </a:lnTo>
                <a:lnTo>
                  <a:pt x="198" y="12"/>
                </a:lnTo>
                <a:lnTo>
                  <a:pt x="194" y="10"/>
                </a:lnTo>
                <a:lnTo>
                  <a:pt x="190" y="9"/>
                </a:lnTo>
                <a:lnTo>
                  <a:pt x="184" y="7"/>
                </a:lnTo>
                <a:lnTo>
                  <a:pt x="177" y="7"/>
                </a:lnTo>
                <a:lnTo>
                  <a:pt x="169" y="9"/>
                </a:lnTo>
                <a:lnTo>
                  <a:pt x="169" y="9"/>
                </a:lnTo>
                <a:lnTo>
                  <a:pt x="163" y="10"/>
                </a:lnTo>
                <a:lnTo>
                  <a:pt x="156" y="11"/>
                </a:lnTo>
                <a:lnTo>
                  <a:pt x="146" y="0"/>
                </a:lnTo>
                <a:lnTo>
                  <a:pt x="135" y="0"/>
                </a:lnTo>
                <a:lnTo>
                  <a:pt x="135" y="0"/>
                </a:lnTo>
                <a:lnTo>
                  <a:pt x="129" y="6"/>
                </a:lnTo>
                <a:lnTo>
                  <a:pt x="128" y="11"/>
                </a:lnTo>
                <a:lnTo>
                  <a:pt x="126" y="16"/>
                </a:lnTo>
                <a:lnTo>
                  <a:pt x="121" y="23"/>
                </a:lnTo>
                <a:lnTo>
                  <a:pt x="121" y="23"/>
                </a:lnTo>
                <a:lnTo>
                  <a:pt x="116" y="23"/>
                </a:lnTo>
                <a:lnTo>
                  <a:pt x="114" y="24"/>
                </a:lnTo>
                <a:lnTo>
                  <a:pt x="109" y="24"/>
                </a:lnTo>
                <a:lnTo>
                  <a:pt x="100" y="25"/>
                </a:lnTo>
                <a:lnTo>
                  <a:pt x="100" y="25"/>
                </a:lnTo>
                <a:lnTo>
                  <a:pt x="97" y="30"/>
                </a:lnTo>
                <a:lnTo>
                  <a:pt x="93" y="36"/>
                </a:lnTo>
                <a:lnTo>
                  <a:pt x="91" y="43"/>
                </a:lnTo>
                <a:lnTo>
                  <a:pt x="90" y="50"/>
                </a:lnTo>
                <a:lnTo>
                  <a:pt x="89" y="62"/>
                </a:lnTo>
                <a:lnTo>
                  <a:pt x="88" y="67"/>
                </a:lnTo>
                <a:lnTo>
                  <a:pt x="87" y="69"/>
                </a:lnTo>
                <a:lnTo>
                  <a:pt x="71" y="79"/>
                </a:lnTo>
                <a:lnTo>
                  <a:pt x="71" y="79"/>
                </a:lnTo>
                <a:lnTo>
                  <a:pt x="69" y="82"/>
                </a:lnTo>
                <a:lnTo>
                  <a:pt x="68" y="86"/>
                </a:lnTo>
                <a:lnTo>
                  <a:pt x="68" y="88"/>
                </a:lnTo>
                <a:lnTo>
                  <a:pt x="67" y="89"/>
                </a:lnTo>
                <a:lnTo>
                  <a:pt x="63" y="91"/>
                </a:lnTo>
                <a:lnTo>
                  <a:pt x="58" y="91"/>
                </a:lnTo>
                <a:lnTo>
                  <a:pt x="33" y="92"/>
                </a:lnTo>
                <a:lnTo>
                  <a:pt x="33" y="92"/>
                </a:lnTo>
                <a:lnTo>
                  <a:pt x="29" y="97"/>
                </a:lnTo>
                <a:lnTo>
                  <a:pt x="28" y="104"/>
                </a:lnTo>
                <a:lnTo>
                  <a:pt x="28" y="104"/>
                </a:lnTo>
                <a:lnTo>
                  <a:pt x="29" y="109"/>
                </a:lnTo>
                <a:lnTo>
                  <a:pt x="30" y="112"/>
                </a:lnTo>
                <a:lnTo>
                  <a:pt x="38" y="119"/>
                </a:lnTo>
                <a:lnTo>
                  <a:pt x="38" y="119"/>
                </a:lnTo>
                <a:lnTo>
                  <a:pt x="40" y="126"/>
                </a:lnTo>
                <a:lnTo>
                  <a:pt x="43" y="130"/>
                </a:lnTo>
                <a:lnTo>
                  <a:pt x="43" y="130"/>
                </a:lnTo>
                <a:lnTo>
                  <a:pt x="45" y="136"/>
                </a:lnTo>
                <a:lnTo>
                  <a:pt x="49" y="139"/>
                </a:lnTo>
                <a:lnTo>
                  <a:pt x="57" y="147"/>
                </a:lnTo>
                <a:lnTo>
                  <a:pt x="57" y="147"/>
                </a:lnTo>
                <a:lnTo>
                  <a:pt x="55" y="167"/>
                </a:lnTo>
                <a:lnTo>
                  <a:pt x="55" y="174"/>
                </a:lnTo>
                <a:lnTo>
                  <a:pt x="54" y="175"/>
                </a:lnTo>
                <a:lnTo>
                  <a:pt x="52" y="179"/>
                </a:lnTo>
                <a:lnTo>
                  <a:pt x="52" y="179"/>
                </a:lnTo>
                <a:lnTo>
                  <a:pt x="52" y="185"/>
                </a:lnTo>
                <a:lnTo>
                  <a:pt x="52" y="191"/>
                </a:lnTo>
                <a:lnTo>
                  <a:pt x="52" y="200"/>
                </a:lnTo>
                <a:lnTo>
                  <a:pt x="49" y="211"/>
                </a:lnTo>
                <a:lnTo>
                  <a:pt x="49" y="211"/>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79" name="Freeform 8"/>
          <p:cNvSpPr/>
          <p:nvPr/>
        </p:nvSpPr>
        <p:spPr bwMode="auto">
          <a:xfrm>
            <a:off x="3394000" y="1533220"/>
            <a:ext cx="614956" cy="577443"/>
          </a:xfrm>
          <a:custGeom>
            <a:avLst/>
            <a:gdLst>
              <a:gd name="T0" fmla="*/ 359 w 409"/>
              <a:gd name="T1" fmla="*/ 166 h 384"/>
              <a:gd name="T2" fmla="*/ 344 w 409"/>
              <a:gd name="T3" fmla="*/ 161 h 384"/>
              <a:gd name="T4" fmla="*/ 318 w 409"/>
              <a:gd name="T5" fmla="*/ 133 h 384"/>
              <a:gd name="T6" fmla="*/ 297 w 409"/>
              <a:gd name="T7" fmla="*/ 139 h 384"/>
              <a:gd name="T8" fmla="*/ 263 w 409"/>
              <a:gd name="T9" fmla="*/ 139 h 384"/>
              <a:gd name="T10" fmla="*/ 240 w 409"/>
              <a:gd name="T11" fmla="*/ 145 h 384"/>
              <a:gd name="T12" fmla="*/ 226 w 409"/>
              <a:gd name="T13" fmla="*/ 146 h 384"/>
              <a:gd name="T14" fmla="*/ 200 w 409"/>
              <a:gd name="T15" fmla="*/ 146 h 384"/>
              <a:gd name="T16" fmla="*/ 179 w 409"/>
              <a:gd name="T17" fmla="*/ 152 h 384"/>
              <a:gd name="T18" fmla="*/ 154 w 409"/>
              <a:gd name="T19" fmla="*/ 172 h 384"/>
              <a:gd name="T20" fmla="*/ 141 w 409"/>
              <a:gd name="T21" fmla="*/ 172 h 384"/>
              <a:gd name="T22" fmla="*/ 128 w 409"/>
              <a:gd name="T23" fmla="*/ 130 h 384"/>
              <a:gd name="T24" fmla="*/ 134 w 409"/>
              <a:gd name="T25" fmla="*/ 120 h 384"/>
              <a:gd name="T26" fmla="*/ 150 w 409"/>
              <a:gd name="T27" fmla="*/ 106 h 384"/>
              <a:gd name="T28" fmla="*/ 169 w 409"/>
              <a:gd name="T29" fmla="*/ 91 h 384"/>
              <a:gd name="T30" fmla="*/ 175 w 409"/>
              <a:gd name="T31" fmla="*/ 68 h 384"/>
              <a:gd name="T32" fmla="*/ 162 w 409"/>
              <a:gd name="T33" fmla="*/ 61 h 384"/>
              <a:gd name="T34" fmla="*/ 148 w 409"/>
              <a:gd name="T35" fmla="*/ 47 h 384"/>
              <a:gd name="T36" fmla="*/ 125 w 409"/>
              <a:gd name="T37" fmla="*/ 35 h 384"/>
              <a:gd name="T38" fmla="*/ 105 w 409"/>
              <a:gd name="T39" fmla="*/ 38 h 384"/>
              <a:gd name="T40" fmla="*/ 102 w 409"/>
              <a:gd name="T41" fmla="*/ 18 h 384"/>
              <a:gd name="T42" fmla="*/ 92 w 409"/>
              <a:gd name="T43" fmla="*/ 1 h 384"/>
              <a:gd name="T44" fmla="*/ 76 w 409"/>
              <a:gd name="T45" fmla="*/ 10 h 384"/>
              <a:gd name="T46" fmla="*/ 47 w 409"/>
              <a:gd name="T47" fmla="*/ 47 h 384"/>
              <a:gd name="T48" fmla="*/ 23 w 409"/>
              <a:gd name="T49" fmla="*/ 49 h 384"/>
              <a:gd name="T50" fmla="*/ 35 w 409"/>
              <a:gd name="T51" fmla="*/ 77 h 384"/>
              <a:gd name="T52" fmla="*/ 47 w 409"/>
              <a:gd name="T53" fmla="*/ 94 h 384"/>
              <a:gd name="T54" fmla="*/ 46 w 409"/>
              <a:gd name="T55" fmla="*/ 106 h 384"/>
              <a:gd name="T56" fmla="*/ 22 w 409"/>
              <a:gd name="T57" fmla="*/ 123 h 384"/>
              <a:gd name="T58" fmla="*/ 23 w 409"/>
              <a:gd name="T59" fmla="*/ 147 h 384"/>
              <a:gd name="T60" fmla="*/ 22 w 409"/>
              <a:gd name="T61" fmla="*/ 161 h 384"/>
              <a:gd name="T62" fmla="*/ 36 w 409"/>
              <a:gd name="T63" fmla="*/ 163 h 384"/>
              <a:gd name="T64" fmla="*/ 47 w 409"/>
              <a:gd name="T65" fmla="*/ 167 h 384"/>
              <a:gd name="T66" fmla="*/ 32 w 409"/>
              <a:gd name="T67" fmla="*/ 188 h 384"/>
              <a:gd name="T68" fmla="*/ 19 w 409"/>
              <a:gd name="T69" fmla="*/ 202 h 384"/>
              <a:gd name="T70" fmla="*/ 0 w 409"/>
              <a:gd name="T71" fmla="*/ 219 h 384"/>
              <a:gd name="T72" fmla="*/ 15 w 409"/>
              <a:gd name="T73" fmla="*/ 228 h 384"/>
              <a:gd name="T74" fmla="*/ 38 w 409"/>
              <a:gd name="T75" fmla="*/ 272 h 384"/>
              <a:gd name="T76" fmla="*/ 33 w 409"/>
              <a:gd name="T77" fmla="*/ 292 h 384"/>
              <a:gd name="T78" fmla="*/ 46 w 409"/>
              <a:gd name="T79" fmla="*/ 316 h 384"/>
              <a:gd name="T80" fmla="*/ 70 w 409"/>
              <a:gd name="T81" fmla="*/ 318 h 384"/>
              <a:gd name="T82" fmla="*/ 93 w 409"/>
              <a:gd name="T83" fmla="*/ 331 h 384"/>
              <a:gd name="T84" fmla="*/ 116 w 409"/>
              <a:gd name="T85" fmla="*/ 339 h 384"/>
              <a:gd name="T86" fmla="*/ 147 w 409"/>
              <a:gd name="T87" fmla="*/ 355 h 384"/>
              <a:gd name="T88" fmla="*/ 151 w 409"/>
              <a:gd name="T89" fmla="*/ 371 h 384"/>
              <a:gd name="T90" fmla="*/ 173 w 409"/>
              <a:gd name="T91" fmla="*/ 383 h 384"/>
              <a:gd name="T92" fmla="*/ 192 w 409"/>
              <a:gd name="T93" fmla="*/ 377 h 384"/>
              <a:gd name="T94" fmla="*/ 224 w 409"/>
              <a:gd name="T95" fmla="*/ 365 h 384"/>
              <a:gd name="T96" fmla="*/ 221 w 409"/>
              <a:gd name="T97" fmla="*/ 346 h 384"/>
              <a:gd name="T98" fmla="*/ 255 w 409"/>
              <a:gd name="T99" fmla="*/ 314 h 384"/>
              <a:gd name="T100" fmla="*/ 295 w 409"/>
              <a:gd name="T101" fmla="*/ 287 h 384"/>
              <a:gd name="T102" fmla="*/ 335 w 409"/>
              <a:gd name="T103" fmla="*/ 259 h 384"/>
              <a:gd name="T104" fmla="*/ 360 w 409"/>
              <a:gd name="T105" fmla="*/ 250 h 384"/>
              <a:gd name="T106" fmla="*/ 381 w 409"/>
              <a:gd name="T107" fmla="*/ 232 h 384"/>
              <a:gd name="T108" fmla="*/ 404 w 409"/>
              <a:gd name="T109" fmla="*/ 209 h 384"/>
              <a:gd name="T110" fmla="*/ 409 w 409"/>
              <a:gd name="T111" fmla="*/ 191 h 384"/>
              <a:gd name="T112" fmla="*/ 393 w 409"/>
              <a:gd name="T113" fmla="*/ 1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384">
                <a:moveTo>
                  <a:pt x="393" y="171"/>
                </a:moveTo>
                <a:lnTo>
                  <a:pt x="393" y="171"/>
                </a:lnTo>
                <a:lnTo>
                  <a:pt x="380" y="169"/>
                </a:lnTo>
                <a:lnTo>
                  <a:pt x="369" y="168"/>
                </a:lnTo>
                <a:lnTo>
                  <a:pt x="359" y="166"/>
                </a:lnTo>
                <a:lnTo>
                  <a:pt x="359" y="166"/>
                </a:lnTo>
                <a:lnTo>
                  <a:pt x="354" y="163"/>
                </a:lnTo>
                <a:lnTo>
                  <a:pt x="348" y="163"/>
                </a:lnTo>
                <a:lnTo>
                  <a:pt x="348" y="163"/>
                </a:lnTo>
                <a:lnTo>
                  <a:pt x="344" y="161"/>
                </a:lnTo>
                <a:lnTo>
                  <a:pt x="341" y="157"/>
                </a:lnTo>
                <a:lnTo>
                  <a:pt x="334" y="148"/>
                </a:lnTo>
                <a:lnTo>
                  <a:pt x="324" y="132"/>
                </a:lnTo>
                <a:lnTo>
                  <a:pt x="324" y="132"/>
                </a:lnTo>
                <a:lnTo>
                  <a:pt x="318" y="133"/>
                </a:lnTo>
                <a:lnTo>
                  <a:pt x="310" y="134"/>
                </a:lnTo>
                <a:lnTo>
                  <a:pt x="310" y="134"/>
                </a:lnTo>
                <a:lnTo>
                  <a:pt x="304" y="139"/>
                </a:lnTo>
                <a:lnTo>
                  <a:pt x="297" y="139"/>
                </a:lnTo>
                <a:lnTo>
                  <a:pt x="297" y="139"/>
                </a:lnTo>
                <a:lnTo>
                  <a:pt x="284" y="140"/>
                </a:lnTo>
                <a:lnTo>
                  <a:pt x="276" y="139"/>
                </a:lnTo>
                <a:lnTo>
                  <a:pt x="270" y="138"/>
                </a:lnTo>
                <a:lnTo>
                  <a:pt x="263" y="139"/>
                </a:lnTo>
                <a:lnTo>
                  <a:pt x="263" y="139"/>
                </a:lnTo>
                <a:lnTo>
                  <a:pt x="255" y="143"/>
                </a:lnTo>
                <a:lnTo>
                  <a:pt x="255" y="143"/>
                </a:lnTo>
                <a:lnTo>
                  <a:pt x="247" y="143"/>
                </a:lnTo>
                <a:lnTo>
                  <a:pt x="240" y="145"/>
                </a:lnTo>
                <a:lnTo>
                  <a:pt x="240" y="145"/>
                </a:lnTo>
                <a:lnTo>
                  <a:pt x="237" y="144"/>
                </a:lnTo>
                <a:lnTo>
                  <a:pt x="234" y="143"/>
                </a:lnTo>
                <a:lnTo>
                  <a:pt x="234" y="143"/>
                </a:lnTo>
                <a:lnTo>
                  <a:pt x="226" y="146"/>
                </a:lnTo>
                <a:lnTo>
                  <a:pt x="226" y="146"/>
                </a:lnTo>
                <a:lnTo>
                  <a:pt x="219" y="146"/>
                </a:lnTo>
                <a:lnTo>
                  <a:pt x="214" y="148"/>
                </a:lnTo>
                <a:lnTo>
                  <a:pt x="214" y="148"/>
                </a:lnTo>
                <a:lnTo>
                  <a:pt x="207" y="146"/>
                </a:lnTo>
                <a:lnTo>
                  <a:pt x="200" y="146"/>
                </a:lnTo>
                <a:lnTo>
                  <a:pt x="200" y="146"/>
                </a:lnTo>
                <a:lnTo>
                  <a:pt x="195" y="151"/>
                </a:lnTo>
                <a:lnTo>
                  <a:pt x="191" y="153"/>
                </a:lnTo>
                <a:lnTo>
                  <a:pt x="179" y="152"/>
                </a:lnTo>
                <a:lnTo>
                  <a:pt x="179" y="152"/>
                </a:lnTo>
                <a:lnTo>
                  <a:pt x="173" y="154"/>
                </a:lnTo>
                <a:lnTo>
                  <a:pt x="168" y="154"/>
                </a:lnTo>
                <a:lnTo>
                  <a:pt x="154" y="166"/>
                </a:lnTo>
                <a:lnTo>
                  <a:pt x="154" y="166"/>
                </a:lnTo>
                <a:lnTo>
                  <a:pt x="154" y="172"/>
                </a:lnTo>
                <a:lnTo>
                  <a:pt x="154" y="173"/>
                </a:lnTo>
                <a:lnTo>
                  <a:pt x="151" y="175"/>
                </a:lnTo>
                <a:lnTo>
                  <a:pt x="151" y="175"/>
                </a:lnTo>
                <a:lnTo>
                  <a:pt x="146" y="174"/>
                </a:lnTo>
                <a:lnTo>
                  <a:pt x="141" y="172"/>
                </a:lnTo>
                <a:lnTo>
                  <a:pt x="138" y="167"/>
                </a:lnTo>
                <a:lnTo>
                  <a:pt x="135" y="163"/>
                </a:lnTo>
                <a:lnTo>
                  <a:pt x="134" y="156"/>
                </a:lnTo>
                <a:lnTo>
                  <a:pt x="135" y="152"/>
                </a:lnTo>
                <a:lnTo>
                  <a:pt x="128" y="130"/>
                </a:lnTo>
                <a:lnTo>
                  <a:pt x="128" y="130"/>
                </a:lnTo>
                <a:lnTo>
                  <a:pt x="130" y="126"/>
                </a:lnTo>
                <a:lnTo>
                  <a:pt x="133" y="123"/>
                </a:lnTo>
                <a:lnTo>
                  <a:pt x="133" y="123"/>
                </a:lnTo>
                <a:lnTo>
                  <a:pt x="134" y="120"/>
                </a:lnTo>
                <a:lnTo>
                  <a:pt x="137" y="116"/>
                </a:lnTo>
                <a:lnTo>
                  <a:pt x="141" y="111"/>
                </a:lnTo>
                <a:lnTo>
                  <a:pt x="146" y="108"/>
                </a:lnTo>
                <a:lnTo>
                  <a:pt x="150" y="106"/>
                </a:lnTo>
                <a:lnTo>
                  <a:pt x="150" y="106"/>
                </a:lnTo>
                <a:lnTo>
                  <a:pt x="157" y="105"/>
                </a:lnTo>
                <a:lnTo>
                  <a:pt x="162" y="101"/>
                </a:lnTo>
                <a:lnTo>
                  <a:pt x="162" y="101"/>
                </a:lnTo>
                <a:lnTo>
                  <a:pt x="167" y="96"/>
                </a:lnTo>
                <a:lnTo>
                  <a:pt x="169" y="91"/>
                </a:lnTo>
                <a:lnTo>
                  <a:pt x="171" y="86"/>
                </a:lnTo>
                <a:lnTo>
                  <a:pt x="171" y="79"/>
                </a:lnTo>
                <a:lnTo>
                  <a:pt x="171" y="79"/>
                </a:lnTo>
                <a:lnTo>
                  <a:pt x="175" y="75"/>
                </a:lnTo>
                <a:lnTo>
                  <a:pt x="175" y="68"/>
                </a:lnTo>
                <a:lnTo>
                  <a:pt x="175" y="68"/>
                </a:lnTo>
                <a:lnTo>
                  <a:pt x="172" y="67"/>
                </a:lnTo>
                <a:lnTo>
                  <a:pt x="168" y="67"/>
                </a:lnTo>
                <a:lnTo>
                  <a:pt x="168" y="67"/>
                </a:lnTo>
                <a:lnTo>
                  <a:pt x="162" y="61"/>
                </a:lnTo>
                <a:lnTo>
                  <a:pt x="162" y="56"/>
                </a:lnTo>
                <a:lnTo>
                  <a:pt x="162" y="56"/>
                </a:lnTo>
                <a:lnTo>
                  <a:pt x="154" y="47"/>
                </a:lnTo>
                <a:lnTo>
                  <a:pt x="148" y="47"/>
                </a:lnTo>
                <a:lnTo>
                  <a:pt x="148" y="47"/>
                </a:lnTo>
                <a:lnTo>
                  <a:pt x="140" y="40"/>
                </a:lnTo>
                <a:lnTo>
                  <a:pt x="135" y="38"/>
                </a:lnTo>
                <a:lnTo>
                  <a:pt x="130" y="35"/>
                </a:lnTo>
                <a:lnTo>
                  <a:pt x="130" y="35"/>
                </a:lnTo>
                <a:lnTo>
                  <a:pt x="125" y="35"/>
                </a:lnTo>
                <a:lnTo>
                  <a:pt x="123" y="35"/>
                </a:lnTo>
                <a:lnTo>
                  <a:pt x="119" y="38"/>
                </a:lnTo>
                <a:lnTo>
                  <a:pt x="113" y="39"/>
                </a:lnTo>
                <a:lnTo>
                  <a:pt x="110" y="39"/>
                </a:lnTo>
                <a:lnTo>
                  <a:pt x="105" y="38"/>
                </a:lnTo>
                <a:lnTo>
                  <a:pt x="105" y="38"/>
                </a:lnTo>
                <a:lnTo>
                  <a:pt x="104" y="32"/>
                </a:lnTo>
                <a:lnTo>
                  <a:pt x="104" y="27"/>
                </a:lnTo>
                <a:lnTo>
                  <a:pt x="103" y="21"/>
                </a:lnTo>
                <a:lnTo>
                  <a:pt x="102" y="18"/>
                </a:lnTo>
                <a:lnTo>
                  <a:pt x="102" y="18"/>
                </a:lnTo>
                <a:lnTo>
                  <a:pt x="99" y="12"/>
                </a:lnTo>
                <a:lnTo>
                  <a:pt x="99" y="4"/>
                </a:lnTo>
                <a:lnTo>
                  <a:pt x="99" y="4"/>
                </a:lnTo>
                <a:lnTo>
                  <a:pt x="92" y="1"/>
                </a:lnTo>
                <a:lnTo>
                  <a:pt x="87" y="0"/>
                </a:lnTo>
                <a:lnTo>
                  <a:pt x="83" y="1"/>
                </a:lnTo>
                <a:lnTo>
                  <a:pt x="81" y="3"/>
                </a:lnTo>
                <a:lnTo>
                  <a:pt x="77" y="6"/>
                </a:lnTo>
                <a:lnTo>
                  <a:pt x="76" y="10"/>
                </a:lnTo>
                <a:lnTo>
                  <a:pt x="75" y="13"/>
                </a:lnTo>
                <a:lnTo>
                  <a:pt x="55" y="35"/>
                </a:lnTo>
                <a:lnTo>
                  <a:pt x="55" y="35"/>
                </a:lnTo>
                <a:lnTo>
                  <a:pt x="52" y="41"/>
                </a:lnTo>
                <a:lnTo>
                  <a:pt x="47" y="47"/>
                </a:lnTo>
                <a:lnTo>
                  <a:pt x="47" y="47"/>
                </a:lnTo>
                <a:lnTo>
                  <a:pt x="33" y="46"/>
                </a:lnTo>
                <a:lnTo>
                  <a:pt x="24" y="44"/>
                </a:lnTo>
                <a:lnTo>
                  <a:pt x="24" y="44"/>
                </a:lnTo>
                <a:lnTo>
                  <a:pt x="23" y="49"/>
                </a:lnTo>
                <a:lnTo>
                  <a:pt x="23" y="52"/>
                </a:lnTo>
                <a:lnTo>
                  <a:pt x="24" y="57"/>
                </a:lnTo>
                <a:lnTo>
                  <a:pt x="25" y="61"/>
                </a:lnTo>
                <a:lnTo>
                  <a:pt x="29" y="70"/>
                </a:lnTo>
                <a:lnTo>
                  <a:pt x="35" y="77"/>
                </a:lnTo>
                <a:lnTo>
                  <a:pt x="35" y="77"/>
                </a:lnTo>
                <a:lnTo>
                  <a:pt x="44" y="85"/>
                </a:lnTo>
                <a:lnTo>
                  <a:pt x="46" y="87"/>
                </a:lnTo>
                <a:lnTo>
                  <a:pt x="47" y="90"/>
                </a:lnTo>
                <a:lnTo>
                  <a:pt x="47" y="94"/>
                </a:lnTo>
                <a:lnTo>
                  <a:pt x="47" y="97"/>
                </a:lnTo>
                <a:lnTo>
                  <a:pt x="47" y="97"/>
                </a:lnTo>
                <a:lnTo>
                  <a:pt x="46" y="101"/>
                </a:lnTo>
                <a:lnTo>
                  <a:pt x="46" y="106"/>
                </a:lnTo>
                <a:lnTo>
                  <a:pt x="46" y="106"/>
                </a:lnTo>
                <a:lnTo>
                  <a:pt x="37" y="113"/>
                </a:lnTo>
                <a:lnTo>
                  <a:pt x="29" y="119"/>
                </a:lnTo>
                <a:lnTo>
                  <a:pt x="29" y="119"/>
                </a:lnTo>
                <a:lnTo>
                  <a:pt x="26" y="120"/>
                </a:lnTo>
                <a:lnTo>
                  <a:pt x="22" y="123"/>
                </a:lnTo>
                <a:lnTo>
                  <a:pt x="22" y="137"/>
                </a:lnTo>
                <a:lnTo>
                  <a:pt x="22" y="137"/>
                </a:lnTo>
                <a:lnTo>
                  <a:pt x="24" y="145"/>
                </a:lnTo>
                <a:lnTo>
                  <a:pt x="24" y="147"/>
                </a:lnTo>
                <a:lnTo>
                  <a:pt x="23" y="147"/>
                </a:lnTo>
                <a:lnTo>
                  <a:pt x="22" y="148"/>
                </a:lnTo>
                <a:lnTo>
                  <a:pt x="20" y="152"/>
                </a:lnTo>
                <a:lnTo>
                  <a:pt x="20" y="152"/>
                </a:lnTo>
                <a:lnTo>
                  <a:pt x="20" y="157"/>
                </a:lnTo>
                <a:lnTo>
                  <a:pt x="22" y="161"/>
                </a:lnTo>
                <a:lnTo>
                  <a:pt x="22" y="161"/>
                </a:lnTo>
                <a:lnTo>
                  <a:pt x="27" y="163"/>
                </a:lnTo>
                <a:lnTo>
                  <a:pt x="32" y="163"/>
                </a:lnTo>
                <a:lnTo>
                  <a:pt x="34" y="163"/>
                </a:lnTo>
                <a:lnTo>
                  <a:pt x="36" y="163"/>
                </a:lnTo>
                <a:lnTo>
                  <a:pt x="39" y="161"/>
                </a:lnTo>
                <a:lnTo>
                  <a:pt x="43" y="162"/>
                </a:lnTo>
                <a:lnTo>
                  <a:pt x="47" y="163"/>
                </a:lnTo>
                <a:lnTo>
                  <a:pt x="47" y="163"/>
                </a:lnTo>
                <a:lnTo>
                  <a:pt x="47" y="167"/>
                </a:lnTo>
                <a:lnTo>
                  <a:pt x="46" y="172"/>
                </a:lnTo>
                <a:lnTo>
                  <a:pt x="45" y="175"/>
                </a:lnTo>
                <a:lnTo>
                  <a:pt x="43" y="177"/>
                </a:lnTo>
                <a:lnTo>
                  <a:pt x="37" y="182"/>
                </a:lnTo>
                <a:lnTo>
                  <a:pt x="32" y="188"/>
                </a:lnTo>
                <a:lnTo>
                  <a:pt x="32" y="188"/>
                </a:lnTo>
                <a:lnTo>
                  <a:pt x="27" y="195"/>
                </a:lnTo>
                <a:lnTo>
                  <a:pt x="24" y="200"/>
                </a:lnTo>
                <a:lnTo>
                  <a:pt x="23" y="201"/>
                </a:lnTo>
                <a:lnTo>
                  <a:pt x="19" y="202"/>
                </a:lnTo>
                <a:lnTo>
                  <a:pt x="11" y="203"/>
                </a:lnTo>
                <a:lnTo>
                  <a:pt x="11" y="203"/>
                </a:lnTo>
                <a:lnTo>
                  <a:pt x="4" y="211"/>
                </a:lnTo>
                <a:lnTo>
                  <a:pt x="0" y="215"/>
                </a:lnTo>
                <a:lnTo>
                  <a:pt x="0" y="219"/>
                </a:lnTo>
                <a:lnTo>
                  <a:pt x="0" y="224"/>
                </a:lnTo>
                <a:lnTo>
                  <a:pt x="0" y="224"/>
                </a:lnTo>
                <a:lnTo>
                  <a:pt x="10" y="225"/>
                </a:lnTo>
                <a:lnTo>
                  <a:pt x="14" y="226"/>
                </a:lnTo>
                <a:lnTo>
                  <a:pt x="15" y="228"/>
                </a:lnTo>
                <a:lnTo>
                  <a:pt x="18" y="232"/>
                </a:lnTo>
                <a:lnTo>
                  <a:pt x="24" y="239"/>
                </a:lnTo>
                <a:lnTo>
                  <a:pt x="38" y="247"/>
                </a:lnTo>
                <a:lnTo>
                  <a:pt x="38" y="272"/>
                </a:lnTo>
                <a:lnTo>
                  <a:pt x="38" y="272"/>
                </a:lnTo>
                <a:lnTo>
                  <a:pt x="35" y="278"/>
                </a:lnTo>
                <a:lnTo>
                  <a:pt x="32" y="283"/>
                </a:lnTo>
                <a:lnTo>
                  <a:pt x="32" y="283"/>
                </a:lnTo>
                <a:lnTo>
                  <a:pt x="32" y="289"/>
                </a:lnTo>
                <a:lnTo>
                  <a:pt x="33" y="292"/>
                </a:lnTo>
                <a:lnTo>
                  <a:pt x="35" y="297"/>
                </a:lnTo>
                <a:lnTo>
                  <a:pt x="38" y="301"/>
                </a:lnTo>
                <a:lnTo>
                  <a:pt x="38" y="310"/>
                </a:lnTo>
                <a:lnTo>
                  <a:pt x="38" y="310"/>
                </a:lnTo>
                <a:lnTo>
                  <a:pt x="46" y="316"/>
                </a:lnTo>
                <a:lnTo>
                  <a:pt x="46" y="316"/>
                </a:lnTo>
                <a:lnTo>
                  <a:pt x="58" y="316"/>
                </a:lnTo>
                <a:lnTo>
                  <a:pt x="64" y="316"/>
                </a:lnTo>
                <a:lnTo>
                  <a:pt x="70" y="318"/>
                </a:lnTo>
                <a:lnTo>
                  <a:pt x="70" y="318"/>
                </a:lnTo>
                <a:lnTo>
                  <a:pt x="75" y="324"/>
                </a:lnTo>
                <a:lnTo>
                  <a:pt x="82" y="328"/>
                </a:lnTo>
                <a:lnTo>
                  <a:pt x="90" y="328"/>
                </a:lnTo>
                <a:lnTo>
                  <a:pt x="90" y="328"/>
                </a:lnTo>
                <a:lnTo>
                  <a:pt x="93" y="331"/>
                </a:lnTo>
                <a:lnTo>
                  <a:pt x="96" y="334"/>
                </a:lnTo>
                <a:lnTo>
                  <a:pt x="96" y="334"/>
                </a:lnTo>
                <a:lnTo>
                  <a:pt x="105" y="338"/>
                </a:lnTo>
                <a:lnTo>
                  <a:pt x="111" y="339"/>
                </a:lnTo>
                <a:lnTo>
                  <a:pt x="116" y="339"/>
                </a:lnTo>
                <a:lnTo>
                  <a:pt x="125" y="339"/>
                </a:lnTo>
                <a:lnTo>
                  <a:pt x="137" y="350"/>
                </a:lnTo>
                <a:lnTo>
                  <a:pt x="137" y="350"/>
                </a:lnTo>
                <a:lnTo>
                  <a:pt x="142" y="353"/>
                </a:lnTo>
                <a:lnTo>
                  <a:pt x="147" y="355"/>
                </a:lnTo>
                <a:lnTo>
                  <a:pt x="149" y="356"/>
                </a:lnTo>
                <a:lnTo>
                  <a:pt x="150" y="359"/>
                </a:lnTo>
                <a:lnTo>
                  <a:pt x="151" y="364"/>
                </a:lnTo>
                <a:lnTo>
                  <a:pt x="151" y="371"/>
                </a:lnTo>
                <a:lnTo>
                  <a:pt x="151" y="371"/>
                </a:lnTo>
                <a:lnTo>
                  <a:pt x="157" y="374"/>
                </a:lnTo>
                <a:lnTo>
                  <a:pt x="162" y="376"/>
                </a:lnTo>
                <a:lnTo>
                  <a:pt x="162" y="376"/>
                </a:lnTo>
                <a:lnTo>
                  <a:pt x="168" y="379"/>
                </a:lnTo>
                <a:lnTo>
                  <a:pt x="173" y="383"/>
                </a:lnTo>
                <a:lnTo>
                  <a:pt x="173" y="383"/>
                </a:lnTo>
                <a:lnTo>
                  <a:pt x="177" y="384"/>
                </a:lnTo>
                <a:lnTo>
                  <a:pt x="180" y="384"/>
                </a:lnTo>
                <a:lnTo>
                  <a:pt x="187" y="381"/>
                </a:lnTo>
                <a:lnTo>
                  <a:pt x="192" y="377"/>
                </a:lnTo>
                <a:lnTo>
                  <a:pt x="200" y="372"/>
                </a:lnTo>
                <a:lnTo>
                  <a:pt x="200" y="372"/>
                </a:lnTo>
                <a:lnTo>
                  <a:pt x="207" y="375"/>
                </a:lnTo>
                <a:lnTo>
                  <a:pt x="214" y="376"/>
                </a:lnTo>
                <a:lnTo>
                  <a:pt x="224" y="365"/>
                </a:lnTo>
                <a:lnTo>
                  <a:pt x="224" y="365"/>
                </a:lnTo>
                <a:lnTo>
                  <a:pt x="223" y="359"/>
                </a:lnTo>
                <a:lnTo>
                  <a:pt x="221" y="354"/>
                </a:lnTo>
                <a:lnTo>
                  <a:pt x="220" y="348"/>
                </a:lnTo>
                <a:lnTo>
                  <a:pt x="221" y="346"/>
                </a:lnTo>
                <a:lnTo>
                  <a:pt x="223" y="343"/>
                </a:lnTo>
                <a:lnTo>
                  <a:pt x="223" y="343"/>
                </a:lnTo>
                <a:lnTo>
                  <a:pt x="227" y="337"/>
                </a:lnTo>
                <a:lnTo>
                  <a:pt x="237" y="328"/>
                </a:lnTo>
                <a:lnTo>
                  <a:pt x="255" y="314"/>
                </a:lnTo>
                <a:lnTo>
                  <a:pt x="287" y="288"/>
                </a:lnTo>
                <a:lnTo>
                  <a:pt x="287" y="288"/>
                </a:lnTo>
                <a:lnTo>
                  <a:pt x="292" y="287"/>
                </a:lnTo>
                <a:lnTo>
                  <a:pt x="295" y="287"/>
                </a:lnTo>
                <a:lnTo>
                  <a:pt x="295" y="287"/>
                </a:lnTo>
                <a:lnTo>
                  <a:pt x="301" y="282"/>
                </a:lnTo>
                <a:lnTo>
                  <a:pt x="304" y="280"/>
                </a:lnTo>
                <a:lnTo>
                  <a:pt x="315" y="278"/>
                </a:lnTo>
                <a:lnTo>
                  <a:pt x="335" y="259"/>
                </a:lnTo>
                <a:lnTo>
                  <a:pt x="335" y="259"/>
                </a:lnTo>
                <a:lnTo>
                  <a:pt x="341" y="259"/>
                </a:lnTo>
                <a:lnTo>
                  <a:pt x="347" y="255"/>
                </a:lnTo>
                <a:lnTo>
                  <a:pt x="353" y="255"/>
                </a:lnTo>
                <a:lnTo>
                  <a:pt x="353" y="255"/>
                </a:lnTo>
                <a:lnTo>
                  <a:pt x="360" y="250"/>
                </a:lnTo>
                <a:lnTo>
                  <a:pt x="368" y="247"/>
                </a:lnTo>
                <a:lnTo>
                  <a:pt x="368" y="247"/>
                </a:lnTo>
                <a:lnTo>
                  <a:pt x="373" y="239"/>
                </a:lnTo>
                <a:lnTo>
                  <a:pt x="381" y="232"/>
                </a:lnTo>
                <a:lnTo>
                  <a:pt x="381" y="232"/>
                </a:lnTo>
                <a:lnTo>
                  <a:pt x="387" y="231"/>
                </a:lnTo>
                <a:lnTo>
                  <a:pt x="391" y="229"/>
                </a:lnTo>
                <a:lnTo>
                  <a:pt x="402" y="214"/>
                </a:lnTo>
                <a:lnTo>
                  <a:pt x="402" y="214"/>
                </a:lnTo>
                <a:lnTo>
                  <a:pt x="404" y="209"/>
                </a:lnTo>
                <a:lnTo>
                  <a:pt x="408" y="205"/>
                </a:lnTo>
                <a:lnTo>
                  <a:pt x="408" y="205"/>
                </a:lnTo>
                <a:lnTo>
                  <a:pt x="409" y="201"/>
                </a:lnTo>
                <a:lnTo>
                  <a:pt x="409" y="196"/>
                </a:lnTo>
                <a:lnTo>
                  <a:pt x="409" y="191"/>
                </a:lnTo>
                <a:lnTo>
                  <a:pt x="408" y="185"/>
                </a:lnTo>
                <a:lnTo>
                  <a:pt x="406" y="181"/>
                </a:lnTo>
                <a:lnTo>
                  <a:pt x="402" y="176"/>
                </a:lnTo>
                <a:lnTo>
                  <a:pt x="398" y="173"/>
                </a:lnTo>
                <a:lnTo>
                  <a:pt x="393" y="171"/>
                </a:lnTo>
                <a:lnTo>
                  <a:pt x="393" y="171"/>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80" name="Freeform 9"/>
          <p:cNvSpPr/>
          <p:nvPr/>
        </p:nvSpPr>
        <p:spPr bwMode="auto">
          <a:xfrm>
            <a:off x="2239265" y="2070062"/>
            <a:ext cx="867554" cy="676689"/>
          </a:xfrm>
          <a:custGeom>
            <a:avLst/>
            <a:gdLst>
              <a:gd name="T0" fmla="*/ 519 w 577"/>
              <a:gd name="T1" fmla="*/ 186 h 450"/>
              <a:gd name="T2" fmla="*/ 523 w 577"/>
              <a:gd name="T3" fmla="*/ 158 h 450"/>
              <a:gd name="T4" fmla="*/ 511 w 577"/>
              <a:gd name="T5" fmla="*/ 139 h 450"/>
              <a:gd name="T6" fmla="*/ 497 w 577"/>
              <a:gd name="T7" fmla="*/ 98 h 450"/>
              <a:gd name="T8" fmla="*/ 491 w 577"/>
              <a:gd name="T9" fmla="*/ 75 h 450"/>
              <a:gd name="T10" fmla="*/ 485 w 577"/>
              <a:gd name="T11" fmla="*/ 54 h 450"/>
              <a:gd name="T12" fmla="*/ 470 w 577"/>
              <a:gd name="T13" fmla="*/ 34 h 450"/>
              <a:gd name="T14" fmla="*/ 448 w 577"/>
              <a:gd name="T15" fmla="*/ 19 h 450"/>
              <a:gd name="T16" fmla="*/ 434 w 577"/>
              <a:gd name="T17" fmla="*/ 5 h 450"/>
              <a:gd name="T18" fmla="*/ 422 w 577"/>
              <a:gd name="T19" fmla="*/ 15 h 450"/>
              <a:gd name="T20" fmla="*/ 397 w 577"/>
              <a:gd name="T21" fmla="*/ 31 h 450"/>
              <a:gd name="T22" fmla="*/ 382 w 577"/>
              <a:gd name="T23" fmla="*/ 43 h 450"/>
              <a:gd name="T24" fmla="*/ 347 w 577"/>
              <a:gd name="T25" fmla="*/ 35 h 450"/>
              <a:gd name="T26" fmla="*/ 326 w 577"/>
              <a:gd name="T27" fmla="*/ 57 h 450"/>
              <a:gd name="T28" fmla="*/ 316 w 577"/>
              <a:gd name="T29" fmla="*/ 77 h 450"/>
              <a:gd name="T30" fmla="*/ 305 w 577"/>
              <a:gd name="T31" fmla="*/ 98 h 450"/>
              <a:gd name="T32" fmla="*/ 286 w 577"/>
              <a:gd name="T33" fmla="*/ 105 h 450"/>
              <a:gd name="T34" fmla="*/ 239 w 577"/>
              <a:gd name="T35" fmla="*/ 88 h 450"/>
              <a:gd name="T36" fmla="*/ 225 w 577"/>
              <a:gd name="T37" fmla="*/ 132 h 450"/>
              <a:gd name="T38" fmla="*/ 198 w 577"/>
              <a:gd name="T39" fmla="*/ 146 h 450"/>
              <a:gd name="T40" fmla="*/ 175 w 577"/>
              <a:gd name="T41" fmla="*/ 158 h 450"/>
              <a:gd name="T42" fmla="*/ 147 w 577"/>
              <a:gd name="T43" fmla="*/ 155 h 450"/>
              <a:gd name="T44" fmla="*/ 122 w 577"/>
              <a:gd name="T45" fmla="*/ 167 h 450"/>
              <a:gd name="T46" fmla="*/ 115 w 577"/>
              <a:gd name="T47" fmla="*/ 187 h 450"/>
              <a:gd name="T48" fmla="*/ 106 w 577"/>
              <a:gd name="T49" fmla="*/ 202 h 450"/>
              <a:gd name="T50" fmla="*/ 101 w 577"/>
              <a:gd name="T51" fmla="*/ 236 h 450"/>
              <a:gd name="T52" fmla="*/ 100 w 577"/>
              <a:gd name="T53" fmla="*/ 261 h 450"/>
              <a:gd name="T54" fmla="*/ 91 w 577"/>
              <a:gd name="T55" fmla="*/ 285 h 450"/>
              <a:gd name="T56" fmla="*/ 87 w 577"/>
              <a:gd name="T57" fmla="*/ 301 h 450"/>
              <a:gd name="T58" fmla="*/ 71 w 577"/>
              <a:gd name="T59" fmla="*/ 306 h 450"/>
              <a:gd name="T60" fmla="*/ 56 w 577"/>
              <a:gd name="T61" fmla="*/ 324 h 450"/>
              <a:gd name="T62" fmla="*/ 17 w 577"/>
              <a:gd name="T63" fmla="*/ 337 h 450"/>
              <a:gd name="T64" fmla="*/ 0 w 577"/>
              <a:gd name="T65" fmla="*/ 358 h 450"/>
              <a:gd name="T66" fmla="*/ 28 w 577"/>
              <a:gd name="T67" fmla="*/ 373 h 450"/>
              <a:gd name="T68" fmla="*/ 38 w 577"/>
              <a:gd name="T69" fmla="*/ 392 h 450"/>
              <a:gd name="T70" fmla="*/ 34 w 577"/>
              <a:gd name="T71" fmla="*/ 409 h 450"/>
              <a:gd name="T72" fmla="*/ 52 w 577"/>
              <a:gd name="T73" fmla="*/ 433 h 450"/>
              <a:gd name="T74" fmla="*/ 129 w 577"/>
              <a:gd name="T75" fmla="*/ 450 h 450"/>
              <a:gd name="T76" fmla="*/ 148 w 577"/>
              <a:gd name="T77" fmla="*/ 447 h 450"/>
              <a:gd name="T78" fmla="*/ 166 w 577"/>
              <a:gd name="T79" fmla="*/ 435 h 450"/>
              <a:gd name="T80" fmla="*/ 202 w 577"/>
              <a:gd name="T81" fmla="*/ 430 h 450"/>
              <a:gd name="T82" fmla="*/ 229 w 577"/>
              <a:gd name="T83" fmla="*/ 427 h 450"/>
              <a:gd name="T84" fmla="*/ 294 w 577"/>
              <a:gd name="T85" fmla="*/ 425 h 450"/>
              <a:gd name="T86" fmla="*/ 329 w 577"/>
              <a:gd name="T87" fmla="*/ 407 h 450"/>
              <a:gd name="T88" fmla="*/ 349 w 577"/>
              <a:gd name="T89" fmla="*/ 397 h 450"/>
              <a:gd name="T90" fmla="*/ 384 w 577"/>
              <a:gd name="T91" fmla="*/ 372 h 450"/>
              <a:gd name="T92" fmla="*/ 401 w 577"/>
              <a:gd name="T93" fmla="*/ 362 h 450"/>
              <a:gd name="T94" fmla="*/ 425 w 577"/>
              <a:gd name="T95" fmla="*/ 346 h 450"/>
              <a:gd name="T96" fmla="*/ 448 w 577"/>
              <a:gd name="T97" fmla="*/ 337 h 450"/>
              <a:gd name="T98" fmla="*/ 519 w 577"/>
              <a:gd name="T99" fmla="*/ 350 h 450"/>
              <a:gd name="T100" fmla="*/ 549 w 577"/>
              <a:gd name="T101" fmla="*/ 346 h 450"/>
              <a:gd name="T102" fmla="*/ 575 w 577"/>
              <a:gd name="T103" fmla="*/ 318 h 450"/>
              <a:gd name="T104" fmla="*/ 568 w 577"/>
              <a:gd name="T105" fmla="*/ 278 h 450"/>
              <a:gd name="T106" fmla="*/ 558 w 577"/>
              <a:gd name="T107" fmla="*/ 242 h 450"/>
              <a:gd name="T108" fmla="*/ 517 w 577"/>
              <a:gd name="T109" fmla="*/ 20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7" h="450">
                <a:moveTo>
                  <a:pt x="517" y="208"/>
                </a:moveTo>
                <a:lnTo>
                  <a:pt x="517" y="208"/>
                </a:lnTo>
                <a:lnTo>
                  <a:pt x="518" y="191"/>
                </a:lnTo>
                <a:lnTo>
                  <a:pt x="518" y="188"/>
                </a:lnTo>
                <a:lnTo>
                  <a:pt x="519" y="186"/>
                </a:lnTo>
                <a:lnTo>
                  <a:pt x="521" y="183"/>
                </a:lnTo>
                <a:lnTo>
                  <a:pt x="523" y="182"/>
                </a:lnTo>
                <a:lnTo>
                  <a:pt x="524" y="179"/>
                </a:lnTo>
                <a:lnTo>
                  <a:pt x="523" y="158"/>
                </a:lnTo>
                <a:lnTo>
                  <a:pt x="523" y="158"/>
                </a:lnTo>
                <a:lnTo>
                  <a:pt x="517" y="150"/>
                </a:lnTo>
                <a:lnTo>
                  <a:pt x="517" y="150"/>
                </a:lnTo>
                <a:lnTo>
                  <a:pt x="517" y="144"/>
                </a:lnTo>
                <a:lnTo>
                  <a:pt x="511" y="139"/>
                </a:lnTo>
                <a:lnTo>
                  <a:pt x="511" y="139"/>
                </a:lnTo>
                <a:lnTo>
                  <a:pt x="505" y="135"/>
                </a:lnTo>
                <a:lnTo>
                  <a:pt x="500" y="131"/>
                </a:lnTo>
                <a:lnTo>
                  <a:pt x="498" y="127"/>
                </a:lnTo>
                <a:lnTo>
                  <a:pt x="497" y="124"/>
                </a:lnTo>
                <a:lnTo>
                  <a:pt x="497" y="98"/>
                </a:lnTo>
                <a:lnTo>
                  <a:pt x="497" y="98"/>
                </a:lnTo>
                <a:lnTo>
                  <a:pt x="494" y="92"/>
                </a:lnTo>
                <a:lnTo>
                  <a:pt x="494" y="92"/>
                </a:lnTo>
                <a:lnTo>
                  <a:pt x="492" y="84"/>
                </a:lnTo>
                <a:lnTo>
                  <a:pt x="491" y="75"/>
                </a:lnTo>
                <a:lnTo>
                  <a:pt x="491" y="75"/>
                </a:lnTo>
                <a:lnTo>
                  <a:pt x="487" y="68"/>
                </a:lnTo>
                <a:lnTo>
                  <a:pt x="485" y="60"/>
                </a:lnTo>
                <a:lnTo>
                  <a:pt x="485" y="54"/>
                </a:lnTo>
                <a:lnTo>
                  <a:pt x="485" y="54"/>
                </a:lnTo>
                <a:lnTo>
                  <a:pt x="480" y="48"/>
                </a:lnTo>
                <a:lnTo>
                  <a:pt x="476" y="43"/>
                </a:lnTo>
                <a:lnTo>
                  <a:pt x="476" y="43"/>
                </a:lnTo>
                <a:lnTo>
                  <a:pt x="473" y="38"/>
                </a:lnTo>
                <a:lnTo>
                  <a:pt x="470" y="34"/>
                </a:lnTo>
                <a:lnTo>
                  <a:pt x="470" y="34"/>
                </a:lnTo>
                <a:lnTo>
                  <a:pt x="466" y="31"/>
                </a:lnTo>
                <a:lnTo>
                  <a:pt x="463" y="31"/>
                </a:lnTo>
                <a:lnTo>
                  <a:pt x="459" y="28"/>
                </a:lnTo>
                <a:lnTo>
                  <a:pt x="448" y="19"/>
                </a:lnTo>
                <a:lnTo>
                  <a:pt x="448" y="0"/>
                </a:lnTo>
                <a:lnTo>
                  <a:pt x="448" y="0"/>
                </a:lnTo>
                <a:lnTo>
                  <a:pt x="442" y="1"/>
                </a:lnTo>
                <a:lnTo>
                  <a:pt x="438" y="2"/>
                </a:lnTo>
                <a:lnTo>
                  <a:pt x="434" y="5"/>
                </a:lnTo>
                <a:lnTo>
                  <a:pt x="432" y="7"/>
                </a:lnTo>
                <a:lnTo>
                  <a:pt x="428" y="11"/>
                </a:lnTo>
                <a:lnTo>
                  <a:pt x="425" y="14"/>
                </a:lnTo>
                <a:lnTo>
                  <a:pt x="422" y="15"/>
                </a:lnTo>
                <a:lnTo>
                  <a:pt x="422" y="15"/>
                </a:lnTo>
                <a:lnTo>
                  <a:pt x="409" y="15"/>
                </a:lnTo>
                <a:lnTo>
                  <a:pt x="403" y="16"/>
                </a:lnTo>
                <a:lnTo>
                  <a:pt x="396" y="17"/>
                </a:lnTo>
                <a:lnTo>
                  <a:pt x="396" y="17"/>
                </a:lnTo>
                <a:lnTo>
                  <a:pt x="397" y="31"/>
                </a:lnTo>
                <a:lnTo>
                  <a:pt x="396" y="38"/>
                </a:lnTo>
                <a:lnTo>
                  <a:pt x="393" y="45"/>
                </a:lnTo>
                <a:lnTo>
                  <a:pt x="393" y="45"/>
                </a:lnTo>
                <a:lnTo>
                  <a:pt x="386" y="44"/>
                </a:lnTo>
                <a:lnTo>
                  <a:pt x="382" y="43"/>
                </a:lnTo>
                <a:lnTo>
                  <a:pt x="376" y="39"/>
                </a:lnTo>
                <a:lnTo>
                  <a:pt x="372" y="38"/>
                </a:lnTo>
                <a:lnTo>
                  <a:pt x="367" y="37"/>
                </a:lnTo>
                <a:lnTo>
                  <a:pt x="359" y="36"/>
                </a:lnTo>
                <a:lnTo>
                  <a:pt x="347" y="35"/>
                </a:lnTo>
                <a:lnTo>
                  <a:pt x="347" y="35"/>
                </a:lnTo>
                <a:lnTo>
                  <a:pt x="336" y="47"/>
                </a:lnTo>
                <a:lnTo>
                  <a:pt x="330" y="53"/>
                </a:lnTo>
                <a:lnTo>
                  <a:pt x="326" y="57"/>
                </a:lnTo>
                <a:lnTo>
                  <a:pt x="326" y="57"/>
                </a:lnTo>
                <a:lnTo>
                  <a:pt x="325" y="64"/>
                </a:lnTo>
                <a:lnTo>
                  <a:pt x="324" y="68"/>
                </a:lnTo>
                <a:lnTo>
                  <a:pt x="323" y="72"/>
                </a:lnTo>
                <a:lnTo>
                  <a:pt x="320" y="74"/>
                </a:lnTo>
                <a:lnTo>
                  <a:pt x="316" y="77"/>
                </a:lnTo>
                <a:lnTo>
                  <a:pt x="314" y="79"/>
                </a:lnTo>
                <a:lnTo>
                  <a:pt x="311" y="83"/>
                </a:lnTo>
                <a:lnTo>
                  <a:pt x="311" y="83"/>
                </a:lnTo>
                <a:lnTo>
                  <a:pt x="308" y="94"/>
                </a:lnTo>
                <a:lnTo>
                  <a:pt x="305" y="98"/>
                </a:lnTo>
                <a:lnTo>
                  <a:pt x="300" y="104"/>
                </a:lnTo>
                <a:lnTo>
                  <a:pt x="300" y="104"/>
                </a:lnTo>
                <a:lnTo>
                  <a:pt x="297" y="105"/>
                </a:lnTo>
                <a:lnTo>
                  <a:pt x="294" y="106"/>
                </a:lnTo>
                <a:lnTo>
                  <a:pt x="286" y="105"/>
                </a:lnTo>
                <a:lnTo>
                  <a:pt x="279" y="103"/>
                </a:lnTo>
                <a:lnTo>
                  <a:pt x="271" y="100"/>
                </a:lnTo>
                <a:lnTo>
                  <a:pt x="259" y="92"/>
                </a:lnTo>
                <a:lnTo>
                  <a:pt x="253" y="88"/>
                </a:lnTo>
                <a:lnTo>
                  <a:pt x="239" y="88"/>
                </a:lnTo>
                <a:lnTo>
                  <a:pt x="225" y="101"/>
                </a:lnTo>
                <a:lnTo>
                  <a:pt x="225" y="101"/>
                </a:lnTo>
                <a:lnTo>
                  <a:pt x="227" y="120"/>
                </a:lnTo>
                <a:lnTo>
                  <a:pt x="227" y="129"/>
                </a:lnTo>
                <a:lnTo>
                  <a:pt x="225" y="132"/>
                </a:lnTo>
                <a:lnTo>
                  <a:pt x="224" y="135"/>
                </a:lnTo>
                <a:lnTo>
                  <a:pt x="205" y="135"/>
                </a:lnTo>
                <a:lnTo>
                  <a:pt x="205" y="135"/>
                </a:lnTo>
                <a:lnTo>
                  <a:pt x="201" y="142"/>
                </a:lnTo>
                <a:lnTo>
                  <a:pt x="198" y="146"/>
                </a:lnTo>
                <a:lnTo>
                  <a:pt x="196" y="152"/>
                </a:lnTo>
                <a:lnTo>
                  <a:pt x="193" y="159"/>
                </a:lnTo>
                <a:lnTo>
                  <a:pt x="193" y="159"/>
                </a:lnTo>
                <a:lnTo>
                  <a:pt x="183" y="159"/>
                </a:lnTo>
                <a:lnTo>
                  <a:pt x="175" y="158"/>
                </a:lnTo>
                <a:lnTo>
                  <a:pt x="175" y="158"/>
                </a:lnTo>
                <a:lnTo>
                  <a:pt x="161" y="158"/>
                </a:lnTo>
                <a:lnTo>
                  <a:pt x="154" y="156"/>
                </a:lnTo>
                <a:lnTo>
                  <a:pt x="147" y="155"/>
                </a:lnTo>
                <a:lnTo>
                  <a:pt x="147" y="155"/>
                </a:lnTo>
                <a:lnTo>
                  <a:pt x="139" y="155"/>
                </a:lnTo>
                <a:lnTo>
                  <a:pt x="133" y="156"/>
                </a:lnTo>
                <a:lnTo>
                  <a:pt x="127" y="161"/>
                </a:lnTo>
                <a:lnTo>
                  <a:pt x="122" y="167"/>
                </a:lnTo>
                <a:lnTo>
                  <a:pt x="122" y="167"/>
                </a:lnTo>
                <a:lnTo>
                  <a:pt x="118" y="171"/>
                </a:lnTo>
                <a:lnTo>
                  <a:pt x="116" y="174"/>
                </a:lnTo>
                <a:lnTo>
                  <a:pt x="115" y="180"/>
                </a:lnTo>
                <a:lnTo>
                  <a:pt x="115" y="187"/>
                </a:lnTo>
                <a:lnTo>
                  <a:pt x="115" y="187"/>
                </a:lnTo>
                <a:lnTo>
                  <a:pt x="104" y="192"/>
                </a:lnTo>
                <a:lnTo>
                  <a:pt x="104" y="192"/>
                </a:lnTo>
                <a:lnTo>
                  <a:pt x="104" y="198"/>
                </a:lnTo>
                <a:lnTo>
                  <a:pt x="106" y="202"/>
                </a:lnTo>
                <a:lnTo>
                  <a:pt x="106" y="202"/>
                </a:lnTo>
                <a:lnTo>
                  <a:pt x="106" y="208"/>
                </a:lnTo>
                <a:lnTo>
                  <a:pt x="106" y="213"/>
                </a:lnTo>
                <a:lnTo>
                  <a:pt x="105" y="225"/>
                </a:lnTo>
                <a:lnTo>
                  <a:pt x="101" y="236"/>
                </a:lnTo>
                <a:lnTo>
                  <a:pt x="101" y="236"/>
                </a:lnTo>
                <a:lnTo>
                  <a:pt x="104" y="242"/>
                </a:lnTo>
                <a:lnTo>
                  <a:pt x="106" y="248"/>
                </a:lnTo>
                <a:lnTo>
                  <a:pt x="106" y="248"/>
                </a:lnTo>
                <a:lnTo>
                  <a:pt x="103" y="257"/>
                </a:lnTo>
                <a:lnTo>
                  <a:pt x="100" y="261"/>
                </a:lnTo>
                <a:lnTo>
                  <a:pt x="98" y="266"/>
                </a:lnTo>
                <a:lnTo>
                  <a:pt x="98" y="276"/>
                </a:lnTo>
                <a:lnTo>
                  <a:pt x="98" y="276"/>
                </a:lnTo>
                <a:lnTo>
                  <a:pt x="95" y="280"/>
                </a:lnTo>
                <a:lnTo>
                  <a:pt x="91" y="285"/>
                </a:lnTo>
                <a:lnTo>
                  <a:pt x="91" y="285"/>
                </a:lnTo>
                <a:lnTo>
                  <a:pt x="90" y="292"/>
                </a:lnTo>
                <a:lnTo>
                  <a:pt x="89" y="297"/>
                </a:lnTo>
                <a:lnTo>
                  <a:pt x="89" y="297"/>
                </a:lnTo>
                <a:lnTo>
                  <a:pt x="87" y="301"/>
                </a:lnTo>
                <a:lnTo>
                  <a:pt x="85" y="303"/>
                </a:lnTo>
                <a:lnTo>
                  <a:pt x="80" y="304"/>
                </a:lnTo>
                <a:lnTo>
                  <a:pt x="75" y="305"/>
                </a:lnTo>
                <a:lnTo>
                  <a:pt x="71" y="306"/>
                </a:lnTo>
                <a:lnTo>
                  <a:pt x="71" y="306"/>
                </a:lnTo>
                <a:lnTo>
                  <a:pt x="65" y="314"/>
                </a:lnTo>
                <a:lnTo>
                  <a:pt x="60" y="323"/>
                </a:lnTo>
                <a:lnTo>
                  <a:pt x="60" y="323"/>
                </a:lnTo>
                <a:lnTo>
                  <a:pt x="58" y="324"/>
                </a:lnTo>
                <a:lnTo>
                  <a:pt x="56" y="324"/>
                </a:lnTo>
                <a:lnTo>
                  <a:pt x="50" y="327"/>
                </a:lnTo>
                <a:lnTo>
                  <a:pt x="40" y="337"/>
                </a:lnTo>
                <a:lnTo>
                  <a:pt x="40" y="337"/>
                </a:lnTo>
                <a:lnTo>
                  <a:pt x="22" y="337"/>
                </a:lnTo>
                <a:lnTo>
                  <a:pt x="17" y="337"/>
                </a:lnTo>
                <a:lnTo>
                  <a:pt x="12" y="339"/>
                </a:lnTo>
                <a:lnTo>
                  <a:pt x="9" y="341"/>
                </a:lnTo>
                <a:lnTo>
                  <a:pt x="7" y="344"/>
                </a:lnTo>
                <a:lnTo>
                  <a:pt x="0" y="358"/>
                </a:lnTo>
                <a:lnTo>
                  <a:pt x="0" y="358"/>
                </a:lnTo>
                <a:lnTo>
                  <a:pt x="3" y="361"/>
                </a:lnTo>
                <a:lnTo>
                  <a:pt x="7" y="363"/>
                </a:lnTo>
                <a:lnTo>
                  <a:pt x="15" y="368"/>
                </a:lnTo>
                <a:lnTo>
                  <a:pt x="24" y="371"/>
                </a:lnTo>
                <a:lnTo>
                  <a:pt x="28" y="373"/>
                </a:lnTo>
                <a:lnTo>
                  <a:pt x="31" y="375"/>
                </a:lnTo>
                <a:lnTo>
                  <a:pt x="31" y="375"/>
                </a:lnTo>
                <a:lnTo>
                  <a:pt x="34" y="380"/>
                </a:lnTo>
                <a:lnTo>
                  <a:pt x="37" y="385"/>
                </a:lnTo>
                <a:lnTo>
                  <a:pt x="38" y="392"/>
                </a:lnTo>
                <a:lnTo>
                  <a:pt x="38" y="398"/>
                </a:lnTo>
                <a:lnTo>
                  <a:pt x="38" y="398"/>
                </a:lnTo>
                <a:lnTo>
                  <a:pt x="37" y="402"/>
                </a:lnTo>
                <a:lnTo>
                  <a:pt x="36" y="403"/>
                </a:lnTo>
                <a:lnTo>
                  <a:pt x="34" y="409"/>
                </a:lnTo>
                <a:lnTo>
                  <a:pt x="34" y="425"/>
                </a:lnTo>
                <a:lnTo>
                  <a:pt x="41" y="429"/>
                </a:lnTo>
                <a:lnTo>
                  <a:pt x="41" y="429"/>
                </a:lnTo>
                <a:lnTo>
                  <a:pt x="47" y="433"/>
                </a:lnTo>
                <a:lnTo>
                  <a:pt x="52" y="433"/>
                </a:lnTo>
                <a:lnTo>
                  <a:pt x="52" y="433"/>
                </a:lnTo>
                <a:lnTo>
                  <a:pt x="60" y="439"/>
                </a:lnTo>
                <a:lnTo>
                  <a:pt x="106" y="439"/>
                </a:lnTo>
                <a:lnTo>
                  <a:pt x="116" y="450"/>
                </a:lnTo>
                <a:lnTo>
                  <a:pt x="129" y="450"/>
                </a:lnTo>
                <a:lnTo>
                  <a:pt x="129" y="450"/>
                </a:lnTo>
                <a:lnTo>
                  <a:pt x="137" y="450"/>
                </a:lnTo>
                <a:lnTo>
                  <a:pt x="143" y="449"/>
                </a:lnTo>
                <a:lnTo>
                  <a:pt x="146" y="448"/>
                </a:lnTo>
                <a:lnTo>
                  <a:pt x="148" y="447"/>
                </a:lnTo>
                <a:lnTo>
                  <a:pt x="152" y="442"/>
                </a:lnTo>
                <a:lnTo>
                  <a:pt x="154" y="440"/>
                </a:lnTo>
                <a:lnTo>
                  <a:pt x="158" y="438"/>
                </a:lnTo>
                <a:lnTo>
                  <a:pt x="158" y="438"/>
                </a:lnTo>
                <a:lnTo>
                  <a:pt x="166" y="435"/>
                </a:lnTo>
                <a:lnTo>
                  <a:pt x="176" y="435"/>
                </a:lnTo>
                <a:lnTo>
                  <a:pt x="187" y="433"/>
                </a:lnTo>
                <a:lnTo>
                  <a:pt x="187" y="433"/>
                </a:lnTo>
                <a:lnTo>
                  <a:pt x="195" y="430"/>
                </a:lnTo>
                <a:lnTo>
                  <a:pt x="202" y="430"/>
                </a:lnTo>
                <a:lnTo>
                  <a:pt x="202" y="430"/>
                </a:lnTo>
                <a:lnTo>
                  <a:pt x="212" y="428"/>
                </a:lnTo>
                <a:lnTo>
                  <a:pt x="221" y="426"/>
                </a:lnTo>
                <a:lnTo>
                  <a:pt x="229" y="427"/>
                </a:lnTo>
                <a:lnTo>
                  <a:pt x="229" y="427"/>
                </a:lnTo>
                <a:lnTo>
                  <a:pt x="242" y="430"/>
                </a:lnTo>
                <a:lnTo>
                  <a:pt x="271" y="430"/>
                </a:lnTo>
                <a:lnTo>
                  <a:pt x="271" y="430"/>
                </a:lnTo>
                <a:lnTo>
                  <a:pt x="281" y="427"/>
                </a:lnTo>
                <a:lnTo>
                  <a:pt x="294" y="425"/>
                </a:lnTo>
                <a:lnTo>
                  <a:pt x="309" y="410"/>
                </a:lnTo>
                <a:lnTo>
                  <a:pt x="317" y="410"/>
                </a:lnTo>
                <a:lnTo>
                  <a:pt x="317" y="410"/>
                </a:lnTo>
                <a:lnTo>
                  <a:pt x="323" y="407"/>
                </a:lnTo>
                <a:lnTo>
                  <a:pt x="329" y="407"/>
                </a:lnTo>
                <a:lnTo>
                  <a:pt x="329" y="407"/>
                </a:lnTo>
                <a:lnTo>
                  <a:pt x="341" y="403"/>
                </a:lnTo>
                <a:lnTo>
                  <a:pt x="344" y="402"/>
                </a:lnTo>
                <a:lnTo>
                  <a:pt x="346" y="401"/>
                </a:lnTo>
                <a:lnTo>
                  <a:pt x="349" y="397"/>
                </a:lnTo>
                <a:lnTo>
                  <a:pt x="355" y="390"/>
                </a:lnTo>
                <a:lnTo>
                  <a:pt x="355" y="390"/>
                </a:lnTo>
                <a:lnTo>
                  <a:pt x="361" y="387"/>
                </a:lnTo>
                <a:lnTo>
                  <a:pt x="367" y="383"/>
                </a:lnTo>
                <a:lnTo>
                  <a:pt x="384" y="372"/>
                </a:lnTo>
                <a:lnTo>
                  <a:pt x="384" y="372"/>
                </a:lnTo>
                <a:lnTo>
                  <a:pt x="390" y="366"/>
                </a:lnTo>
                <a:lnTo>
                  <a:pt x="396" y="364"/>
                </a:lnTo>
                <a:lnTo>
                  <a:pt x="396" y="364"/>
                </a:lnTo>
                <a:lnTo>
                  <a:pt x="401" y="362"/>
                </a:lnTo>
                <a:lnTo>
                  <a:pt x="403" y="360"/>
                </a:lnTo>
                <a:lnTo>
                  <a:pt x="405" y="358"/>
                </a:lnTo>
                <a:lnTo>
                  <a:pt x="413" y="358"/>
                </a:lnTo>
                <a:lnTo>
                  <a:pt x="413" y="358"/>
                </a:lnTo>
                <a:lnTo>
                  <a:pt x="425" y="346"/>
                </a:lnTo>
                <a:lnTo>
                  <a:pt x="430" y="343"/>
                </a:lnTo>
                <a:lnTo>
                  <a:pt x="432" y="342"/>
                </a:lnTo>
                <a:lnTo>
                  <a:pt x="439" y="341"/>
                </a:lnTo>
                <a:lnTo>
                  <a:pt x="442" y="340"/>
                </a:lnTo>
                <a:lnTo>
                  <a:pt x="448" y="337"/>
                </a:lnTo>
                <a:lnTo>
                  <a:pt x="448" y="337"/>
                </a:lnTo>
                <a:lnTo>
                  <a:pt x="464" y="344"/>
                </a:lnTo>
                <a:lnTo>
                  <a:pt x="480" y="350"/>
                </a:lnTo>
                <a:lnTo>
                  <a:pt x="519" y="350"/>
                </a:lnTo>
                <a:lnTo>
                  <a:pt x="519" y="350"/>
                </a:lnTo>
                <a:lnTo>
                  <a:pt x="524" y="352"/>
                </a:lnTo>
                <a:lnTo>
                  <a:pt x="525" y="353"/>
                </a:lnTo>
                <a:lnTo>
                  <a:pt x="532" y="354"/>
                </a:lnTo>
                <a:lnTo>
                  <a:pt x="549" y="354"/>
                </a:lnTo>
                <a:lnTo>
                  <a:pt x="549" y="346"/>
                </a:lnTo>
                <a:lnTo>
                  <a:pt x="549" y="346"/>
                </a:lnTo>
                <a:lnTo>
                  <a:pt x="565" y="333"/>
                </a:lnTo>
                <a:lnTo>
                  <a:pt x="569" y="328"/>
                </a:lnTo>
                <a:lnTo>
                  <a:pt x="573" y="324"/>
                </a:lnTo>
                <a:lnTo>
                  <a:pt x="575" y="318"/>
                </a:lnTo>
                <a:lnTo>
                  <a:pt x="576" y="312"/>
                </a:lnTo>
                <a:lnTo>
                  <a:pt x="577" y="291"/>
                </a:lnTo>
                <a:lnTo>
                  <a:pt x="577" y="291"/>
                </a:lnTo>
                <a:lnTo>
                  <a:pt x="572" y="284"/>
                </a:lnTo>
                <a:lnTo>
                  <a:pt x="568" y="278"/>
                </a:lnTo>
                <a:lnTo>
                  <a:pt x="566" y="275"/>
                </a:lnTo>
                <a:lnTo>
                  <a:pt x="565" y="270"/>
                </a:lnTo>
                <a:lnTo>
                  <a:pt x="564" y="260"/>
                </a:lnTo>
                <a:lnTo>
                  <a:pt x="563" y="253"/>
                </a:lnTo>
                <a:lnTo>
                  <a:pt x="558" y="242"/>
                </a:lnTo>
                <a:lnTo>
                  <a:pt x="558" y="242"/>
                </a:lnTo>
                <a:lnTo>
                  <a:pt x="552" y="240"/>
                </a:lnTo>
                <a:lnTo>
                  <a:pt x="544" y="241"/>
                </a:lnTo>
                <a:lnTo>
                  <a:pt x="525" y="222"/>
                </a:lnTo>
                <a:lnTo>
                  <a:pt x="517" y="208"/>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81" name="Freeform 10"/>
          <p:cNvSpPr/>
          <p:nvPr/>
        </p:nvSpPr>
        <p:spPr bwMode="auto">
          <a:xfrm>
            <a:off x="1807745" y="2289609"/>
            <a:ext cx="590899" cy="362405"/>
          </a:xfrm>
          <a:custGeom>
            <a:avLst/>
            <a:gdLst>
              <a:gd name="T0" fmla="*/ 391 w 393"/>
              <a:gd name="T1" fmla="*/ 96 h 241"/>
              <a:gd name="T2" fmla="*/ 392 w 393"/>
              <a:gd name="T3" fmla="*/ 79 h 241"/>
              <a:gd name="T4" fmla="*/ 393 w 393"/>
              <a:gd name="T5" fmla="*/ 56 h 241"/>
              <a:gd name="T6" fmla="*/ 391 w 393"/>
              <a:gd name="T7" fmla="*/ 46 h 241"/>
              <a:gd name="T8" fmla="*/ 350 w 393"/>
              <a:gd name="T9" fmla="*/ 35 h 241"/>
              <a:gd name="T10" fmla="*/ 337 w 393"/>
              <a:gd name="T11" fmla="*/ 12 h 241"/>
              <a:gd name="T12" fmla="*/ 330 w 393"/>
              <a:gd name="T13" fmla="*/ 5 h 241"/>
              <a:gd name="T14" fmla="*/ 320 w 393"/>
              <a:gd name="T15" fmla="*/ 18 h 241"/>
              <a:gd name="T16" fmla="*/ 313 w 393"/>
              <a:gd name="T17" fmla="*/ 32 h 241"/>
              <a:gd name="T18" fmla="*/ 291 w 393"/>
              <a:gd name="T19" fmla="*/ 36 h 241"/>
              <a:gd name="T20" fmla="*/ 231 w 393"/>
              <a:gd name="T21" fmla="*/ 32 h 241"/>
              <a:gd name="T22" fmla="*/ 176 w 393"/>
              <a:gd name="T23" fmla="*/ 33 h 241"/>
              <a:gd name="T24" fmla="*/ 161 w 393"/>
              <a:gd name="T25" fmla="*/ 35 h 241"/>
              <a:gd name="T26" fmla="*/ 137 w 393"/>
              <a:gd name="T27" fmla="*/ 32 h 241"/>
              <a:gd name="T28" fmla="*/ 137 w 393"/>
              <a:gd name="T29" fmla="*/ 19 h 241"/>
              <a:gd name="T30" fmla="*/ 119 w 393"/>
              <a:gd name="T31" fmla="*/ 18 h 241"/>
              <a:gd name="T32" fmla="*/ 103 w 393"/>
              <a:gd name="T33" fmla="*/ 24 h 241"/>
              <a:gd name="T34" fmla="*/ 94 w 393"/>
              <a:gd name="T35" fmla="*/ 12 h 241"/>
              <a:gd name="T36" fmla="*/ 34 w 393"/>
              <a:gd name="T37" fmla="*/ 0 h 241"/>
              <a:gd name="T38" fmla="*/ 14 w 393"/>
              <a:gd name="T39" fmla="*/ 2 h 241"/>
              <a:gd name="T40" fmla="*/ 17 w 393"/>
              <a:gd name="T41" fmla="*/ 14 h 241"/>
              <a:gd name="T42" fmla="*/ 21 w 393"/>
              <a:gd name="T43" fmla="*/ 29 h 241"/>
              <a:gd name="T44" fmla="*/ 11 w 393"/>
              <a:gd name="T45" fmla="*/ 50 h 241"/>
              <a:gd name="T46" fmla="*/ 18 w 393"/>
              <a:gd name="T47" fmla="*/ 67 h 241"/>
              <a:gd name="T48" fmla="*/ 17 w 393"/>
              <a:gd name="T49" fmla="*/ 81 h 241"/>
              <a:gd name="T50" fmla="*/ 12 w 393"/>
              <a:gd name="T51" fmla="*/ 103 h 241"/>
              <a:gd name="T52" fmla="*/ 13 w 393"/>
              <a:gd name="T53" fmla="*/ 132 h 241"/>
              <a:gd name="T54" fmla="*/ 9 w 393"/>
              <a:gd name="T55" fmla="*/ 148 h 241"/>
              <a:gd name="T56" fmla="*/ 0 w 393"/>
              <a:gd name="T57" fmla="*/ 157 h 241"/>
              <a:gd name="T58" fmla="*/ 18 w 393"/>
              <a:gd name="T59" fmla="*/ 160 h 241"/>
              <a:gd name="T60" fmla="*/ 41 w 393"/>
              <a:gd name="T61" fmla="*/ 160 h 241"/>
              <a:gd name="T62" fmla="*/ 57 w 393"/>
              <a:gd name="T63" fmla="*/ 166 h 241"/>
              <a:gd name="T64" fmla="*/ 76 w 393"/>
              <a:gd name="T65" fmla="*/ 182 h 241"/>
              <a:gd name="T66" fmla="*/ 85 w 393"/>
              <a:gd name="T67" fmla="*/ 198 h 241"/>
              <a:gd name="T68" fmla="*/ 98 w 393"/>
              <a:gd name="T69" fmla="*/ 203 h 241"/>
              <a:gd name="T70" fmla="*/ 104 w 393"/>
              <a:gd name="T71" fmla="*/ 207 h 241"/>
              <a:gd name="T72" fmla="*/ 119 w 393"/>
              <a:gd name="T73" fmla="*/ 215 h 241"/>
              <a:gd name="T74" fmla="*/ 134 w 393"/>
              <a:gd name="T75" fmla="*/ 204 h 241"/>
              <a:gd name="T76" fmla="*/ 143 w 393"/>
              <a:gd name="T77" fmla="*/ 210 h 241"/>
              <a:gd name="T78" fmla="*/ 154 w 393"/>
              <a:gd name="T79" fmla="*/ 218 h 241"/>
              <a:gd name="T80" fmla="*/ 165 w 393"/>
              <a:gd name="T81" fmla="*/ 216 h 241"/>
              <a:gd name="T82" fmla="*/ 182 w 393"/>
              <a:gd name="T83" fmla="*/ 225 h 241"/>
              <a:gd name="T84" fmla="*/ 195 w 393"/>
              <a:gd name="T85" fmla="*/ 232 h 241"/>
              <a:gd name="T86" fmla="*/ 212 w 393"/>
              <a:gd name="T87" fmla="*/ 227 h 241"/>
              <a:gd name="T88" fmla="*/ 223 w 393"/>
              <a:gd name="T89" fmla="*/ 232 h 241"/>
              <a:gd name="T90" fmla="*/ 240 w 393"/>
              <a:gd name="T91" fmla="*/ 238 h 241"/>
              <a:gd name="T92" fmla="*/ 253 w 393"/>
              <a:gd name="T93" fmla="*/ 241 h 241"/>
              <a:gd name="T94" fmla="*/ 263 w 393"/>
              <a:gd name="T95" fmla="*/ 238 h 241"/>
              <a:gd name="T96" fmla="*/ 269 w 393"/>
              <a:gd name="T97" fmla="*/ 229 h 241"/>
              <a:gd name="T98" fmla="*/ 263 w 393"/>
              <a:gd name="T99" fmla="*/ 215 h 241"/>
              <a:gd name="T100" fmla="*/ 287 w 393"/>
              <a:gd name="T101" fmla="*/ 212 h 241"/>
              <a:gd name="T102" fmla="*/ 296 w 393"/>
              <a:gd name="T103" fmla="*/ 195 h 241"/>
              <a:gd name="T104" fmla="*/ 309 w 393"/>
              <a:gd name="T105" fmla="*/ 191 h 241"/>
              <a:gd name="T106" fmla="*/ 337 w 393"/>
              <a:gd name="T107" fmla="*/ 181 h 241"/>
              <a:gd name="T108" fmla="*/ 347 w 393"/>
              <a:gd name="T109" fmla="*/ 177 h 241"/>
              <a:gd name="T110" fmla="*/ 358 w 393"/>
              <a:gd name="T111" fmla="*/ 160 h 241"/>
              <a:gd name="T112" fmla="*/ 367 w 393"/>
              <a:gd name="T113" fmla="*/ 158 h 241"/>
              <a:gd name="T114" fmla="*/ 376 w 393"/>
              <a:gd name="T115" fmla="*/ 151 h 241"/>
              <a:gd name="T116" fmla="*/ 378 w 393"/>
              <a:gd name="T117" fmla="*/ 139 h 241"/>
              <a:gd name="T118" fmla="*/ 385 w 393"/>
              <a:gd name="T119" fmla="*/ 130 h 241"/>
              <a:gd name="T120" fmla="*/ 387 w 393"/>
              <a:gd name="T121" fmla="*/ 115 h 241"/>
              <a:gd name="T122" fmla="*/ 393 w 393"/>
              <a:gd name="T123" fmla="*/ 10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3" h="241">
                <a:moveTo>
                  <a:pt x="393" y="102"/>
                </a:moveTo>
                <a:lnTo>
                  <a:pt x="393" y="102"/>
                </a:lnTo>
                <a:lnTo>
                  <a:pt x="391" y="96"/>
                </a:lnTo>
                <a:lnTo>
                  <a:pt x="388" y="90"/>
                </a:lnTo>
                <a:lnTo>
                  <a:pt x="388" y="90"/>
                </a:lnTo>
                <a:lnTo>
                  <a:pt x="392" y="79"/>
                </a:lnTo>
                <a:lnTo>
                  <a:pt x="393" y="67"/>
                </a:lnTo>
                <a:lnTo>
                  <a:pt x="393" y="62"/>
                </a:lnTo>
                <a:lnTo>
                  <a:pt x="393" y="56"/>
                </a:lnTo>
                <a:lnTo>
                  <a:pt x="393" y="56"/>
                </a:lnTo>
                <a:lnTo>
                  <a:pt x="391" y="52"/>
                </a:lnTo>
                <a:lnTo>
                  <a:pt x="391" y="46"/>
                </a:lnTo>
                <a:lnTo>
                  <a:pt x="391" y="46"/>
                </a:lnTo>
                <a:lnTo>
                  <a:pt x="371" y="40"/>
                </a:lnTo>
                <a:lnTo>
                  <a:pt x="350" y="35"/>
                </a:lnTo>
                <a:lnTo>
                  <a:pt x="350" y="35"/>
                </a:lnTo>
                <a:lnTo>
                  <a:pt x="342" y="18"/>
                </a:lnTo>
                <a:lnTo>
                  <a:pt x="337" y="12"/>
                </a:lnTo>
                <a:lnTo>
                  <a:pt x="334" y="8"/>
                </a:lnTo>
                <a:lnTo>
                  <a:pt x="330" y="5"/>
                </a:lnTo>
                <a:lnTo>
                  <a:pt x="330" y="5"/>
                </a:lnTo>
                <a:lnTo>
                  <a:pt x="325" y="9"/>
                </a:lnTo>
                <a:lnTo>
                  <a:pt x="321" y="13"/>
                </a:lnTo>
                <a:lnTo>
                  <a:pt x="320" y="18"/>
                </a:lnTo>
                <a:lnTo>
                  <a:pt x="319" y="27"/>
                </a:lnTo>
                <a:lnTo>
                  <a:pt x="319" y="27"/>
                </a:lnTo>
                <a:lnTo>
                  <a:pt x="313" y="32"/>
                </a:lnTo>
                <a:lnTo>
                  <a:pt x="306" y="35"/>
                </a:lnTo>
                <a:lnTo>
                  <a:pt x="298" y="36"/>
                </a:lnTo>
                <a:lnTo>
                  <a:pt x="291" y="36"/>
                </a:lnTo>
                <a:lnTo>
                  <a:pt x="276" y="35"/>
                </a:lnTo>
                <a:lnTo>
                  <a:pt x="261" y="33"/>
                </a:lnTo>
                <a:lnTo>
                  <a:pt x="231" y="32"/>
                </a:lnTo>
                <a:lnTo>
                  <a:pt x="231" y="32"/>
                </a:lnTo>
                <a:lnTo>
                  <a:pt x="196" y="18"/>
                </a:lnTo>
                <a:lnTo>
                  <a:pt x="176" y="33"/>
                </a:lnTo>
                <a:lnTo>
                  <a:pt x="176" y="33"/>
                </a:lnTo>
                <a:lnTo>
                  <a:pt x="172" y="34"/>
                </a:lnTo>
                <a:lnTo>
                  <a:pt x="161" y="35"/>
                </a:lnTo>
                <a:lnTo>
                  <a:pt x="148" y="34"/>
                </a:lnTo>
                <a:lnTo>
                  <a:pt x="143" y="33"/>
                </a:lnTo>
                <a:lnTo>
                  <a:pt x="137" y="32"/>
                </a:lnTo>
                <a:lnTo>
                  <a:pt x="137" y="32"/>
                </a:lnTo>
                <a:lnTo>
                  <a:pt x="138" y="23"/>
                </a:lnTo>
                <a:lnTo>
                  <a:pt x="137" y="19"/>
                </a:lnTo>
                <a:lnTo>
                  <a:pt x="136" y="15"/>
                </a:lnTo>
                <a:lnTo>
                  <a:pt x="136" y="15"/>
                </a:lnTo>
                <a:lnTo>
                  <a:pt x="119" y="18"/>
                </a:lnTo>
                <a:lnTo>
                  <a:pt x="110" y="23"/>
                </a:lnTo>
                <a:lnTo>
                  <a:pt x="106" y="24"/>
                </a:lnTo>
                <a:lnTo>
                  <a:pt x="103" y="24"/>
                </a:lnTo>
                <a:lnTo>
                  <a:pt x="99" y="24"/>
                </a:lnTo>
                <a:lnTo>
                  <a:pt x="94" y="22"/>
                </a:lnTo>
                <a:lnTo>
                  <a:pt x="94" y="12"/>
                </a:lnTo>
                <a:lnTo>
                  <a:pt x="58" y="4"/>
                </a:lnTo>
                <a:lnTo>
                  <a:pt x="58" y="4"/>
                </a:lnTo>
                <a:lnTo>
                  <a:pt x="34" y="0"/>
                </a:lnTo>
                <a:lnTo>
                  <a:pt x="23" y="0"/>
                </a:lnTo>
                <a:lnTo>
                  <a:pt x="18" y="0"/>
                </a:lnTo>
                <a:lnTo>
                  <a:pt x="14" y="2"/>
                </a:lnTo>
                <a:lnTo>
                  <a:pt x="14" y="2"/>
                </a:lnTo>
                <a:lnTo>
                  <a:pt x="14" y="8"/>
                </a:lnTo>
                <a:lnTo>
                  <a:pt x="17" y="14"/>
                </a:lnTo>
                <a:lnTo>
                  <a:pt x="21" y="26"/>
                </a:lnTo>
                <a:lnTo>
                  <a:pt x="21" y="26"/>
                </a:lnTo>
                <a:lnTo>
                  <a:pt x="21" y="29"/>
                </a:lnTo>
                <a:lnTo>
                  <a:pt x="20" y="34"/>
                </a:lnTo>
                <a:lnTo>
                  <a:pt x="15" y="42"/>
                </a:lnTo>
                <a:lnTo>
                  <a:pt x="11" y="50"/>
                </a:lnTo>
                <a:lnTo>
                  <a:pt x="10" y="54"/>
                </a:lnTo>
                <a:lnTo>
                  <a:pt x="9" y="59"/>
                </a:lnTo>
                <a:lnTo>
                  <a:pt x="18" y="67"/>
                </a:lnTo>
                <a:lnTo>
                  <a:pt x="18" y="67"/>
                </a:lnTo>
                <a:lnTo>
                  <a:pt x="18" y="75"/>
                </a:lnTo>
                <a:lnTo>
                  <a:pt x="17" y="81"/>
                </a:lnTo>
                <a:lnTo>
                  <a:pt x="14" y="91"/>
                </a:lnTo>
                <a:lnTo>
                  <a:pt x="14" y="91"/>
                </a:lnTo>
                <a:lnTo>
                  <a:pt x="12" y="103"/>
                </a:lnTo>
                <a:lnTo>
                  <a:pt x="12" y="113"/>
                </a:lnTo>
                <a:lnTo>
                  <a:pt x="13" y="127"/>
                </a:lnTo>
                <a:lnTo>
                  <a:pt x="13" y="132"/>
                </a:lnTo>
                <a:lnTo>
                  <a:pt x="13" y="137"/>
                </a:lnTo>
                <a:lnTo>
                  <a:pt x="11" y="141"/>
                </a:lnTo>
                <a:lnTo>
                  <a:pt x="9" y="148"/>
                </a:lnTo>
                <a:lnTo>
                  <a:pt x="0" y="148"/>
                </a:lnTo>
                <a:lnTo>
                  <a:pt x="0" y="157"/>
                </a:lnTo>
                <a:lnTo>
                  <a:pt x="0" y="157"/>
                </a:lnTo>
                <a:lnTo>
                  <a:pt x="6" y="159"/>
                </a:lnTo>
                <a:lnTo>
                  <a:pt x="13" y="160"/>
                </a:lnTo>
                <a:lnTo>
                  <a:pt x="18" y="160"/>
                </a:lnTo>
                <a:lnTo>
                  <a:pt x="23" y="160"/>
                </a:lnTo>
                <a:lnTo>
                  <a:pt x="33" y="159"/>
                </a:lnTo>
                <a:lnTo>
                  <a:pt x="41" y="160"/>
                </a:lnTo>
                <a:lnTo>
                  <a:pt x="50" y="162"/>
                </a:lnTo>
                <a:lnTo>
                  <a:pt x="50" y="162"/>
                </a:lnTo>
                <a:lnTo>
                  <a:pt x="57" y="166"/>
                </a:lnTo>
                <a:lnTo>
                  <a:pt x="65" y="171"/>
                </a:lnTo>
                <a:lnTo>
                  <a:pt x="71" y="177"/>
                </a:lnTo>
                <a:lnTo>
                  <a:pt x="76" y="182"/>
                </a:lnTo>
                <a:lnTo>
                  <a:pt x="76" y="182"/>
                </a:lnTo>
                <a:lnTo>
                  <a:pt x="80" y="190"/>
                </a:lnTo>
                <a:lnTo>
                  <a:pt x="85" y="198"/>
                </a:lnTo>
                <a:lnTo>
                  <a:pt x="85" y="198"/>
                </a:lnTo>
                <a:lnTo>
                  <a:pt x="90" y="201"/>
                </a:lnTo>
                <a:lnTo>
                  <a:pt x="98" y="203"/>
                </a:lnTo>
                <a:lnTo>
                  <a:pt x="98" y="203"/>
                </a:lnTo>
                <a:lnTo>
                  <a:pt x="100" y="204"/>
                </a:lnTo>
                <a:lnTo>
                  <a:pt x="104" y="207"/>
                </a:lnTo>
                <a:lnTo>
                  <a:pt x="109" y="210"/>
                </a:lnTo>
                <a:lnTo>
                  <a:pt x="119" y="215"/>
                </a:lnTo>
                <a:lnTo>
                  <a:pt x="119" y="215"/>
                </a:lnTo>
                <a:lnTo>
                  <a:pt x="126" y="208"/>
                </a:lnTo>
                <a:lnTo>
                  <a:pt x="129" y="206"/>
                </a:lnTo>
                <a:lnTo>
                  <a:pt x="134" y="204"/>
                </a:lnTo>
                <a:lnTo>
                  <a:pt x="134" y="204"/>
                </a:lnTo>
                <a:lnTo>
                  <a:pt x="139" y="207"/>
                </a:lnTo>
                <a:lnTo>
                  <a:pt x="143" y="210"/>
                </a:lnTo>
                <a:lnTo>
                  <a:pt x="148" y="218"/>
                </a:lnTo>
                <a:lnTo>
                  <a:pt x="148" y="218"/>
                </a:lnTo>
                <a:lnTo>
                  <a:pt x="154" y="218"/>
                </a:lnTo>
                <a:lnTo>
                  <a:pt x="159" y="215"/>
                </a:lnTo>
                <a:lnTo>
                  <a:pt x="159" y="215"/>
                </a:lnTo>
                <a:lnTo>
                  <a:pt x="165" y="216"/>
                </a:lnTo>
                <a:lnTo>
                  <a:pt x="171" y="220"/>
                </a:lnTo>
                <a:lnTo>
                  <a:pt x="171" y="220"/>
                </a:lnTo>
                <a:lnTo>
                  <a:pt x="182" y="225"/>
                </a:lnTo>
                <a:lnTo>
                  <a:pt x="192" y="232"/>
                </a:lnTo>
                <a:lnTo>
                  <a:pt x="192" y="232"/>
                </a:lnTo>
                <a:lnTo>
                  <a:pt x="195" y="232"/>
                </a:lnTo>
                <a:lnTo>
                  <a:pt x="199" y="232"/>
                </a:lnTo>
                <a:lnTo>
                  <a:pt x="205" y="231"/>
                </a:lnTo>
                <a:lnTo>
                  <a:pt x="212" y="227"/>
                </a:lnTo>
                <a:lnTo>
                  <a:pt x="212" y="227"/>
                </a:lnTo>
                <a:lnTo>
                  <a:pt x="218" y="228"/>
                </a:lnTo>
                <a:lnTo>
                  <a:pt x="223" y="232"/>
                </a:lnTo>
                <a:lnTo>
                  <a:pt x="231" y="232"/>
                </a:lnTo>
                <a:lnTo>
                  <a:pt x="231" y="232"/>
                </a:lnTo>
                <a:lnTo>
                  <a:pt x="240" y="238"/>
                </a:lnTo>
                <a:lnTo>
                  <a:pt x="249" y="238"/>
                </a:lnTo>
                <a:lnTo>
                  <a:pt x="249" y="238"/>
                </a:lnTo>
                <a:lnTo>
                  <a:pt x="253" y="241"/>
                </a:lnTo>
                <a:lnTo>
                  <a:pt x="258" y="241"/>
                </a:lnTo>
                <a:lnTo>
                  <a:pt x="261" y="239"/>
                </a:lnTo>
                <a:lnTo>
                  <a:pt x="263" y="238"/>
                </a:lnTo>
                <a:lnTo>
                  <a:pt x="266" y="235"/>
                </a:lnTo>
                <a:lnTo>
                  <a:pt x="269" y="229"/>
                </a:lnTo>
                <a:lnTo>
                  <a:pt x="269" y="229"/>
                </a:lnTo>
                <a:lnTo>
                  <a:pt x="264" y="223"/>
                </a:lnTo>
                <a:lnTo>
                  <a:pt x="263" y="215"/>
                </a:lnTo>
                <a:lnTo>
                  <a:pt x="263" y="215"/>
                </a:lnTo>
                <a:lnTo>
                  <a:pt x="269" y="212"/>
                </a:lnTo>
                <a:lnTo>
                  <a:pt x="275" y="212"/>
                </a:lnTo>
                <a:lnTo>
                  <a:pt x="287" y="212"/>
                </a:lnTo>
                <a:lnTo>
                  <a:pt x="287" y="212"/>
                </a:lnTo>
                <a:lnTo>
                  <a:pt x="294" y="198"/>
                </a:lnTo>
                <a:lnTo>
                  <a:pt x="296" y="195"/>
                </a:lnTo>
                <a:lnTo>
                  <a:pt x="299" y="193"/>
                </a:lnTo>
                <a:lnTo>
                  <a:pt x="304" y="191"/>
                </a:lnTo>
                <a:lnTo>
                  <a:pt x="309" y="191"/>
                </a:lnTo>
                <a:lnTo>
                  <a:pt x="327" y="191"/>
                </a:lnTo>
                <a:lnTo>
                  <a:pt x="327" y="191"/>
                </a:lnTo>
                <a:lnTo>
                  <a:pt x="337" y="181"/>
                </a:lnTo>
                <a:lnTo>
                  <a:pt x="343" y="178"/>
                </a:lnTo>
                <a:lnTo>
                  <a:pt x="345" y="178"/>
                </a:lnTo>
                <a:lnTo>
                  <a:pt x="347" y="177"/>
                </a:lnTo>
                <a:lnTo>
                  <a:pt x="347" y="177"/>
                </a:lnTo>
                <a:lnTo>
                  <a:pt x="352" y="168"/>
                </a:lnTo>
                <a:lnTo>
                  <a:pt x="358" y="160"/>
                </a:lnTo>
                <a:lnTo>
                  <a:pt x="358" y="160"/>
                </a:lnTo>
                <a:lnTo>
                  <a:pt x="362" y="159"/>
                </a:lnTo>
                <a:lnTo>
                  <a:pt x="367" y="158"/>
                </a:lnTo>
                <a:lnTo>
                  <a:pt x="372" y="157"/>
                </a:lnTo>
                <a:lnTo>
                  <a:pt x="374" y="155"/>
                </a:lnTo>
                <a:lnTo>
                  <a:pt x="376" y="151"/>
                </a:lnTo>
                <a:lnTo>
                  <a:pt x="376" y="151"/>
                </a:lnTo>
                <a:lnTo>
                  <a:pt x="377" y="146"/>
                </a:lnTo>
                <a:lnTo>
                  <a:pt x="378" y="139"/>
                </a:lnTo>
                <a:lnTo>
                  <a:pt x="378" y="139"/>
                </a:lnTo>
                <a:lnTo>
                  <a:pt x="382" y="134"/>
                </a:lnTo>
                <a:lnTo>
                  <a:pt x="385" y="130"/>
                </a:lnTo>
                <a:lnTo>
                  <a:pt x="385" y="120"/>
                </a:lnTo>
                <a:lnTo>
                  <a:pt x="385" y="120"/>
                </a:lnTo>
                <a:lnTo>
                  <a:pt x="387" y="115"/>
                </a:lnTo>
                <a:lnTo>
                  <a:pt x="390" y="111"/>
                </a:lnTo>
                <a:lnTo>
                  <a:pt x="393" y="102"/>
                </a:lnTo>
                <a:lnTo>
                  <a:pt x="393" y="102"/>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82" name="Freeform 11"/>
          <p:cNvSpPr/>
          <p:nvPr/>
        </p:nvSpPr>
        <p:spPr bwMode="auto">
          <a:xfrm>
            <a:off x="447023" y="2480585"/>
            <a:ext cx="1357714" cy="1496237"/>
          </a:xfrm>
          <a:custGeom>
            <a:avLst/>
            <a:gdLst>
              <a:gd name="T0" fmla="*/ 842 w 903"/>
              <a:gd name="T1" fmla="*/ 120 h 995"/>
              <a:gd name="T2" fmla="*/ 828 w 903"/>
              <a:gd name="T3" fmla="*/ 96 h 995"/>
              <a:gd name="T4" fmla="*/ 873 w 903"/>
              <a:gd name="T5" fmla="*/ 70 h 995"/>
              <a:gd name="T6" fmla="*/ 860 w 903"/>
              <a:gd name="T7" fmla="*/ 21 h 995"/>
              <a:gd name="T8" fmla="*/ 843 w 903"/>
              <a:gd name="T9" fmla="*/ 2 h 995"/>
              <a:gd name="T10" fmla="*/ 767 w 903"/>
              <a:gd name="T11" fmla="*/ 35 h 995"/>
              <a:gd name="T12" fmla="*/ 697 w 903"/>
              <a:gd name="T13" fmla="*/ 91 h 995"/>
              <a:gd name="T14" fmla="*/ 661 w 903"/>
              <a:gd name="T15" fmla="*/ 137 h 995"/>
              <a:gd name="T16" fmla="*/ 627 w 903"/>
              <a:gd name="T17" fmla="*/ 152 h 995"/>
              <a:gd name="T18" fmla="*/ 579 w 903"/>
              <a:gd name="T19" fmla="*/ 157 h 995"/>
              <a:gd name="T20" fmla="*/ 526 w 903"/>
              <a:gd name="T21" fmla="*/ 160 h 995"/>
              <a:gd name="T22" fmla="*/ 466 w 903"/>
              <a:gd name="T23" fmla="*/ 182 h 995"/>
              <a:gd name="T24" fmla="*/ 360 w 903"/>
              <a:gd name="T25" fmla="*/ 221 h 995"/>
              <a:gd name="T26" fmla="*/ 312 w 903"/>
              <a:gd name="T27" fmla="*/ 225 h 995"/>
              <a:gd name="T28" fmla="*/ 278 w 903"/>
              <a:gd name="T29" fmla="*/ 270 h 995"/>
              <a:gd name="T30" fmla="*/ 172 w 903"/>
              <a:gd name="T31" fmla="*/ 313 h 995"/>
              <a:gd name="T32" fmla="*/ 97 w 903"/>
              <a:gd name="T33" fmla="*/ 317 h 995"/>
              <a:gd name="T34" fmla="*/ 35 w 903"/>
              <a:gd name="T35" fmla="*/ 308 h 995"/>
              <a:gd name="T36" fmla="*/ 18 w 903"/>
              <a:gd name="T37" fmla="*/ 328 h 995"/>
              <a:gd name="T38" fmla="*/ 3 w 903"/>
              <a:gd name="T39" fmla="*/ 354 h 995"/>
              <a:gd name="T40" fmla="*/ 51 w 903"/>
              <a:gd name="T41" fmla="*/ 432 h 995"/>
              <a:gd name="T42" fmla="*/ 69 w 903"/>
              <a:gd name="T43" fmla="*/ 470 h 995"/>
              <a:gd name="T44" fmla="*/ 37 w 903"/>
              <a:gd name="T45" fmla="*/ 523 h 995"/>
              <a:gd name="T46" fmla="*/ 86 w 903"/>
              <a:gd name="T47" fmla="*/ 558 h 995"/>
              <a:gd name="T48" fmla="*/ 149 w 903"/>
              <a:gd name="T49" fmla="*/ 594 h 995"/>
              <a:gd name="T50" fmla="*/ 127 w 903"/>
              <a:gd name="T51" fmla="*/ 683 h 995"/>
              <a:gd name="T52" fmla="*/ 156 w 903"/>
              <a:gd name="T53" fmla="*/ 716 h 995"/>
              <a:gd name="T54" fmla="*/ 151 w 903"/>
              <a:gd name="T55" fmla="*/ 746 h 995"/>
              <a:gd name="T56" fmla="*/ 133 w 903"/>
              <a:gd name="T57" fmla="*/ 789 h 995"/>
              <a:gd name="T58" fmla="*/ 169 w 903"/>
              <a:gd name="T59" fmla="*/ 798 h 995"/>
              <a:gd name="T60" fmla="*/ 217 w 903"/>
              <a:gd name="T61" fmla="*/ 831 h 995"/>
              <a:gd name="T62" fmla="*/ 261 w 903"/>
              <a:gd name="T63" fmla="*/ 918 h 995"/>
              <a:gd name="T64" fmla="*/ 325 w 903"/>
              <a:gd name="T65" fmla="*/ 956 h 995"/>
              <a:gd name="T66" fmla="*/ 360 w 903"/>
              <a:gd name="T67" fmla="*/ 993 h 995"/>
              <a:gd name="T68" fmla="*/ 398 w 903"/>
              <a:gd name="T69" fmla="*/ 984 h 995"/>
              <a:gd name="T70" fmla="*/ 423 w 903"/>
              <a:gd name="T71" fmla="*/ 937 h 995"/>
              <a:gd name="T72" fmla="*/ 427 w 903"/>
              <a:gd name="T73" fmla="*/ 905 h 995"/>
              <a:gd name="T74" fmla="*/ 451 w 903"/>
              <a:gd name="T75" fmla="*/ 848 h 995"/>
              <a:gd name="T76" fmla="*/ 466 w 903"/>
              <a:gd name="T77" fmla="*/ 790 h 995"/>
              <a:gd name="T78" fmla="*/ 480 w 903"/>
              <a:gd name="T79" fmla="*/ 741 h 995"/>
              <a:gd name="T80" fmla="*/ 527 w 903"/>
              <a:gd name="T81" fmla="*/ 716 h 995"/>
              <a:gd name="T82" fmla="*/ 529 w 903"/>
              <a:gd name="T83" fmla="*/ 666 h 995"/>
              <a:gd name="T84" fmla="*/ 529 w 903"/>
              <a:gd name="T85" fmla="*/ 625 h 995"/>
              <a:gd name="T86" fmla="*/ 512 w 903"/>
              <a:gd name="T87" fmla="*/ 605 h 995"/>
              <a:gd name="T88" fmla="*/ 460 w 903"/>
              <a:gd name="T89" fmla="*/ 583 h 995"/>
              <a:gd name="T90" fmla="*/ 446 w 903"/>
              <a:gd name="T91" fmla="*/ 544 h 995"/>
              <a:gd name="T92" fmla="*/ 427 w 903"/>
              <a:gd name="T93" fmla="*/ 468 h 995"/>
              <a:gd name="T94" fmla="*/ 449 w 903"/>
              <a:gd name="T95" fmla="*/ 440 h 995"/>
              <a:gd name="T96" fmla="*/ 477 w 903"/>
              <a:gd name="T97" fmla="*/ 408 h 995"/>
              <a:gd name="T98" fmla="*/ 513 w 903"/>
              <a:gd name="T99" fmla="*/ 389 h 995"/>
              <a:gd name="T100" fmla="*/ 591 w 903"/>
              <a:gd name="T101" fmla="*/ 368 h 995"/>
              <a:gd name="T102" fmla="*/ 633 w 903"/>
              <a:gd name="T103" fmla="*/ 345 h 995"/>
              <a:gd name="T104" fmla="*/ 674 w 903"/>
              <a:gd name="T105" fmla="*/ 334 h 995"/>
              <a:gd name="T106" fmla="*/ 709 w 903"/>
              <a:gd name="T107" fmla="*/ 348 h 995"/>
              <a:gd name="T108" fmla="*/ 729 w 903"/>
              <a:gd name="T109" fmla="*/ 318 h 995"/>
              <a:gd name="T110" fmla="*/ 770 w 903"/>
              <a:gd name="T111" fmla="*/ 301 h 995"/>
              <a:gd name="T112" fmla="*/ 815 w 903"/>
              <a:gd name="T113" fmla="*/ 283 h 995"/>
              <a:gd name="T114" fmla="*/ 852 w 903"/>
              <a:gd name="T115" fmla="*/ 300 h 995"/>
              <a:gd name="T116" fmla="*/ 876 w 903"/>
              <a:gd name="T117" fmla="*/ 264 h 995"/>
              <a:gd name="T118" fmla="*/ 903 w 903"/>
              <a:gd name="T119" fmla="*/ 197 h 995"/>
              <a:gd name="T120" fmla="*/ 879 w 903"/>
              <a:gd name="T121" fmla="*/ 153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95">
                <a:moveTo>
                  <a:pt x="877" y="146"/>
                </a:moveTo>
                <a:lnTo>
                  <a:pt x="877" y="146"/>
                </a:lnTo>
                <a:lnTo>
                  <a:pt x="872" y="145"/>
                </a:lnTo>
                <a:lnTo>
                  <a:pt x="869" y="145"/>
                </a:lnTo>
                <a:lnTo>
                  <a:pt x="860" y="145"/>
                </a:lnTo>
                <a:lnTo>
                  <a:pt x="860" y="145"/>
                </a:lnTo>
                <a:lnTo>
                  <a:pt x="856" y="137"/>
                </a:lnTo>
                <a:lnTo>
                  <a:pt x="852" y="131"/>
                </a:lnTo>
                <a:lnTo>
                  <a:pt x="850" y="127"/>
                </a:lnTo>
                <a:lnTo>
                  <a:pt x="842" y="120"/>
                </a:lnTo>
                <a:lnTo>
                  <a:pt x="842" y="120"/>
                </a:lnTo>
                <a:lnTo>
                  <a:pt x="840" y="120"/>
                </a:lnTo>
                <a:lnTo>
                  <a:pt x="837" y="121"/>
                </a:lnTo>
                <a:lnTo>
                  <a:pt x="832" y="120"/>
                </a:lnTo>
                <a:lnTo>
                  <a:pt x="824" y="117"/>
                </a:lnTo>
                <a:lnTo>
                  <a:pt x="824" y="117"/>
                </a:lnTo>
                <a:lnTo>
                  <a:pt x="822" y="110"/>
                </a:lnTo>
                <a:lnTo>
                  <a:pt x="822" y="106"/>
                </a:lnTo>
                <a:lnTo>
                  <a:pt x="823" y="101"/>
                </a:lnTo>
                <a:lnTo>
                  <a:pt x="828" y="96"/>
                </a:lnTo>
                <a:lnTo>
                  <a:pt x="828" y="96"/>
                </a:lnTo>
                <a:lnTo>
                  <a:pt x="839" y="95"/>
                </a:lnTo>
                <a:lnTo>
                  <a:pt x="852" y="92"/>
                </a:lnTo>
                <a:lnTo>
                  <a:pt x="858" y="90"/>
                </a:lnTo>
                <a:lnTo>
                  <a:pt x="863" y="87"/>
                </a:lnTo>
                <a:lnTo>
                  <a:pt x="868" y="83"/>
                </a:lnTo>
                <a:lnTo>
                  <a:pt x="871" y="79"/>
                </a:lnTo>
                <a:lnTo>
                  <a:pt x="871" y="79"/>
                </a:lnTo>
                <a:lnTo>
                  <a:pt x="873" y="74"/>
                </a:lnTo>
                <a:lnTo>
                  <a:pt x="873" y="70"/>
                </a:lnTo>
                <a:lnTo>
                  <a:pt x="873" y="70"/>
                </a:lnTo>
                <a:lnTo>
                  <a:pt x="868" y="67"/>
                </a:lnTo>
                <a:lnTo>
                  <a:pt x="865" y="62"/>
                </a:lnTo>
                <a:lnTo>
                  <a:pt x="865" y="62"/>
                </a:lnTo>
                <a:lnTo>
                  <a:pt x="868" y="58"/>
                </a:lnTo>
                <a:lnTo>
                  <a:pt x="873" y="53"/>
                </a:lnTo>
                <a:lnTo>
                  <a:pt x="873" y="47"/>
                </a:lnTo>
                <a:lnTo>
                  <a:pt x="860" y="33"/>
                </a:lnTo>
                <a:lnTo>
                  <a:pt x="860" y="33"/>
                </a:lnTo>
                <a:lnTo>
                  <a:pt x="860" y="21"/>
                </a:lnTo>
                <a:lnTo>
                  <a:pt x="861" y="18"/>
                </a:lnTo>
                <a:lnTo>
                  <a:pt x="863" y="15"/>
                </a:lnTo>
                <a:lnTo>
                  <a:pt x="867" y="12"/>
                </a:lnTo>
                <a:lnTo>
                  <a:pt x="870" y="6"/>
                </a:lnTo>
                <a:lnTo>
                  <a:pt x="870" y="6"/>
                </a:lnTo>
                <a:lnTo>
                  <a:pt x="866" y="3"/>
                </a:lnTo>
                <a:lnTo>
                  <a:pt x="861" y="1"/>
                </a:lnTo>
                <a:lnTo>
                  <a:pt x="857" y="0"/>
                </a:lnTo>
                <a:lnTo>
                  <a:pt x="852" y="0"/>
                </a:lnTo>
                <a:lnTo>
                  <a:pt x="843" y="2"/>
                </a:lnTo>
                <a:lnTo>
                  <a:pt x="833" y="4"/>
                </a:lnTo>
                <a:lnTo>
                  <a:pt x="790" y="4"/>
                </a:lnTo>
                <a:lnTo>
                  <a:pt x="790" y="4"/>
                </a:lnTo>
                <a:lnTo>
                  <a:pt x="785" y="10"/>
                </a:lnTo>
                <a:lnTo>
                  <a:pt x="782" y="13"/>
                </a:lnTo>
                <a:lnTo>
                  <a:pt x="779" y="20"/>
                </a:lnTo>
                <a:lnTo>
                  <a:pt x="777" y="25"/>
                </a:lnTo>
                <a:lnTo>
                  <a:pt x="775" y="30"/>
                </a:lnTo>
                <a:lnTo>
                  <a:pt x="775" y="30"/>
                </a:lnTo>
                <a:lnTo>
                  <a:pt x="767" y="35"/>
                </a:lnTo>
                <a:lnTo>
                  <a:pt x="760" y="40"/>
                </a:lnTo>
                <a:lnTo>
                  <a:pt x="742" y="47"/>
                </a:lnTo>
                <a:lnTo>
                  <a:pt x="724" y="54"/>
                </a:lnTo>
                <a:lnTo>
                  <a:pt x="715" y="59"/>
                </a:lnTo>
                <a:lnTo>
                  <a:pt x="708" y="64"/>
                </a:lnTo>
                <a:lnTo>
                  <a:pt x="708" y="64"/>
                </a:lnTo>
                <a:lnTo>
                  <a:pt x="708" y="82"/>
                </a:lnTo>
                <a:lnTo>
                  <a:pt x="708" y="82"/>
                </a:lnTo>
                <a:lnTo>
                  <a:pt x="703" y="88"/>
                </a:lnTo>
                <a:lnTo>
                  <a:pt x="697" y="91"/>
                </a:lnTo>
                <a:lnTo>
                  <a:pt x="691" y="95"/>
                </a:lnTo>
                <a:lnTo>
                  <a:pt x="684" y="101"/>
                </a:lnTo>
                <a:lnTo>
                  <a:pt x="684" y="101"/>
                </a:lnTo>
                <a:lnTo>
                  <a:pt x="681" y="110"/>
                </a:lnTo>
                <a:lnTo>
                  <a:pt x="678" y="119"/>
                </a:lnTo>
                <a:lnTo>
                  <a:pt x="678" y="119"/>
                </a:lnTo>
                <a:lnTo>
                  <a:pt x="668" y="125"/>
                </a:lnTo>
                <a:lnTo>
                  <a:pt x="668" y="125"/>
                </a:lnTo>
                <a:lnTo>
                  <a:pt x="663" y="131"/>
                </a:lnTo>
                <a:lnTo>
                  <a:pt x="661" y="137"/>
                </a:lnTo>
                <a:lnTo>
                  <a:pt x="658" y="143"/>
                </a:lnTo>
                <a:lnTo>
                  <a:pt x="653" y="148"/>
                </a:lnTo>
                <a:lnTo>
                  <a:pt x="653" y="148"/>
                </a:lnTo>
                <a:lnTo>
                  <a:pt x="647" y="148"/>
                </a:lnTo>
                <a:lnTo>
                  <a:pt x="640" y="146"/>
                </a:lnTo>
                <a:lnTo>
                  <a:pt x="640" y="146"/>
                </a:lnTo>
                <a:lnTo>
                  <a:pt x="636" y="146"/>
                </a:lnTo>
                <a:lnTo>
                  <a:pt x="632" y="147"/>
                </a:lnTo>
                <a:lnTo>
                  <a:pt x="629" y="149"/>
                </a:lnTo>
                <a:lnTo>
                  <a:pt x="627" y="152"/>
                </a:lnTo>
                <a:lnTo>
                  <a:pt x="621" y="156"/>
                </a:lnTo>
                <a:lnTo>
                  <a:pt x="617" y="159"/>
                </a:lnTo>
                <a:lnTo>
                  <a:pt x="617" y="159"/>
                </a:lnTo>
                <a:lnTo>
                  <a:pt x="613" y="159"/>
                </a:lnTo>
                <a:lnTo>
                  <a:pt x="609" y="159"/>
                </a:lnTo>
                <a:lnTo>
                  <a:pt x="598" y="158"/>
                </a:lnTo>
                <a:lnTo>
                  <a:pt x="586" y="157"/>
                </a:lnTo>
                <a:lnTo>
                  <a:pt x="582" y="157"/>
                </a:lnTo>
                <a:lnTo>
                  <a:pt x="579" y="157"/>
                </a:lnTo>
                <a:lnTo>
                  <a:pt x="579" y="157"/>
                </a:lnTo>
                <a:lnTo>
                  <a:pt x="572" y="162"/>
                </a:lnTo>
                <a:lnTo>
                  <a:pt x="564" y="166"/>
                </a:lnTo>
                <a:lnTo>
                  <a:pt x="556" y="171"/>
                </a:lnTo>
                <a:lnTo>
                  <a:pt x="550" y="172"/>
                </a:lnTo>
                <a:lnTo>
                  <a:pt x="550" y="172"/>
                </a:lnTo>
                <a:lnTo>
                  <a:pt x="543" y="169"/>
                </a:lnTo>
                <a:lnTo>
                  <a:pt x="536" y="166"/>
                </a:lnTo>
                <a:lnTo>
                  <a:pt x="529" y="163"/>
                </a:lnTo>
                <a:lnTo>
                  <a:pt x="526" y="160"/>
                </a:lnTo>
                <a:lnTo>
                  <a:pt x="526" y="160"/>
                </a:lnTo>
                <a:lnTo>
                  <a:pt x="517" y="164"/>
                </a:lnTo>
                <a:lnTo>
                  <a:pt x="509" y="168"/>
                </a:lnTo>
                <a:lnTo>
                  <a:pt x="495" y="175"/>
                </a:lnTo>
                <a:lnTo>
                  <a:pt x="495" y="175"/>
                </a:lnTo>
                <a:lnTo>
                  <a:pt x="484" y="174"/>
                </a:lnTo>
                <a:lnTo>
                  <a:pt x="484" y="174"/>
                </a:lnTo>
                <a:lnTo>
                  <a:pt x="479" y="175"/>
                </a:lnTo>
                <a:lnTo>
                  <a:pt x="475" y="178"/>
                </a:lnTo>
                <a:lnTo>
                  <a:pt x="470" y="181"/>
                </a:lnTo>
                <a:lnTo>
                  <a:pt x="466" y="182"/>
                </a:lnTo>
                <a:lnTo>
                  <a:pt x="462" y="181"/>
                </a:lnTo>
                <a:lnTo>
                  <a:pt x="462" y="181"/>
                </a:lnTo>
                <a:lnTo>
                  <a:pt x="457" y="179"/>
                </a:lnTo>
                <a:lnTo>
                  <a:pt x="455" y="178"/>
                </a:lnTo>
                <a:lnTo>
                  <a:pt x="449" y="177"/>
                </a:lnTo>
                <a:lnTo>
                  <a:pt x="431" y="177"/>
                </a:lnTo>
                <a:lnTo>
                  <a:pt x="385" y="217"/>
                </a:lnTo>
                <a:lnTo>
                  <a:pt x="364" y="220"/>
                </a:lnTo>
                <a:lnTo>
                  <a:pt x="364" y="220"/>
                </a:lnTo>
                <a:lnTo>
                  <a:pt x="360" y="221"/>
                </a:lnTo>
                <a:lnTo>
                  <a:pt x="356" y="223"/>
                </a:lnTo>
                <a:lnTo>
                  <a:pt x="350" y="230"/>
                </a:lnTo>
                <a:lnTo>
                  <a:pt x="341" y="238"/>
                </a:lnTo>
                <a:lnTo>
                  <a:pt x="335" y="241"/>
                </a:lnTo>
                <a:lnTo>
                  <a:pt x="330" y="244"/>
                </a:lnTo>
                <a:lnTo>
                  <a:pt x="330" y="244"/>
                </a:lnTo>
                <a:lnTo>
                  <a:pt x="324" y="236"/>
                </a:lnTo>
                <a:lnTo>
                  <a:pt x="318" y="229"/>
                </a:lnTo>
                <a:lnTo>
                  <a:pt x="316" y="226"/>
                </a:lnTo>
                <a:lnTo>
                  <a:pt x="312" y="225"/>
                </a:lnTo>
                <a:lnTo>
                  <a:pt x="307" y="225"/>
                </a:lnTo>
                <a:lnTo>
                  <a:pt x="302" y="226"/>
                </a:lnTo>
                <a:lnTo>
                  <a:pt x="302" y="226"/>
                </a:lnTo>
                <a:lnTo>
                  <a:pt x="299" y="234"/>
                </a:lnTo>
                <a:lnTo>
                  <a:pt x="299" y="242"/>
                </a:lnTo>
                <a:lnTo>
                  <a:pt x="299" y="259"/>
                </a:lnTo>
                <a:lnTo>
                  <a:pt x="290" y="268"/>
                </a:lnTo>
                <a:lnTo>
                  <a:pt x="290" y="268"/>
                </a:lnTo>
                <a:lnTo>
                  <a:pt x="286" y="269"/>
                </a:lnTo>
                <a:lnTo>
                  <a:pt x="278" y="270"/>
                </a:lnTo>
                <a:lnTo>
                  <a:pt x="255" y="271"/>
                </a:lnTo>
                <a:lnTo>
                  <a:pt x="218" y="272"/>
                </a:lnTo>
                <a:lnTo>
                  <a:pt x="218" y="272"/>
                </a:lnTo>
                <a:lnTo>
                  <a:pt x="212" y="279"/>
                </a:lnTo>
                <a:lnTo>
                  <a:pt x="208" y="284"/>
                </a:lnTo>
                <a:lnTo>
                  <a:pt x="203" y="291"/>
                </a:lnTo>
                <a:lnTo>
                  <a:pt x="198" y="298"/>
                </a:lnTo>
                <a:lnTo>
                  <a:pt x="198" y="298"/>
                </a:lnTo>
                <a:lnTo>
                  <a:pt x="172" y="313"/>
                </a:lnTo>
                <a:lnTo>
                  <a:pt x="172" y="313"/>
                </a:lnTo>
                <a:lnTo>
                  <a:pt x="160" y="313"/>
                </a:lnTo>
                <a:lnTo>
                  <a:pt x="153" y="315"/>
                </a:lnTo>
                <a:lnTo>
                  <a:pt x="147" y="316"/>
                </a:lnTo>
                <a:lnTo>
                  <a:pt x="147" y="316"/>
                </a:lnTo>
                <a:lnTo>
                  <a:pt x="127" y="315"/>
                </a:lnTo>
                <a:lnTo>
                  <a:pt x="117" y="316"/>
                </a:lnTo>
                <a:lnTo>
                  <a:pt x="108" y="317"/>
                </a:lnTo>
                <a:lnTo>
                  <a:pt x="108" y="317"/>
                </a:lnTo>
                <a:lnTo>
                  <a:pt x="103" y="318"/>
                </a:lnTo>
                <a:lnTo>
                  <a:pt x="97" y="317"/>
                </a:lnTo>
                <a:lnTo>
                  <a:pt x="85" y="312"/>
                </a:lnTo>
                <a:lnTo>
                  <a:pt x="73" y="307"/>
                </a:lnTo>
                <a:lnTo>
                  <a:pt x="67" y="305"/>
                </a:lnTo>
                <a:lnTo>
                  <a:pt x="61" y="302"/>
                </a:lnTo>
                <a:lnTo>
                  <a:pt x="61" y="302"/>
                </a:lnTo>
                <a:lnTo>
                  <a:pt x="57" y="302"/>
                </a:lnTo>
                <a:lnTo>
                  <a:pt x="52" y="302"/>
                </a:lnTo>
                <a:lnTo>
                  <a:pt x="46" y="305"/>
                </a:lnTo>
                <a:lnTo>
                  <a:pt x="35" y="308"/>
                </a:lnTo>
                <a:lnTo>
                  <a:pt x="35" y="308"/>
                </a:lnTo>
                <a:lnTo>
                  <a:pt x="25" y="309"/>
                </a:lnTo>
                <a:lnTo>
                  <a:pt x="20" y="309"/>
                </a:lnTo>
                <a:lnTo>
                  <a:pt x="16" y="309"/>
                </a:lnTo>
                <a:lnTo>
                  <a:pt x="13" y="311"/>
                </a:lnTo>
                <a:lnTo>
                  <a:pt x="10" y="315"/>
                </a:lnTo>
                <a:lnTo>
                  <a:pt x="9" y="319"/>
                </a:lnTo>
                <a:lnTo>
                  <a:pt x="9" y="327"/>
                </a:lnTo>
                <a:lnTo>
                  <a:pt x="9" y="327"/>
                </a:lnTo>
                <a:lnTo>
                  <a:pt x="13" y="328"/>
                </a:lnTo>
                <a:lnTo>
                  <a:pt x="18" y="328"/>
                </a:lnTo>
                <a:lnTo>
                  <a:pt x="21" y="329"/>
                </a:lnTo>
                <a:lnTo>
                  <a:pt x="27" y="330"/>
                </a:lnTo>
                <a:lnTo>
                  <a:pt x="27" y="337"/>
                </a:lnTo>
                <a:lnTo>
                  <a:pt x="27" y="337"/>
                </a:lnTo>
                <a:lnTo>
                  <a:pt x="20" y="344"/>
                </a:lnTo>
                <a:lnTo>
                  <a:pt x="16" y="346"/>
                </a:lnTo>
                <a:lnTo>
                  <a:pt x="13" y="346"/>
                </a:lnTo>
                <a:lnTo>
                  <a:pt x="10" y="347"/>
                </a:lnTo>
                <a:lnTo>
                  <a:pt x="10" y="347"/>
                </a:lnTo>
                <a:lnTo>
                  <a:pt x="3" y="354"/>
                </a:lnTo>
                <a:lnTo>
                  <a:pt x="0" y="362"/>
                </a:lnTo>
                <a:lnTo>
                  <a:pt x="0" y="362"/>
                </a:lnTo>
                <a:lnTo>
                  <a:pt x="4" y="375"/>
                </a:lnTo>
                <a:lnTo>
                  <a:pt x="13" y="394"/>
                </a:lnTo>
                <a:lnTo>
                  <a:pt x="22" y="413"/>
                </a:lnTo>
                <a:lnTo>
                  <a:pt x="30" y="426"/>
                </a:lnTo>
                <a:lnTo>
                  <a:pt x="38" y="434"/>
                </a:lnTo>
                <a:lnTo>
                  <a:pt x="38" y="434"/>
                </a:lnTo>
                <a:lnTo>
                  <a:pt x="45" y="433"/>
                </a:lnTo>
                <a:lnTo>
                  <a:pt x="51" y="432"/>
                </a:lnTo>
                <a:lnTo>
                  <a:pt x="57" y="432"/>
                </a:lnTo>
                <a:lnTo>
                  <a:pt x="65" y="434"/>
                </a:lnTo>
                <a:lnTo>
                  <a:pt x="65" y="434"/>
                </a:lnTo>
                <a:lnTo>
                  <a:pt x="65" y="439"/>
                </a:lnTo>
                <a:lnTo>
                  <a:pt x="64" y="443"/>
                </a:lnTo>
                <a:lnTo>
                  <a:pt x="64" y="443"/>
                </a:lnTo>
                <a:lnTo>
                  <a:pt x="63" y="452"/>
                </a:lnTo>
                <a:lnTo>
                  <a:pt x="65" y="459"/>
                </a:lnTo>
                <a:lnTo>
                  <a:pt x="67" y="465"/>
                </a:lnTo>
                <a:lnTo>
                  <a:pt x="69" y="470"/>
                </a:lnTo>
                <a:lnTo>
                  <a:pt x="71" y="475"/>
                </a:lnTo>
                <a:lnTo>
                  <a:pt x="71" y="480"/>
                </a:lnTo>
                <a:lnTo>
                  <a:pt x="69" y="488"/>
                </a:lnTo>
                <a:lnTo>
                  <a:pt x="64" y="496"/>
                </a:lnTo>
                <a:lnTo>
                  <a:pt x="64" y="496"/>
                </a:lnTo>
                <a:lnTo>
                  <a:pt x="55" y="506"/>
                </a:lnTo>
                <a:lnTo>
                  <a:pt x="48" y="510"/>
                </a:lnTo>
                <a:lnTo>
                  <a:pt x="36" y="516"/>
                </a:lnTo>
                <a:lnTo>
                  <a:pt x="36" y="516"/>
                </a:lnTo>
                <a:lnTo>
                  <a:pt x="37" y="523"/>
                </a:lnTo>
                <a:lnTo>
                  <a:pt x="38" y="530"/>
                </a:lnTo>
                <a:lnTo>
                  <a:pt x="44" y="544"/>
                </a:lnTo>
                <a:lnTo>
                  <a:pt x="44" y="544"/>
                </a:lnTo>
                <a:lnTo>
                  <a:pt x="57" y="545"/>
                </a:lnTo>
                <a:lnTo>
                  <a:pt x="65" y="547"/>
                </a:lnTo>
                <a:lnTo>
                  <a:pt x="70" y="551"/>
                </a:lnTo>
                <a:lnTo>
                  <a:pt x="76" y="558"/>
                </a:lnTo>
                <a:lnTo>
                  <a:pt x="76" y="558"/>
                </a:lnTo>
                <a:lnTo>
                  <a:pt x="83" y="558"/>
                </a:lnTo>
                <a:lnTo>
                  <a:pt x="86" y="558"/>
                </a:lnTo>
                <a:lnTo>
                  <a:pt x="88" y="559"/>
                </a:lnTo>
                <a:lnTo>
                  <a:pt x="94" y="559"/>
                </a:lnTo>
                <a:lnTo>
                  <a:pt x="94" y="559"/>
                </a:lnTo>
                <a:lnTo>
                  <a:pt x="107" y="574"/>
                </a:lnTo>
                <a:lnTo>
                  <a:pt x="122" y="576"/>
                </a:lnTo>
                <a:lnTo>
                  <a:pt x="122" y="576"/>
                </a:lnTo>
                <a:lnTo>
                  <a:pt x="136" y="584"/>
                </a:lnTo>
                <a:lnTo>
                  <a:pt x="143" y="588"/>
                </a:lnTo>
                <a:lnTo>
                  <a:pt x="146" y="590"/>
                </a:lnTo>
                <a:lnTo>
                  <a:pt x="149" y="594"/>
                </a:lnTo>
                <a:lnTo>
                  <a:pt x="149" y="594"/>
                </a:lnTo>
                <a:lnTo>
                  <a:pt x="149" y="601"/>
                </a:lnTo>
                <a:lnTo>
                  <a:pt x="147" y="606"/>
                </a:lnTo>
                <a:lnTo>
                  <a:pt x="143" y="617"/>
                </a:lnTo>
                <a:lnTo>
                  <a:pt x="143" y="617"/>
                </a:lnTo>
                <a:lnTo>
                  <a:pt x="133" y="626"/>
                </a:lnTo>
                <a:lnTo>
                  <a:pt x="123" y="634"/>
                </a:lnTo>
                <a:lnTo>
                  <a:pt x="123" y="680"/>
                </a:lnTo>
                <a:lnTo>
                  <a:pt x="123" y="680"/>
                </a:lnTo>
                <a:lnTo>
                  <a:pt x="127" y="683"/>
                </a:lnTo>
                <a:lnTo>
                  <a:pt x="131" y="685"/>
                </a:lnTo>
                <a:lnTo>
                  <a:pt x="134" y="685"/>
                </a:lnTo>
                <a:lnTo>
                  <a:pt x="140" y="685"/>
                </a:lnTo>
                <a:lnTo>
                  <a:pt x="140" y="685"/>
                </a:lnTo>
                <a:lnTo>
                  <a:pt x="149" y="694"/>
                </a:lnTo>
                <a:lnTo>
                  <a:pt x="154" y="701"/>
                </a:lnTo>
                <a:lnTo>
                  <a:pt x="156" y="705"/>
                </a:lnTo>
                <a:lnTo>
                  <a:pt x="156" y="709"/>
                </a:lnTo>
                <a:lnTo>
                  <a:pt x="155" y="712"/>
                </a:lnTo>
                <a:lnTo>
                  <a:pt x="156" y="716"/>
                </a:lnTo>
                <a:lnTo>
                  <a:pt x="157" y="720"/>
                </a:lnTo>
                <a:lnTo>
                  <a:pt x="157" y="720"/>
                </a:lnTo>
                <a:lnTo>
                  <a:pt x="165" y="727"/>
                </a:lnTo>
                <a:lnTo>
                  <a:pt x="168" y="729"/>
                </a:lnTo>
                <a:lnTo>
                  <a:pt x="169" y="735"/>
                </a:lnTo>
                <a:lnTo>
                  <a:pt x="169" y="735"/>
                </a:lnTo>
                <a:lnTo>
                  <a:pt x="166" y="738"/>
                </a:lnTo>
                <a:lnTo>
                  <a:pt x="163" y="740"/>
                </a:lnTo>
                <a:lnTo>
                  <a:pt x="157" y="743"/>
                </a:lnTo>
                <a:lnTo>
                  <a:pt x="151" y="746"/>
                </a:lnTo>
                <a:lnTo>
                  <a:pt x="143" y="749"/>
                </a:lnTo>
                <a:lnTo>
                  <a:pt x="143" y="756"/>
                </a:lnTo>
                <a:lnTo>
                  <a:pt x="143" y="756"/>
                </a:lnTo>
                <a:lnTo>
                  <a:pt x="135" y="762"/>
                </a:lnTo>
                <a:lnTo>
                  <a:pt x="127" y="769"/>
                </a:lnTo>
                <a:lnTo>
                  <a:pt x="127" y="769"/>
                </a:lnTo>
                <a:lnTo>
                  <a:pt x="126" y="776"/>
                </a:lnTo>
                <a:lnTo>
                  <a:pt x="127" y="780"/>
                </a:lnTo>
                <a:lnTo>
                  <a:pt x="128" y="784"/>
                </a:lnTo>
                <a:lnTo>
                  <a:pt x="133" y="789"/>
                </a:lnTo>
                <a:lnTo>
                  <a:pt x="133" y="789"/>
                </a:lnTo>
                <a:lnTo>
                  <a:pt x="136" y="793"/>
                </a:lnTo>
                <a:lnTo>
                  <a:pt x="142" y="795"/>
                </a:lnTo>
                <a:lnTo>
                  <a:pt x="146" y="797"/>
                </a:lnTo>
                <a:lnTo>
                  <a:pt x="151" y="798"/>
                </a:lnTo>
                <a:lnTo>
                  <a:pt x="151" y="798"/>
                </a:lnTo>
                <a:lnTo>
                  <a:pt x="154" y="796"/>
                </a:lnTo>
                <a:lnTo>
                  <a:pt x="160" y="796"/>
                </a:lnTo>
                <a:lnTo>
                  <a:pt x="160" y="796"/>
                </a:lnTo>
                <a:lnTo>
                  <a:pt x="169" y="798"/>
                </a:lnTo>
                <a:lnTo>
                  <a:pt x="178" y="803"/>
                </a:lnTo>
                <a:lnTo>
                  <a:pt x="184" y="807"/>
                </a:lnTo>
                <a:lnTo>
                  <a:pt x="190" y="813"/>
                </a:lnTo>
                <a:lnTo>
                  <a:pt x="199" y="823"/>
                </a:lnTo>
                <a:lnTo>
                  <a:pt x="201" y="827"/>
                </a:lnTo>
                <a:lnTo>
                  <a:pt x="201" y="827"/>
                </a:lnTo>
                <a:lnTo>
                  <a:pt x="204" y="829"/>
                </a:lnTo>
                <a:lnTo>
                  <a:pt x="208" y="829"/>
                </a:lnTo>
                <a:lnTo>
                  <a:pt x="213" y="831"/>
                </a:lnTo>
                <a:lnTo>
                  <a:pt x="217" y="831"/>
                </a:lnTo>
                <a:lnTo>
                  <a:pt x="220" y="832"/>
                </a:lnTo>
                <a:lnTo>
                  <a:pt x="223" y="834"/>
                </a:lnTo>
                <a:lnTo>
                  <a:pt x="227" y="838"/>
                </a:lnTo>
                <a:lnTo>
                  <a:pt x="227" y="838"/>
                </a:lnTo>
                <a:lnTo>
                  <a:pt x="238" y="856"/>
                </a:lnTo>
                <a:lnTo>
                  <a:pt x="245" y="865"/>
                </a:lnTo>
                <a:lnTo>
                  <a:pt x="250" y="874"/>
                </a:lnTo>
                <a:lnTo>
                  <a:pt x="255" y="911"/>
                </a:lnTo>
                <a:lnTo>
                  <a:pt x="261" y="918"/>
                </a:lnTo>
                <a:lnTo>
                  <a:pt x="261" y="918"/>
                </a:lnTo>
                <a:lnTo>
                  <a:pt x="271" y="927"/>
                </a:lnTo>
                <a:lnTo>
                  <a:pt x="275" y="930"/>
                </a:lnTo>
                <a:lnTo>
                  <a:pt x="276" y="933"/>
                </a:lnTo>
                <a:lnTo>
                  <a:pt x="281" y="942"/>
                </a:lnTo>
                <a:lnTo>
                  <a:pt x="281" y="942"/>
                </a:lnTo>
                <a:lnTo>
                  <a:pt x="296" y="943"/>
                </a:lnTo>
                <a:lnTo>
                  <a:pt x="303" y="945"/>
                </a:lnTo>
                <a:lnTo>
                  <a:pt x="309" y="947"/>
                </a:lnTo>
                <a:lnTo>
                  <a:pt x="309" y="947"/>
                </a:lnTo>
                <a:lnTo>
                  <a:pt x="325" y="956"/>
                </a:lnTo>
                <a:lnTo>
                  <a:pt x="332" y="960"/>
                </a:lnTo>
                <a:lnTo>
                  <a:pt x="336" y="963"/>
                </a:lnTo>
                <a:lnTo>
                  <a:pt x="341" y="968"/>
                </a:lnTo>
                <a:lnTo>
                  <a:pt x="343" y="974"/>
                </a:lnTo>
                <a:lnTo>
                  <a:pt x="345" y="979"/>
                </a:lnTo>
                <a:lnTo>
                  <a:pt x="347" y="987"/>
                </a:lnTo>
                <a:lnTo>
                  <a:pt x="347" y="987"/>
                </a:lnTo>
                <a:lnTo>
                  <a:pt x="354" y="988"/>
                </a:lnTo>
                <a:lnTo>
                  <a:pt x="360" y="993"/>
                </a:lnTo>
                <a:lnTo>
                  <a:pt x="360" y="993"/>
                </a:lnTo>
                <a:lnTo>
                  <a:pt x="363" y="994"/>
                </a:lnTo>
                <a:lnTo>
                  <a:pt x="367" y="995"/>
                </a:lnTo>
                <a:lnTo>
                  <a:pt x="367" y="995"/>
                </a:lnTo>
                <a:lnTo>
                  <a:pt x="373" y="991"/>
                </a:lnTo>
                <a:lnTo>
                  <a:pt x="379" y="987"/>
                </a:lnTo>
                <a:lnTo>
                  <a:pt x="379" y="987"/>
                </a:lnTo>
                <a:lnTo>
                  <a:pt x="382" y="986"/>
                </a:lnTo>
                <a:lnTo>
                  <a:pt x="389" y="986"/>
                </a:lnTo>
                <a:lnTo>
                  <a:pt x="394" y="985"/>
                </a:lnTo>
                <a:lnTo>
                  <a:pt x="398" y="984"/>
                </a:lnTo>
                <a:lnTo>
                  <a:pt x="398" y="984"/>
                </a:lnTo>
                <a:lnTo>
                  <a:pt x="402" y="980"/>
                </a:lnTo>
                <a:lnTo>
                  <a:pt x="405" y="976"/>
                </a:lnTo>
                <a:lnTo>
                  <a:pt x="408" y="971"/>
                </a:lnTo>
                <a:lnTo>
                  <a:pt x="410" y="966"/>
                </a:lnTo>
                <a:lnTo>
                  <a:pt x="413" y="955"/>
                </a:lnTo>
                <a:lnTo>
                  <a:pt x="417" y="946"/>
                </a:lnTo>
                <a:lnTo>
                  <a:pt x="417" y="946"/>
                </a:lnTo>
                <a:lnTo>
                  <a:pt x="420" y="941"/>
                </a:lnTo>
                <a:lnTo>
                  <a:pt x="423" y="937"/>
                </a:lnTo>
                <a:lnTo>
                  <a:pt x="423" y="937"/>
                </a:lnTo>
                <a:lnTo>
                  <a:pt x="423" y="931"/>
                </a:lnTo>
                <a:lnTo>
                  <a:pt x="426" y="926"/>
                </a:lnTo>
                <a:lnTo>
                  <a:pt x="426" y="926"/>
                </a:lnTo>
                <a:lnTo>
                  <a:pt x="420" y="914"/>
                </a:lnTo>
                <a:lnTo>
                  <a:pt x="420" y="914"/>
                </a:lnTo>
                <a:lnTo>
                  <a:pt x="420" y="911"/>
                </a:lnTo>
                <a:lnTo>
                  <a:pt x="421" y="909"/>
                </a:lnTo>
                <a:lnTo>
                  <a:pt x="423" y="907"/>
                </a:lnTo>
                <a:lnTo>
                  <a:pt x="427" y="905"/>
                </a:lnTo>
                <a:lnTo>
                  <a:pt x="437" y="903"/>
                </a:lnTo>
                <a:lnTo>
                  <a:pt x="437" y="903"/>
                </a:lnTo>
                <a:lnTo>
                  <a:pt x="442" y="898"/>
                </a:lnTo>
                <a:lnTo>
                  <a:pt x="447" y="891"/>
                </a:lnTo>
                <a:lnTo>
                  <a:pt x="447" y="891"/>
                </a:lnTo>
                <a:lnTo>
                  <a:pt x="449" y="885"/>
                </a:lnTo>
                <a:lnTo>
                  <a:pt x="449" y="880"/>
                </a:lnTo>
                <a:lnTo>
                  <a:pt x="450" y="864"/>
                </a:lnTo>
                <a:lnTo>
                  <a:pt x="450" y="856"/>
                </a:lnTo>
                <a:lnTo>
                  <a:pt x="451" y="848"/>
                </a:lnTo>
                <a:lnTo>
                  <a:pt x="455" y="842"/>
                </a:lnTo>
                <a:lnTo>
                  <a:pt x="458" y="836"/>
                </a:lnTo>
                <a:lnTo>
                  <a:pt x="458" y="836"/>
                </a:lnTo>
                <a:lnTo>
                  <a:pt x="465" y="831"/>
                </a:lnTo>
                <a:lnTo>
                  <a:pt x="470" y="829"/>
                </a:lnTo>
                <a:lnTo>
                  <a:pt x="477" y="828"/>
                </a:lnTo>
                <a:lnTo>
                  <a:pt x="486" y="828"/>
                </a:lnTo>
                <a:lnTo>
                  <a:pt x="486" y="813"/>
                </a:lnTo>
                <a:lnTo>
                  <a:pt x="466" y="790"/>
                </a:lnTo>
                <a:lnTo>
                  <a:pt x="466" y="790"/>
                </a:lnTo>
                <a:lnTo>
                  <a:pt x="460" y="785"/>
                </a:lnTo>
                <a:lnTo>
                  <a:pt x="459" y="781"/>
                </a:lnTo>
                <a:lnTo>
                  <a:pt x="458" y="778"/>
                </a:lnTo>
                <a:lnTo>
                  <a:pt x="458" y="775"/>
                </a:lnTo>
                <a:lnTo>
                  <a:pt x="458" y="775"/>
                </a:lnTo>
                <a:lnTo>
                  <a:pt x="466" y="769"/>
                </a:lnTo>
                <a:lnTo>
                  <a:pt x="466" y="750"/>
                </a:lnTo>
                <a:lnTo>
                  <a:pt x="472" y="743"/>
                </a:lnTo>
                <a:lnTo>
                  <a:pt x="472" y="743"/>
                </a:lnTo>
                <a:lnTo>
                  <a:pt x="480" y="741"/>
                </a:lnTo>
                <a:lnTo>
                  <a:pt x="485" y="740"/>
                </a:lnTo>
                <a:lnTo>
                  <a:pt x="489" y="741"/>
                </a:lnTo>
                <a:lnTo>
                  <a:pt x="491" y="741"/>
                </a:lnTo>
                <a:lnTo>
                  <a:pt x="491" y="741"/>
                </a:lnTo>
                <a:lnTo>
                  <a:pt x="497" y="741"/>
                </a:lnTo>
                <a:lnTo>
                  <a:pt x="502" y="740"/>
                </a:lnTo>
                <a:lnTo>
                  <a:pt x="506" y="737"/>
                </a:lnTo>
                <a:lnTo>
                  <a:pt x="510" y="733"/>
                </a:lnTo>
                <a:lnTo>
                  <a:pt x="521" y="722"/>
                </a:lnTo>
                <a:lnTo>
                  <a:pt x="527" y="716"/>
                </a:lnTo>
                <a:lnTo>
                  <a:pt x="536" y="709"/>
                </a:lnTo>
                <a:lnTo>
                  <a:pt x="536" y="709"/>
                </a:lnTo>
                <a:lnTo>
                  <a:pt x="537" y="703"/>
                </a:lnTo>
                <a:lnTo>
                  <a:pt x="538" y="698"/>
                </a:lnTo>
                <a:lnTo>
                  <a:pt x="538" y="698"/>
                </a:lnTo>
                <a:lnTo>
                  <a:pt x="538" y="693"/>
                </a:lnTo>
                <a:lnTo>
                  <a:pt x="538" y="690"/>
                </a:lnTo>
                <a:lnTo>
                  <a:pt x="535" y="681"/>
                </a:lnTo>
                <a:lnTo>
                  <a:pt x="532" y="673"/>
                </a:lnTo>
                <a:lnTo>
                  <a:pt x="529" y="666"/>
                </a:lnTo>
                <a:lnTo>
                  <a:pt x="529" y="666"/>
                </a:lnTo>
                <a:lnTo>
                  <a:pt x="529" y="662"/>
                </a:lnTo>
                <a:lnTo>
                  <a:pt x="529" y="657"/>
                </a:lnTo>
                <a:lnTo>
                  <a:pt x="533" y="650"/>
                </a:lnTo>
                <a:lnTo>
                  <a:pt x="536" y="642"/>
                </a:lnTo>
                <a:lnTo>
                  <a:pt x="537" y="637"/>
                </a:lnTo>
                <a:lnTo>
                  <a:pt x="538" y="632"/>
                </a:lnTo>
                <a:lnTo>
                  <a:pt x="538" y="632"/>
                </a:lnTo>
                <a:lnTo>
                  <a:pt x="533" y="627"/>
                </a:lnTo>
                <a:lnTo>
                  <a:pt x="529" y="625"/>
                </a:lnTo>
                <a:lnTo>
                  <a:pt x="527" y="624"/>
                </a:lnTo>
                <a:lnTo>
                  <a:pt x="525" y="624"/>
                </a:lnTo>
                <a:lnTo>
                  <a:pt x="524" y="624"/>
                </a:lnTo>
                <a:lnTo>
                  <a:pt x="522" y="624"/>
                </a:lnTo>
                <a:lnTo>
                  <a:pt x="518" y="622"/>
                </a:lnTo>
                <a:lnTo>
                  <a:pt x="513" y="617"/>
                </a:lnTo>
                <a:lnTo>
                  <a:pt x="513" y="617"/>
                </a:lnTo>
                <a:lnTo>
                  <a:pt x="513" y="611"/>
                </a:lnTo>
                <a:lnTo>
                  <a:pt x="512" y="605"/>
                </a:lnTo>
                <a:lnTo>
                  <a:pt x="512" y="605"/>
                </a:lnTo>
                <a:lnTo>
                  <a:pt x="503" y="606"/>
                </a:lnTo>
                <a:lnTo>
                  <a:pt x="498" y="607"/>
                </a:lnTo>
                <a:lnTo>
                  <a:pt x="495" y="607"/>
                </a:lnTo>
                <a:lnTo>
                  <a:pt x="478" y="596"/>
                </a:lnTo>
                <a:lnTo>
                  <a:pt x="478" y="596"/>
                </a:lnTo>
                <a:lnTo>
                  <a:pt x="471" y="587"/>
                </a:lnTo>
                <a:lnTo>
                  <a:pt x="471" y="587"/>
                </a:lnTo>
                <a:lnTo>
                  <a:pt x="465" y="586"/>
                </a:lnTo>
                <a:lnTo>
                  <a:pt x="460" y="583"/>
                </a:lnTo>
                <a:lnTo>
                  <a:pt x="460" y="583"/>
                </a:lnTo>
                <a:lnTo>
                  <a:pt x="455" y="570"/>
                </a:lnTo>
                <a:lnTo>
                  <a:pt x="455" y="570"/>
                </a:lnTo>
                <a:lnTo>
                  <a:pt x="451" y="568"/>
                </a:lnTo>
                <a:lnTo>
                  <a:pt x="447" y="566"/>
                </a:lnTo>
                <a:lnTo>
                  <a:pt x="441" y="563"/>
                </a:lnTo>
                <a:lnTo>
                  <a:pt x="438" y="559"/>
                </a:lnTo>
                <a:lnTo>
                  <a:pt x="435" y="554"/>
                </a:lnTo>
                <a:lnTo>
                  <a:pt x="435" y="554"/>
                </a:lnTo>
                <a:lnTo>
                  <a:pt x="439" y="548"/>
                </a:lnTo>
                <a:lnTo>
                  <a:pt x="446" y="544"/>
                </a:lnTo>
                <a:lnTo>
                  <a:pt x="446" y="544"/>
                </a:lnTo>
                <a:lnTo>
                  <a:pt x="446" y="517"/>
                </a:lnTo>
                <a:lnTo>
                  <a:pt x="446" y="502"/>
                </a:lnTo>
                <a:lnTo>
                  <a:pt x="443" y="490"/>
                </a:lnTo>
                <a:lnTo>
                  <a:pt x="443" y="490"/>
                </a:lnTo>
                <a:lnTo>
                  <a:pt x="441" y="483"/>
                </a:lnTo>
                <a:lnTo>
                  <a:pt x="439" y="479"/>
                </a:lnTo>
                <a:lnTo>
                  <a:pt x="436" y="474"/>
                </a:lnTo>
                <a:lnTo>
                  <a:pt x="433" y="472"/>
                </a:lnTo>
                <a:lnTo>
                  <a:pt x="427" y="468"/>
                </a:lnTo>
                <a:lnTo>
                  <a:pt x="420" y="463"/>
                </a:lnTo>
                <a:lnTo>
                  <a:pt x="420" y="463"/>
                </a:lnTo>
                <a:lnTo>
                  <a:pt x="420" y="456"/>
                </a:lnTo>
                <a:lnTo>
                  <a:pt x="420" y="452"/>
                </a:lnTo>
                <a:lnTo>
                  <a:pt x="422" y="449"/>
                </a:lnTo>
                <a:lnTo>
                  <a:pt x="428" y="443"/>
                </a:lnTo>
                <a:lnTo>
                  <a:pt x="428" y="443"/>
                </a:lnTo>
                <a:lnTo>
                  <a:pt x="438" y="443"/>
                </a:lnTo>
                <a:lnTo>
                  <a:pt x="442" y="442"/>
                </a:lnTo>
                <a:lnTo>
                  <a:pt x="449" y="440"/>
                </a:lnTo>
                <a:lnTo>
                  <a:pt x="449" y="431"/>
                </a:lnTo>
                <a:lnTo>
                  <a:pt x="449" y="431"/>
                </a:lnTo>
                <a:lnTo>
                  <a:pt x="460" y="421"/>
                </a:lnTo>
                <a:lnTo>
                  <a:pt x="460" y="421"/>
                </a:lnTo>
                <a:lnTo>
                  <a:pt x="461" y="413"/>
                </a:lnTo>
                <a:lnTo>
                  <a:pt x="466" y="406"/>
                </a:lnTo>
                <a:lnTo>
                  <a:pt x="466" y="406"/>
                </a:lnTo>
                <a:lnTo>
                  <a:pt x="471" y="407"/>
                </a:lnTo>
                <a:lnTo>
                  <a:pt x="474" y="407"/>
                </a:lnTo>
                <a:lnTo>
                  <a:pt x="477" y="408"/>
                </a:lnTo>
                <a:lnTo>
                  <a:pt x="486" y="408"/>
                </a:lnTo>
                <a:lnTo>
                  <a:pt x="486" y="408"/>
                </a:lnTo>
                <a:lnTo>
                  <a:pt x="489" y="401"/>
                </a:lnTo>
                <a:lnTo>
                  <a:pt x="490" y="397"/>
                </a:lnTo>
                <a:lnTo>
                  <a:pt x="493" y="395"/>
                </a:lnTo>
                <a:lnTo>
                  <a:pt x="500" y="386"/>
                </a:lnTo>
                <a:lnTo>
                  <a:pt x="500" y="386"/>
                </a:lnTo>
                <a:lnTo>
                  <a:pt x="506" y="387"/>
                </a:lnTo>
                <a:lnTo>
                  <a:pt x="509" y="388"/>
                </a:lnTo>
                <a:lnTo>
                  <a:pt x="513" y="389"/>
                </a:lnTo>
                <a:lnTo>
                  <a:pt x="516" y="394"/>
                </a:lnTo>
                <a:lnTo>
                  <a:pt x="516" y="394"/>
                </a:lnTo>
                <a:lnTo>
                  <a:pt x="527" y="394"/>
                </a:lnTo>
                <a:lnTo>
                  <a:pt x="532" y="393"/>
                </a:lnTo>
                <a:lnTo>
                  <a:pt x="536" y="388"/>
                </a:lnTo>
                <a:lnTo>
                  <a:pt x="551" y="391"/>
                </a:lnTo>
                <a:lnTo>
                  <a:pt x="551" y="391"/>
                </a:lnTo>
                <a:lnTo>
                  <a:pt x="564" y="384"/>
                </a:lnTo>
                <a:lnTo>
                  <a:pt x="577" y="376"/>
                </a:lnTo>
                <a:lnTo>
                  <a:pt x="591" y="368"/>
                </a:lnTo>
                <a:lnTo>
                  <a:pt x="605" y="362"/>
                </a:lnTo>
                <a:lnTo>
                  <a:pt x="605" y="362"/>
                </a:lnTo>
                <a:lnTo>
                  <a:pt x="611" y="354"/>
                </a:lnTo>
                <a:lnTo>
                  <a:pt x="611" y="354"/>
                </a:lnTo>
                <a:lnTo>
                  <a:pt x="615" y="350"/>
                </a:lnTo>
                <a:lnTo>
                  <a:pt x="619" y="348"/>
                </a:lnTo>
                <a:lnTo>
                  <a:pt x="624" y="346"/>
                </a:lnTo>
                <a:lnTo>
                  <a:pt x="629" y="346"/>
                </a:lnTo>
                <a:lnTo>
                  <a:pt x="633" y="345"/>
                </a:lnTo>
                <a:lnTo>
                  <a:pt x="633" y="345"/>
                </a:lnTo>
                <a:lnTo>
                  <a:pt x="640" y="338"/>
                </a:lnTo>
                <a:lnTo>
                  <a:pt x="648" y="334"/>
                </a:lnTo>
                <a:lnTo>
                  <a:pt x="648" y="334"/>
                </a:lnTo>
                <a:lnTo>
                  <a:pt x="657" y="337"/>
                </a:lnTo>
                <a:lnTo>
                  <a:pt x="659" y="338"/>
                </a:lnTo>
                <a:lnTo>
                  <a:pt x="661" y="337"/>
                </a:lnTo>
                <a:lnTo>
                  <a:pt x="665" y="335"/>
                </a:lnTo>
                <a:lnTo>
                  <a:pt x="668" y="335"/>
                </a:lnTo>
                <a:lnTo>
                  <a:pt x="674" y="334"/>
                </a:lnTo>
                <a:lnTo>
                  <a:pt x="674" y="334"/>
                </a:lnTo>
                <a:lnTo>
                  <a:pt x="681" y="343"/>
                </a:lnTo>
                <a:lnTo>
                  <a:pt x="684" y="345"/>
                </a:lnTo>
                <a:lnTo>
                  <a:pt x="686" y="346"/>
                </a:lnTo>
                <a:lnTo>
                  <a:pt x="690" y="346"/>
                </a:lnTo>
                <a:lnTo>
                  <a:pt x="695" y="347"/>
                </a:lnTo>
                <a:lnTo>
                  <a:pt x="695" y="347"/>
                </a:lnTo>
                <a:lnTo>
                  <a:pt x="699" y="350"/>
                </a:lnTo>
                <a:lnTo>
                  <a:pt x="703" y="351"/>
                </a:lnTo>
                <a:lnTo>
                  <a:pt x="705" y="350"/>
                </a:lnTo>
                <a:lnTo>
                  <a:pt x="709" y="348"/>
                </a:lnTo>
                <a:lnTo>
                  <a:pt x="709" y="348"/>
                </a:lnTo>
                <a:lnTo>
                  <a:pt x="709" y="344"/>
                </a:lnTo>
                <a:lnTo>
                  <a:pt x="708" y="339"/>
                </a:lnTo>
                <a:lnTo>
                  <a:pt x="707" y="336"/>
                </a:lnTo>
                <a:lnTo>
                  <a:pt x="706" y="330"/>
                </a:lnTo>
                <a:lnTo>
                  <a:pt x="706" y="330"/>
                </a:lnTo>
                <a:lnTo>
                  <a:pt x="710" y="328"/>
                </a:lnTo>
                <a:lnTo>
                  <a:pt x="714" y="326"/>
                </a:lnTo>
                <a:lnTo>
                  <a:pt x="723" y="325"/>
                </a:lnTo>
                <a:lnTo>
                  <a:pt x="729" y="318"/>
                </a:lnTo>
                <a:lnTo>
                  <a:pt x="729" y="318"/>
                </a:lnTo>
                <a:lnTo>
                  <a:pt x="734" y="316"/>
                </a:lnTo>
                <a:lnTo>
                  <a:pt x="738" y="315"/>
                </a:lnTo>
                <a:lnTo>
                  <a:pt x="746" y="313"/>
                </a:lnTo>
                <a:lnTo>
                  <a:pt x="754" y="313"/>
                </a:lnTo>
                <a:lnTo>
                  <a:pt x="757" y="313"/>
                </a:lnTo>
                <a:lnTo>
                  <a:pt x="761" y="312"/>
                </a:lnTo>
                <a:lnTo>
                  <a:pt x="761" y="312"/>
                </a:lnTo>
                <a:lnTo>
                  <a:pt x="770" y="301"/>
                </a:lnTo>
                <a:lnTo>
                  <a:pt x="770" y="301"/>
                </a:lnTo>
                <a:lnTo>
                  <a:pt x="776" y="297"/>
                </a:lnTo>
                <a:lnTo>
                  <a:pt x="782" y="290"/>
                </a:lnTo>
                <a:lnTo>
                  <a:pt x="782" y="290"/>
                </a:lnTo>
                <a:lnTo>
                  <a:pt x="787" y="284"/>
                </a:lnTo>
                <a:lnTo>
                  <a:pt x="792" y="281"/>
                </a:lnTo>
                <a:lnTo>
                  <a:pt x="796" y="278"/>
                </a:lnTo>
                <a:lnTo>
                  <a:pt x="801" y="277"/>
                </a:lnTo>
                <a:lnTo>
                  <a:pt x="806" y="278"/>
                </a:lnTo>
                <a:lnTo>
                  <a:pt x="811" y="279"/>
                </a:lnTo>
                <a:lnTo>
                  <a:pt x="815" y="283"/>
                </a:lnTo>
                <a:lnTo>
                  <a:pt x="821" y="288"/>
                </a:lnTo>
                <a:lnTo>
                  <a:pt x="821" y="288"/>
                </a:lnTo>
                <a:lnTo>
                  <a:pt x="824" y="294"/>
                </a:lnTo>
                <a:lnTo>
                  <a:pt x="827" y="296"/>
                </a:lnTo>
                <a:lnTo>
                  <a:pt x="831" y="298"/>
                </a:lnTo>
                <a:lnTo>
                  <a:pt x="839" y="305"/>
                </a:lnTo>
                <a:lnTo>
                  <a:pt x="839" y="305"/>
                </a:lnTo>
                <a:lnTo>
                  <a:pt x="846" y="305"/>
                </a:lnTo>
                <a:lnTo>
                  <a:pt x="850" y="302"/>
                </a:lnTo>
                <a:lnTo>
                  <a:pt x="852" y="300"/>
                </a:lnTo>
                <a:lnTo>
                  <a:pt x="853" y="298"/>
                </a:lnTo>
                <a:lnTo>
                  <a:pt x="856" y="291"/>
                </a:lnTo>
                <a:lnTo>
                  <a:pt x="857" y="288"/>
                </a:lnTo>
                <a:lnTo>
                  <a:pt x="859" y="284"/>
                </a:lnTo>
                <a:lnTo>
                  <a:pt x="859" y="284"/>
                </a:lnTo>
                <a:lnTo>
                  <a:pt x="868" y="278"/>
                </a:lnTo>
                <a:lnTo>
                  <a:pt x="871" y="274"/>
                </a:lnTo>
                <a:lnTo>
                  <a:pt x="876" y="270"/>
                </a:lnTo>
                <a:lnTo>
                  <a:pt x="876" y="270"/>
                </a:lnTo>
                <a:lnTo>
                  <a:pt x="876" y="264"/>
                </a:lnTo>
                <a:lnTo>
                  <a:pt x="876" y="260"/>
                </a:lnTo>
                <a:lnTo>
                  <a:pt x="878" y="257"/>
                </a:lnTo>
                <a:lnTo>
                  <a:pt x="880" y="252"/>
                </a:lnTo>
                <a:lnTo>
                  <a:pt x="885" y="235"/>
                </a:lnTo>
                <a:lnTo>
                  <a:pt x="885" y="235"/>
                </a:lnTo>
                <a:lnTo>
                  <a:pt x="884" y="226"/>
                </a:lnTo>
                <a:lnTo>
                  <a:pt x="885" y="223"/>
                </a:lnTo>
                <a:lnTo>
                  <a:pt x="888" y="219"/>
                </a:lnTo>
                <a:lnTo>
                  <a:pt x="888" y="212"/>
                </a:lnTo>
                <a:lnTo>
                  <a:pt x="903" y="197"/>
                </a:lnTo>
                <a:lnTo>
                  <a:pt x="903" y="197"/>
                </a:lnTo>
                <a:lnTo>
                  <a:pt x="901" y="187"/>
                </a:lnTo>
                <a:lnTo>
                  <a:pt x="899" y="179"/>
                </a:lnTo>
                <a:lnTo>
                  <a:pt x="897" y="174"/>
                </a:lnTo>
                <a:lnTo>
                  <a:pt x="894" y="169"/>
                </a:lnTo>
                <a:lnTo>
                  <a:pt x="890" y="167"/>
                </a:lnTo>
                <a:lnTo>
                  <a:pt x="886" y="165"/>
                </a:lnTo>
                <a:lnTo>
                  <a:pt x="879" y="160"/>
                </a:lnTo>
                <a:lnTo>
                  <a:pt x="879" y="160"/>
                </a:lnTo>
                <a:lnTo>
                  <a:pt x="879" y="153"/>
                </a:lnTo>
                <a:lnTo>
                  <a:pt x="877" y="146"/>
                </a:lnTo>
                <a:lnTo>
                  <a:pt x="877" y="146"/>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83" name="Freeform 12"/>
          <p:cNvSpPr/>
          <p:nvPr/>
        </p:nvSpPr>
        <p:spPr bwMode="auto">
          <a:xfrm>
            <a:off x="1078518" y="2489609"/>
            <a:ext cx="1459957" cy="1464657"/>
          </a:xfrm>
          <a:custGeom>
            <a:avLst/>
            <a:gdLst>
              <a:gd name="T0" fmla="*/ 456 w 971"/>
              <a:gd name="T1" fmla="*/ 258 h 974"/>
              <a:gd name="T2" fmla="*/ 426 w 971"/>
              <a:gd name="T3" fmla="*/ 299 h 974"/>
              <a:gd name="T4" fmla="*/ 376 w 971"/>
              <a:gd name="T5" fmla="*/ 272 h 974"/>
              <a:gd name="T6" fmla="*/ 326 w 971"/>
              <a:gd name="T7" fmla="*/ 307 h 974"/>
              <a:gd name="T8" fmla="*/ 289 w 971"/>
              <a:gd name="T9" fmla="*/ 338 h 974"/>
              <a:gd name="T10" fmla="*/ 254 w 971"/>
              <a:gd name="T11" fmla="*/ 328 h 974"/>
              <a:gd name="T12" fmla="*/ 209 w 971"/>
              <a:gd name="T13" fmla="*/ 340 h 974"/>
              <a:gd name="T14" fmla="*/ 116 w 971"/>
              <a:gd name="T15" fmla="*/ 382 h 974"/>
              <a:gd name="T16" fmla="*/ 70 w 971"/>
              <a:gd name="T17" fmla="*/ 391 h 974"/>
              <a:gd name="T18" fmla="*/ 29 w 971"/>
              <a:gd name="T19" fmla="*/ 425 h 974"/>
              <a:gd name="T20" fmla="*/ 7 w 971"/>
              <a:gd name="T21" fmla="*/ 462 h 974"/>
              <a:gd name="T22" fmla="*/ 15 w 971"/>
              <a:gd name="T23" fmla="*/ 548 h 974"/>
              <a:gd name="T24" fmla="*/ 51 w 971"/>
              <a:gd name="T25" fmla="*/ 581 h 974"/>
              <a:gd name="T26" fmla="*/ 102 w 971"/>
              <a:gd name="T27" fmla="*/ 618 h 974"/>
              <a:gd name="T28" fmla="*/ 109 w 971"/>
              <a:gd name="T29" fmla="*/ 656 h 974"/>
              <a:gd name="T30" fmla="*/ 107 w 971"/>
              <a:gd name="T31" fmla="*/ 710 h 974"/>
              <a:gd name="T32" fmla="*/ 46 w 971"/>
              <a:gd name="T33" fmla="*/ 744 h 974"/>
              <a:gd name="T34" fmla="*/ 67 w 971"/>
              <a:gd name="T35" fmla="*/ 828 h 974"/>
              <a:gd name="T36" fmla="*/ 109 w 971"/>
              <a:gd name="T37" fmla="*/ 847 h 974"/>
              <a:gd name="T38" fmla="*/ 165 w 971"/>
              <a:gd name="T39" fmla="*/ 863 h 974"/>
              <a:gd name="T40" fmla="*/ 213 w 971"/>
              <a:gd name="T41" fmla="*/ 864 h 974"/>
              <a:gd name="T42" fmla="*/ 303 w 971"/>
              <a:gd name="T43" fmla="*/ 902 h 974"/>
              <a:gd name="T44" fmla="*/ 366 w 971"/>
              <a:gd name="T45" fmla="*/ 920 h 974"/>
              <a:gd name="T46" fmla="*/ 379 w 971"/>
              <a:gd name="T47" fmla="*/ 957 h 974"/>
              <a:gd name="T48" fmla="*/ 442 w 971"/>
              <a:gd name="T49" fmla="*/ 971 h 974"/>
              <a:gd name="T50" fmla="*/ 478 w 971"/>
              <a:gd name="T51" fmla="*/ 943 h 974"/>
              <a:gd name="T52" fmla="*/ 500 w 971"/>
              <a:gd name="T53" fmla="*/ 969 h 974"/>
              <a:gd name="T54" fmla="*/ 503 w 971"/>
              <a:gd name="T55" fmla="*/ 923 h 974"/>
              <a:gd name="T56" fmla="*/ 544 w 971"/>
              <a:gd name="T57" fmla="*/ 893 h 974"/>
              <a:gd name="T58" fmla="*/ 577 w 971"/>
              <a:gd name="T59" fmla="*/ 885 h 974"/>
              <a:gd name="T60" fmla="*/ 608 w 971"/>
              <a:gd name="T61" fmla="*/ 848 h 974"/>
              <a:gd name="T62" fmla="*/ 643 w 971"/>
              <a:gd name="T63" fmla="*/ 804 h 974"/>
              <a:gd name="T64" fmla="*/ 718 w 971"/>
              <a:gd name="T65" fmla="*/ 793 h 974"/>
              <a:gd name="T66" fmla="*/ 748 w 971"/>
              <a:gd name="T67" fmla="*/ 758 h 974"/>
              <a:gd name="T68" fmla="*/ 760 w 971"/>
              <a:gd name="T69" fmla="*/ 701 h 974"/>
              <a:gd name="T70" fmla="*/ 775 w 971"/>
              <a:gd name="T71" fmla="*/ 663 h 974"/>
              <a:gd name="T72" fmla="*/ 794 w 971"/>
              <a:gd name="T73" fmla="*/ 595 h 974"/>
              <a:gd name="T74" fmla="*/ 776 w 971"/>
              <a:gd name="T75" fmla="*/ 536 h 974"/>
              <a:gd name="T76" fmla="*/ 793 w 971"/>
              <a:gd name="T77" fmla="*/ 482 h 974"/>
              <a:gd name="T78" fmla="*/ 866 w 971"/>
              <a:gd name="T79" fmla="*/ 476 h 974"/>
              <a:gd name="T80" fmla="*/ 858 w 971"/>
              <a:gd name="T81" fmla="*/ 444 h 974"/>
              <a:gd name="T82" fmla="*/ 887 w 971"/>
              <a:gd name="T83" fmla="*/ 370 h 974"/>
              <a:gd name="T84" fmla="*/ 962 w 971"/>
              <a:gd name="T85" fmla="*/ 374 h 974"/>
              <a:gd name="T86" fmla="*/ 957 w 971"/>
              <a:gd name="T87" fmla="*/ 339 h 974"/>
              <a:gd name="T88" fmla="*/ 929 w 971"/>
              <a:gd name="T89" fmla="*/ 235 h 974"/>
              <a:gd name="T90" fmla="*/ 952 w 971"/>
              <a:gd name="T91" fmla="*/ 213 h 974"/>
              <a:gd name="T92" fmla="*/ 905 w 971"/>
              <a:gd name="T93" fmla="*/ 188 h 974"/>
              <a:gd name="T94" fmla="*/ 806 w 971"/>
              <a:gd name="T95" fmla="*/ 146 h 974"/>
              <a:gd name="T96" fmla="*/ 800 w 971"/>
              <a:gd name="T97" fmla="*/ 94 h 974"/>
              <a:gd name="T98" fmla="*/ 754 w 971"/>
              <a:gd name="T99" fmla="*/ 96 h 974"/>
              <a:gd name="T100" fmla="*/ 708 w 971"/>
              <a:gd name="T101" fmla="*/ 99 h 974"/>
              <a:gd name="T102" fmla="*/ 650 w 971"/>
              <a:gd name="T103" fmla="*/ 83 h 974"/>
              <a:gd name="T104" fmla="*/ 604 w 971"/>
              <a:gd name="T105" fmla="*/ 82 h 974"/>
              <a:gd name="T106" fmla="*/ 561 w 971"/>
              <a:gd name="T107" fmla="*/ 49 h 974"/>
              <a:gd name="T108" fmla="*/ 485 w 971"/>
              <a:gd name="T109" fmla="*/ 24 h 974"/>
              <a:gd name="T110" fmla="*/ 440 w 971"/>
              <a:gd name="T111" fmla="*/ 15 h 974"/>
              <a:gd name="T112" fmla="*/ 451 w 971"/>
              <a:gd name="T113" fmla="*/ 73 h 974"/>
              <a:gd name="T114" fmla="*/ 404 w 971"/>
              <a:gd name="T115" fmla="*/ 111 h 974"/>
              <a:gd name="T116" fmla="*/ 449 w 971"/>
              <a:gd name="T117" fmla="*/ 139 h 974"/>
              <a:gd name="T118" fmla="*/ 481 w 971"/>
              <a:gd name="T119" fmla="*/ 18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1" h="974">
                <a:moveTo>
                  <a:pt x="483" y="191"/>
                </a:moveTo>
                <a:lnTo>
                  <a:pt x="468" y="206"/>
                </a:lnTo>
                <a:lnTo>
                  <a:pt x="468" y="213"/>
                </a:lnTo>
                <a:lnTo>
                  <a:pt x="468" y="213"/>
                </a:lnTo>
                <a:lnTo>
                  <a:pt x="465" y="217"/>
                </a:lnTo>
                <a:lnTo>
                  <a:pt x="464" y="220"/>
                </a:lnTo>
                <a:lnTo>
                  <a:pt x="465" y="229"/>
                </a:lnTo>
                <a:lnTo>
                  <a:pt x="460" y="246"/>
                </a:lnTo>
                <a:lnTo>
                  <a:pt x="460" y="246"/>
                </a:lnTo>
                <a:lnTo>
                  <a:pt x="458" y="251"/>
                </a:lnTo>
                <a:lnTo>
                  <a:pt x="456" y="254"/>
                </a:lnTo>
                <a:lnTo>
                  <a:pt x="456" y="258"/>
                </a:lnTo>
                <a:lnTo>
                  <a:pt x="456" y="264"/>
                </a:lnTo>
                <a:lnTo>
                  <a:pt x="456" y="264"/>
                </a:lnTo>
                <a:lnTo>
                  <a:pt x="451" y="268"/>
                </a:lnTo>
                <a:lnTo>
                  <a:pt x="448" y="272"/>
                </a:lnTo>
                <a:lnTo>
                  <a:pt x="439" y="278"/>
                </a:lnTo>
                <a:lnTo>
                  <a:pt x="439" y="278"/>
                </a:lnTo>
                <a:lnTo>
                  <a:pt x="437" y="282"/>
                </a:lnTo>
                <a:lnTo>
                  <a:pt x="436" y="285"/>
                </a:lnTo>
                <a:lnTo>
                  <a:pt x="433" y="292"/>
                </a:lnTo>
                <a:lnTo>
                  <a:pt x="432" y="294"/>
                </a:lnTo>
                <a:lnTo>
                  <a:pt x="430" y="296"/>
                </a:lnTo>
                <a:lnTo>
                  <a:pt x="426" y="299"/>
                </a:lnTo>
                <a:lnTo>
                  <a:pt x="419" y="299"/>
                </a:lnTo>
                <a:lnTo>
                  <a:pt x="411" y="292"/>
                </a:lnTo>
                <a:lnTo>
                  <a:pt x="411" y="292"/>
                </a:lnTo>
                <a:lnTo>
                  <a:pt x="407" y="290"/>
                </a:lnTo>
                <a:lnTo>
                  <a:pt x="404" y="288"/>
                </a:lnTo>
                <a:lnTo>
                  <a:pt x="401" y="282"/>
                </a:lnTo>
                <a:lnTo>
                  <a:pt x="401" y="282"/>
                </a:lnTo>
                <a:lnTo>
                  <a:pt x="395" y="277"/>
                </a:lnTo>
                <a:lnTo>
                  <a:pt x="391" y="273"/>
                </a:lnTo>
                <a:lnTo>
                  <a:pt x="386" y="272"/>
                </a:lnTo>
                <a:lnTo>
                  <a:pt x="381" y="271"/>
                </a:lnTo>
                <a:lnTo>
                  <a:pt x="376" y="272"/>
                </a:lnTo>
                <a:lnTo>
                  <a:pt x="372" y="275"/>
                </a:lnTo>
                <a:lnTo>
                  <a:pt x="367" y="278"/>
                </a:lnTo>
                <a:lnTo>
                  <a:pt x="362" y="284"/>
                </a:lnTo>
                <a:lnTo>
                  <a:pt x="362" y="284"/>
                </a:lnTo>
                <a:lnTo>
                  <a:pt x="356" y="291"/>
                </a:lnTo>
                <a:lnTo>
                  <a:pt x="350" y="295"/>
                </a:lnTo>
                <a:lnTo>
                  <a:pt x="350" y="295"/>
                </a:lnTo>
                <a:lnTo>
                  <a:pt x="341" y="306"/>
                </a:lnTo>
                <a:lnTo>
                  <a:pt x="341" y="306"/>
                </a:lnTo>
                <a:lnTo>
                  <a:pt x="337" y="307"/>
                </a:lnTo>
                <a:lnTo>
                  <a:pt x="334" y="307"/>
                </a:lnTo>
                <a:lnTo>
                  <a:pt x="326" y="307"/>
                </a:lnTo>
                <a:lnTo>
                  <a:pt x="318" y="309"/>
                </a:lnTo>
                <a:lnTo>
                  <a:pt x="314" y="310"/>
                </a:lnTo>
                <a:lnTo>
                  <a:pt x="309" y="312"/>
                </a:lnTo>
                <a:lnTo>
                  <a:pt x="303" y="319"/>
                </a:lnTo>
                <a:lnTo>
                  <a:pt x="303" y="319"/>
                </a:lnTo>
                <a:lnTo>
                  <a:pt x="294" y="320"/>
                </a:lnTo>
                <a:lnTo>
                  <a:pt x="290" y="322"/>
                </a:lnTo>
                <a:lnTo>
                  <a:pt x="286" y="324"/>
                </a:lnTo>
                <a:lnTo>
                  <a:pt x="286" y="324"/>
                </a:lnTo>
                <a:lnTo>
                  <a:pt x="287" y="330"/>
                </a:lnTo>
                <a:lnTo>
                  <a:pt x="288" y="333"/>
                </a:lnTo>
                <a:lnTo>
                  <a:pt x="289" y="338"/>
                </a:lnTo>
                <a:lnTo>
                  <a:pt x="289" y="342"/>
                </a:lnTo>
                <a:lnTo>
                  <a:pt x="289" y="342"/>
                </a:lnTo>
                <a:lnTo>
                  <a:pt x="285" y="344"/>
                </a:lnTo>
                <a:lnTo>
                  <a:pt x="283" y="345"/>
                </a:lnTo>
                <a:lnTo>
                  <a:pt x="279" y="344"/>
                </a:lnTo>
                <a:lnTo>
                  <a:pt x="275" y="341"/>
                </a:lnTo>
                <a:lnTo>
                  <a:pt x="275" y="341"/>
                </a:lnTo>
                <a:lnTo>
                  <a:pt x="270" y="340"/>
                </a:lnTo>
                <a:lnTo>
                  <a:pt x="266" y="340"/>
                </a:lnTo>
                <a:lnTo>
                  <a:pt x="264" y="339"/>
                </a:lnTo>
                <a:lnTo>
                  <a:pt x="261" y="337"/>
                </a:lnTo>
                <a:lnTo>
                  <a:pt x="254" y="328"/>
                </a:lnTo>
                <a:lnTo>
                  <a:pt x="254" y="328"/>
                </a:lnTo>
                <a:lnTo>
                  <a:pt x="248" y="329"/>
                </a:lnTo>
                <a:lnTo>
                  <a:pt x="245" y="329"/>
                </a:lnTo>
                <a:lnTo>
                  <a:pt x="241" y="331"/>
                </a:lnTo>
                <a:lnTo>
                  <a:pt x="239" y="332"/>
                </a:lnTo>
                <a:lnTo>
                  <a:pt x="237" y="331"/>
                </a:lnTo>
                <a:lnTo>
                  <a:pt x="228" y="328"/>
                </a:lnTo>
                <a:lnTo>
                  <a:pt x="228" y="328"/>
                </a:lnTo>
                <a:lnTo>
                  <a:pt x="220" y="332"/>
                </a:lnTo>
                <a:lnTo>
                  <a:pt x="213" y="339"/>
                </a:lnTo>
                <a:lnTo>
                  <a:pt x="213" y="339"/>
                </a:lnTo>
                <a:lnTo>
                  <a:pt x="209" y="340"/>
                </a:lnTo>
                <a:lnTo>
                  <a:pt x="204" y="340"/>
                </a:lnTo>
                <a:lnTo>
                  <a:pt x="199" y="342"/>
                </a:lnTo>
                <a:lnTo>
                  <a:pt x="195" y="344"/>
                </a:lnTo>
                <a:lnTo>
                  <a:pt x="191" y="348"/>
                </a:lnTo>
                <a:lnTo>
                  <a:pt x="191" y="348"/>
                </a:lnTo>
                <a:lnTo>
                  <a:pt x="185" y="356"/>
                </a:lnTo>
                <a:lnTo>
                  <a:pt x="185" y="356"/>
                </a:lnTo>
                <a:lnTo>
                  <a:pt x="171" y="362"/>
                </a:lnTo>
                <a:lnTo>
                  <a:pt x="157" y="370"/>
                </a:lnTo>
                <a:lnTo>
                  <a:pt x="144" y="378"/>
                </a:lnTo>
                <a:lnTo>
                  <a:pt x="131" y="385"/>
                </a:lnTo>
                <a:lnTo>
                  <a:pt x="116" y="382"/>
                </a:lnTo>
                <a:lnTo>
                  <a:pt x="116" y="382"/>
                </a:lnTo>
                <a:lnTo>
                  <a:pt x="112" y="387"/>
                </a:lnTo>
                <a:lnTo>
                  <a:pt x="107" y="388"/>
                </a:lnTo>
                <a:lnTo>
                  <a:pt x="96" y="388"/>
                </a:lnTo>
                <a:lnTo>
                  <a:pt x="96" y="388"/>
                </a:lnTo>
                <a:lnTo>
                  <a:pt x="93" y="383"/>
                </a:lnTo>
                <a:lnTo>
                  <a:pt x="89" y="382"/>
                </a:lnTo>
                <a:lnTo>
                  <a:pt x="86" y="381"/>
                </a:lnTo>
                <a:lnTo>
                  <a:pt x="80" y="380"/>
                </a:lnTo>
                <a:lnTo>
                  <a:pt x="80" y="380"/>
                </a:lnTo>
                <a:lnTo>
                  <a:pt x="73" y="389"/>
                </a:lnTo>
                <a:lnTo>
                  <a:pt x="70" y="391"/>
                </a:lnTo>
                <a:lnTo>
                  <a:pt x="69" y="395"/>
                </a:lnTo>
                <a:lnTo>
                  <a:pt x="66" y="402"/>
                </a:lnTo>
                <a:lnTo>
                  <a:pt x="66" y="402"/>
                </a:lnTo>
                <a:lnTo>
                  <a:pt x="57" y="402"/>
                </a:lnTo>
                <a:lnTo>
                  <a:pt x="54" y="401"/>
                </a:lnTo>
                <a:lnTo>
                  <a:pt x="51" y="401"/>
                </a:lnTo>
                <a:lnTo>
                  <a:pt x="46" y="400"/>
                </a:lnTo>
                <a:lnTo>
                  <a:pt x="46" y="400"/>
                </a:lnTo>
                <a:lnTo>
                  <a:pt x="41" y="407"/>
                </a:lnTo>
                <a:lnTo>
                  <a:pt x="40" y="415"/>
                </a:lnTo>
                <a:lnTo>
                  <a:pt x="40" y="415"/>
                </a:lnTo>
                <a:lnTo>
                  <a:pt x="29" y="425"/>
                </a:lnTo>
                <a:lnTo>
                  <a:pt x="29" y="434"/>
                </a:lnTo>
                <a:lnTo>
                  <a:pt x="29" y="434"/>
                </a:lnTo>
                <a:lnTo>
                  <a:pt x="22" y="436"/>
                </a:lnTo>
                <a:lnTo>
                  <a:pt x="18" y="437"/>
                </a:lnTo>
                <a:lnTo>
                  <a:pt x="8" y="437"/>
                </a:lnTo>
                <a:lnTo>
                  <a:pt x="8" y="437"/>
                </a:lnTo>
                <a:lnTo>
                  <a:pt x="2" y="443"/>
                </a:lnTo>
                <a:lnTo>
                  <a:pt x="0" y="446"/>
                </a:lnTo>
                <a:lnTo>
                  <a:pt x="0" y="450"/>
                </a:lnTo>
                <a:lnTo>
                  <a:pt x="0" y="457"/>
                </a:lnTo>
                <a:lnTo>
                  <a:pt x="0" y="457"/>
                </a:lnTo>
                <a:lnTo>
                  <a:pt x="7" y="462"/>
                </a:lnTo>
                <a:lnTo>
                  <a:pt x="13" y="466"/>
                </a:lnTo>
                <a:lnTo>
                  <a:pt x="16" y="468"/>
                </a:lnTo>
                <a:lnTo>
                  <a:pt x="19" y="473"/>
                </a:lnTo>
                <a:lnTo>
                  <a:pt x="21" y="477"/>
                </a:lnTo>
                <a:lnTo>
                  <a:pt x="23" y="484"/>
                </a:lnTo>
                <a:lnTo>
                  <a:pt x="23" y="484"/>
                </a:lnTo>
                <a:lnTo>
                  <a:pt x="26" y="496"/>
                </a:lnTo>
                <a:lnTo>
                  <a:pt x="26" y="511"/>
                </a:lnTo>
                <a:lnTo>
                  <a:pt x="26" y="538"/>
                </a:lnTo>
                <a:lnTo>
                  <a:pt x="26" y="538"/>
                </a:lnTo>
                <a:lnTo>
                  <a:pt x="19" y="542"/>
                </a:lnTo>
                <a:lnTo>
                  <a:pt x="15" y="548"/>
                </a:lnTo>
                <a:lnTo>
                  <a:pt x="15" y="548"/>
                </a:lnTo>
                <a:lnTo>
                  <a:pt x="18" y="553"/>
                </a:lnTo>
                <a:lnTo>
                  <a:pt x="21" y="557"/>
                </a:lnTo>
                <a:lnTo>
                  <a:pt x="27" y="560"/>
                </a:lnTo>
                <a:lnTo>
                  <a:pt x="31" y="562"/>
                </a:lnTo>
                <a:lnTo>
                  <a:pt x="35" y="564"/>
                </a:lnTo>
                <a:lnTo>
                  <a:pt x="35" y="564"/>
                </a:lnTo>
                <a:lnTo>
                  <a:pt x="40" y="577"/>
                </a:lnTo>
                <a:lnTo>
                  <a:pt x="40" y="577"/>
                </a:lnTo>
                <a:lnTo>
                  <a:pt x="45" y="580"/>
                </a:lnTo>
                <a:lnTo>
                  <a:pt x="51" y="581"/>
                </a:lnTo>
                <a:lnTo>
                  <a:pt x="51" y="581"/>
                </a:lnTo>
                <a:lnTo>
                  <a:pt x="58" y="590"/>
                </a:lnTo>
                <a:lnTo>
                  <a:pt x="75" y="601"/>
                </a:lnTo>
                <a:lnTo>
                  <a:pt x="75" y="601"/>
                </a:lnTo>
                <a:lnTo>
                  <a:pt x="78" y="601"/>
                </a:lnTo>
                <a:lnTo>
                  <a:pt x="83" y="600"/>
                </a:lnTo>
                <a:lnTo>
                  <a:pt x="92" y="599"/>
                </a:lnTo>
                <a:lnTo>
                  <a:pt x="92" y="599"/>
                </a:lnTo>
                <a:lnTo>
                  <a:pt x="93" y="605"/>
                </a:lnTo>
                <a:lnTo>
                  <a:pt x="93" y="611"/>
                </a:lnTo>
                <a:lnTo>
                  <a:pt x="93" y="611"/>
                </a:lnTo>
                <a:lnTo>
                  <a:pt x="98" y="616"/>
                </a:lnTo>
                <a:lnTo>
                  <a:pt x="102" y="618"/>
                </a:lnTo>
                <a:lnTo>
                  <a:pt x="104" y="618"/>
                </a:lnTo>
                <a:lnTo>
                  <a:pt x="105" y="618"/>
                </a:lnTo>
                <a:lnTo>
                  <a:pt x="107" y="618"/>
                </a:lnTo>
                <a:lnTo>
                  <a:pt x="109" y="619"/>
                </a:lnTo>
                <a:lnTo>
                  <a:pt x="113" y="621"/>
                </a:lnTo>
                <a:lnTo>
                  <a:pt x="118" y="626"/>
                </a:lnTo>
                <a:lnTo>
                  <a:pt x="118" y="626"/>
                </a:lnTo>
                <a:lnTo>
                  <a:pt x="117" y="631"/>
                </a:lnTo>
                <a:lnTo>
                  <a:pt x="116" y="636"/>
                </a:lnTo>
                <a:lnTo>
                  <a:pt x="113" y="644"/>
                </a:lnTo>
                <a:lnTo>
                  <a:pt x="109" y="651"/>
                </a:lnTo>
                <a:lnTo>
                  <a:pt x="109" y="656"/>
                </a:lnTo>
                <a:lnTo>
                  <a:pt x="109" y="660"/>
                </a:lnTo>
                <a:lnTo>
                  <a:pt x="109" y="660"/>
                </a:lnTo>
                <a:lnTo>
                  <a:pt x="112" y="667"/>
                </a:lnTo>
                <a:lnTo>
                  <a:pt x="115" y="675"/>
                </a:lnTo>
                <a:lnTo>
                  <a:pt x="118" y="684"/>
                </a:lnTo>
                <a:lnTo>
                  <a:pt x="118" y="687"/>
                </a:lnTo>
                <a:lnTo>
                  <a:pt x="118" y="692"/>
                </a:lnTo>
                <a:lnTo>
                  <a:pt x="118" y="692"/>
                </a:lnTo>
                <a:lnTo>
                  <a:pt x="117" y="697"/>
                </a:lnTo>
                <a:lnTo>
                  <a:pt x="116" y="703"/>
                </a:lnTo>
                <a:lnTo>
                  <a:pt x="116" y="703"/>
                </a:lnTo>
                <a:lnTo>
                  <a:pt x="107" y="710"/>
                </a:lnTo>
                <a:lnTo>
                  <a:pt x="101" y="716"/>
                </a:lnTo>
                <a:lnTo>
                  <a:pt x="90" y="727"/>
                </a:lnTo>
                <a:lnTo>
                  <a:pt x="86" y="731"/>
                </a:lnTo>
                <a:lnTo>
                  <a:pt x="82" y="734"/>
                </a:lnTo>
                <a:lnTo>
                  <a:pt x="77" y="735"/>
                </a:lnTo>
                <a:lnTo>
                  <a:pt x="71" y="735"/>
                </a:lnTo>
                <a:lnTo>
                  <a:pt x="71" y="735"/>
                </a:lnTo>
                <a:lnTo>
                  <a:pt x="69" y="735"/>
                </a:lnTo>
                <a:lnTo>
                  <a:pt x="65" y="734"/>
                </a:lnTo>
                <a:lnTo>
                  <a:pt x="60" y="735"/>
                </a:lnTo>
                <a:lnTo>
                  <a:pt x="52" y="737"/>
                </a:lnTo>
                <a:lnTo>
                  <a:pt x="46" y="744"/>
                </a:lnTo>
                <a:lnTo>
                  <a:pt x="46" y="763"/>
                </a:lnTo>
                <a:lnTo>
                  <a:pt x="46" y="763"/>
                </a:lnTo>
                <a:lnTo>
                  <a:pt x="38" y="769"/>
                </a:lnTo>
                <a:lnTo>
                  <a:pt x="38" y="769"/>
                </a:lnTo>
                <a:lnTo>
                  <a:pt x="38" y="772"/>
                </a:lnTo>
                <a:lnTo>
                  <a:pt x="39" y="775"/>
                </a:lnTo>
                <a:lnTo>
                  <a:pt x="40" y="779"/>
                </a:lnTo>
                <a:lnTo>
                  <a:pt x="46" y="784"/>
                </a:lnTo>
                <a:lnTo>
                  <a:pt x="66" y="807"/>
                </a:lnTo>
                <a:lnTo>
                  <a:pt x="66" y="822"/>
                </a:lnTo>
                <a:lnTo>
                  <a:pt x="66" y="822"/>
                </a:lnTo>
                <a:lnTo>
                  <a:pt x="67" y="828"/>
                </a:lnTo>
                <a:lnTo>
                  <a:pt x="69" y="830"/>
                </a:lnTo>
                <a:lnTo>
                  <a:pt x="71" y="832"/>
                </a:lnTo>
                <a:lnTo>
                  <a:pt x="76" y="834"/>
                </a:lnTo>
                <a:lnTo>
                  <a:pt x="76" y="834"/>
                </a:lnTo>
                <a:lnTo>
                  <a:pt x="79" y="837"/>
                </a:lnTo>
                <a:lnTo>
                  <a:pt x="83" y="840"/>
                </a:lnTo>
                <a:lnTo>
                  <a:pt x="88" y="844"/>
                </a:lnTo>
                <a:lnTo>
                  <a:pt x="92" y="846"/>
                </a:lnTo>
                <a:lnTo>
                  <a:pt x="96" y="847"/>
                </a:lnTo>
                <a:lnTo>
                  <a:pt x="96" y="847"/>
                </a:lnTo>
                <a:lnTo>
                  <a:pt x="103" y="847"/>
                </a:lnTo>
                <a:lnTo>
                  <a:pt x="109" y="847"/>
                </a:lnTo>
                <a:lnTo>
                  <a:pt x="121" y="845"/>
                </a:lnTo>
                <a:lnTo>
                  <a:pt x="130" y="842"/>
                </a:lnTo>
                <a:lnTo>
                  <a:pt x="134" y="842"/>
                </a:lnTo>
                <a:lnTo>
                  <a:pt x="136" y="842"/>
                </a:lnTo>
                <a:lnTo>
                  <a:pt x="136" y="842"/>
                </a:lnTo>
                <a:lnTo>
                  <a:pt x="143" y="848"/>
                </a:lnTo>
                <a:lnTo>
                  <a:pt x="150" y="854"/>
                </a:lnTo>
                <a:lnTo>
                  <a:pt x="150" y="854"/>
                </a:lnTo>
                <a:lnTo>
                  <a:pt x="155" y="856"/>
                </a:lnTo>
                <a:lnTo>
                  <a:pt x="160" y="857"/>
                </a:lnTo>
                <a:lnTo>
                  <a:pt x="160" y="857"/>
                </a:lnTo>
                <a:lnTo>
                  <a:pt x="165" y="863"/>
                </a:lnTo>
                <a:lnTo>
                  <a:pt x="173" y="863"/>
                </a:lnTo>
                <a:lnTo>
                  <a:pt x="173" y="863"/>
                </a:lnTo>
                <a:lnTo>
                  <a:pt x="176" y="864"/>
                </a:lnTo>
                <a:lnTo>
                  <a:pt x="179" y="866"/>
                </a:lnTo>
                <a:lnTo>
                  <a:pt x="182" y="868"/>
                </a:lnTo>
                <a:lnTo>
                  <a:pt x="183" y="870"/>
                </a:lnTo>
                <a:lnTo>
                  <a:pt x="187" y="871"/>
                </a:lnTo>
                <a:lnTo>
                  <a:pt x="191" y="871"/>
                </a:lnTo>
                <a:lnTo>
                  <a:pt x="197" y="871"/>
                </a:lnTo>
                <a:lnTo>
                  <a:pt x="206" y="863"/>
                </a:lnTo>
                <a:lnTo>
                  <a:pt x="206" y="863"/>
                </a:lnTo>
                <a:lnTo>
                  <a:pt x="213" y="864"/>
                </a:lnTo>
                <a:lnTo>
                  <a:pt x="220" y="867"/>
                </a:lnTo>
                <a:lnTo>
                  <a:pt x="254" y="870"/>
                </a:lnTo>
                <a:lnTo>
                  <a:pt x="254" y="870"/>
                </a:lnTo>
                <a:lnTo>
                  <a:pt x="262" y="874"/>
                </a:lnTo>
                <a:lnTo>
                  <a:pt x="268" y="875"/>
                </a:lnTo>
                <a:lnTo>
                  <a:pt x="274" y="876"/>
                </a:lnTo>
                <a:lnTo>
                  <a:pt x="274" y="876"/>
                </a:lnTo>
                <a:lnTo>
                  <a:pt x="278" y="883"/>
                </a:lnTo>
                <a:lnTo>
                  <a:pt x="283" y="889"/>
                </a:lnTo>
                <a:lnTo>
                  <a:pt x="295" y="903"/>
                </a:lnTo>
                <a:lnTo>
                  <a:pt x="295" y="903"/>
                </a:lnTo>
                <a:lnTo>
                  <a:pt x="303" y="902"/>
                </a:lnTo>
                <a:lnTo>
                  <a:pt x="308" y="901"/>
                </a:lnTo>
                <a:lnTo>
                  <a:pt x="314" y="899"/>
                </a:lnTo>
                <a:lnTo>
                  <a:pt x="318" y="899"/>
                </a:lnTo>
                <a:lnTo>
                  <a:pt x="318" y="899"/>
                </a:lnTo>
                <a:lnTo>
                  <a:pt x="332" y="905"/>
                </a:lnTo>
                <a:lnTo>
                  <a:pt x="346" y="911"/>
                </a:lnTo>
                <a:lnTo>
                  <a:pt x="346" y="911"/>
                </a:lnTo>
                <a:lnTo>
                  <a:pt x="350" y="913"/>
                </a:lnTo>
                <a:lnTo>
                  <a:pt x="352" y="916"/>
                </a:lnTo>
                <a:lnTo>
                  <a:pt x="356" y="918"/>
                </a:lnTo>
                <a:lnTo>
                  <a:pt x="366" y="920"/>
                </a:lnTo>
                <a:lnTo>
                  <a:pt x="366" y="920"/>
                </a:lnTo>
                <a:lnTo>
                  <a:pt x="370" y="924"/>
                </a:lnTo>
                <a:lnTo>
                  <a:pt x="372" y="925"/>
                </a:lnTo>
                <a:lnTo>
                  <a:pt x="372" y="928"/>
                </a:lnTo>
                <a:lnTo>
                  <a:pt x="372" y="934"/>
                </a:lnTo>
                <a:lnTo>
                  <a:pt x="372" y="934"/>
                </a:lnTo>
                <a:lnTo>
                  <a:pt x="373" y="943"/>
                </a:lnTo>
                <a:lnTo>
                  <a:pt x="372" y="946"/>
                </a:lnTo>
                <a:lnTo>
                  <a:pt x="372" y="946"/>
                </a:lnTo>
                <a:lnTo>
                  <a:pt x="372" y="949"/>
                </a:lnTo>
                <a:lnTo>
                  <a:pt x="372" y="949"/>
                </a:lnTo>
                <a:lnTo>
                  <a:pt x="374" y="954"/>
                </a:lnTo>
                <a:lnTo>
                  <a:pt x="379" y="957"/>
                </a:lnTo>
                <a:lnTo>
                  <a:pt x="379" y="957"/>
                </a:lnTo>
                <a:lnTo>
                  <a:pt x="388" y="955"/>
                </a:lnTo>
                <a:lnTo>
                  <a:pt x="394" y="955"/>
                </a:lnTo>
                <a:lnTo>
                  <a:pt x="401" y="956"/>
                </a:lnTo>
                <a:lnTo>
                  <a:pt x="405" y="960"/>
                </a:lnTo>
                <a:lnTo>
                  <a:pt x="410" y="963"/>
                </a:lnTo>
                <a:lnTo>
                  <a:pt x="413" y="966"/>
                </a:lnTo>
                <a:lnTo>
                  <a:pt x="421" y="974"/>
                </a:lnTo>
                <a:lnTo>
                  <a:pt x="421" y="974"/>
                </a:lnTo>
                <a:lnTo>
                  <a:pt x="429" y="973"/>
                </a:lnTo>
                <a:lnTo>
                  <a:pt x="434" y="973"/>
                </a:lnTo>
                <a:lnTo>
                  <a:pt x="442" y="971"/>
                </a:lnTo>
                <a:lnTo>
                  <a:pt x="447" y="968"/>
                </a:lnTo>
                <a:lnTo>
                  <a:pt x="448" y="966"/>
                </a:lnTo>
                <a:lnTo>
                  <a:pt x="448" y="966"/>
                </a:lnTo>
                <a:lnTo>
                  <a:pt x="451" y="966"/>
                </a:lnTo>
                <a:lnTo>
                  <a:pt x="457" y="966"/>
                </a:lnTo>
                <a:lnTo>
                  <a:pt x="460" y="966"/>
                </a:lnTo>
                <a:lnTo>
                  <a:pt x="464" y="965"/>
                </a:lnTo>
                <a:lnTo>
                  <a:pt x="467" y="963"/>
                </a:lnTo>
                <a:lnTo>
                  <a:pt x="470" y="960"/>
                </a:lnTo>
                <a:lnTo>
                  <a:pt x="470" y="960"/>
                </a:lnTo>
                <a:lnTo>
                  <a:pt x="475" y="947"/>
                </a:lnTo>
                <a:lnTo>
                  <a:pt x="478" y="943"/>
                </a:lnTo>
                <a:lnTo>
                  <a:pt x="481" y="941"/>
                </a:lnTo>
                <a:lnTo>
                  <a:pt x="485" y="940"/>
                </a:lnTo>
                <a:lnTo>
                  <a:pt x="485" y="940"/>
                </a:lnTo>
                <a:lnTo>
                  <a:pt x="490" y="944"/>
                </a:lnTo>
                <a:lnTo>
                  <a:pt x="491" y="946"/>
                </a:lnTo>
                <a:lnTo>
                  <a:pt x="491" y="949"/>
                </a:lnTo>
                <a:lnTo>
                  <a:pt x="491" y="952"/>
                </a:lnTo>
                <a:lnTo>
                  <a:pt x="491" y="955"/>
                </a:lnTo>
                <a:lnTo>
                  <a:pt x="491" y="955"/>
                </a:lnTo>
                <a:lnTo>
                  <a:pt x="494" y="962"/>
                </a:lnTo>
                <a:lnTo>
                  <a:pt x="498" y="968"/>
                </a:lnTo>
                <a:lnTo>
                  <a:pt x="500" y="969"/>
                </a:lnTo>
                <a:lnTo>
                  <a:pt x="504" y="970"/>
                </a:lnTo>
                <a:lnTo>
                  <a:pt x="507" y="970"/>
                </a:lnTo>
                <a:lnTo>
                  <a:pt x="512" y="969"/>
                </a:lnTo>
                <a:lnTo>
                  <a:pt x="512" y="969"/>
                </a:lnTo>
                <a:lnTo>
                  <a:pt x="513" y="959"/>
                </a:lnTo>
                <a:lnTo>
                  <a:pt x="513" y="954"/>
                </a:lnTo>
                <a:lnTo>
                  <a:pt x="512" y="945"/>
                </a:lnTo>
                <a:lnTo>
                  <a:pt x="512" y="945"/>
                </a:lnTo>
                <a:lnTo>
                  <a:pt x="509" y="936"/>
                </a:lnTo>
                <a:lnTo>
                  <a:pt x="506" y="933"/>
                </a:lnTo>
                <a:lnTo>
                  <a:pt x="504" y="931"/>
                </a:lnTo>
                <a:lnTo>
                  <a:pt x="503" y="923"/>
                </a:lnTo>
                <a:lnTo>
                  <a:pt x="503" y="923"/>
                </a:lnTo>
                <a:lnTo>
                  <a:pt x="506" y="921"/>
                </a:lnTo>
                <a:lnTo>
                  <a:pt x="510" y="920"/>
                </a:lnTo>
                <a:lnTo>
                  <a:pt x="517" y="917"/>
                </a:lnTo>
                <a:lnTo>
                  <a:pt x="524" y="916"/>
                </a:lnTo>
                <a:lnTo>
                  <a:pt x="526" y="915"/>
                </a:lnTo>
                <a:lnTo>
                  <a:pt x="529" y="913"/>
                </a:lnTo>
                <a:lnTo>
                  <a:pt x="529" y="913"/>
                </a:lnTo>
                <a:lnTo>
                  <a:pt x="535" y="905"/>
                </a:lnTo>
                <a:lnTo>
                  <a:pt x="543" y="897"/>
                </a:lnTo>
                <a:lnTo>
                  <a:pt x="543" y="897"/>
                </a:lnTo>
                <a:lnTo>
                  <a:pt x="544" y="893"/>
                </a:lnTo>
                <a:lnTo>
                  <a:pt x="544" y="886"/>
                </a:lnTo>
                <a:lnTo>
                  <a:pt x="546" y="883"/>
                </a:lnTo>
                <a:lnTo>
                  <a:pt x="548" y="880"/>
                </a:lnTo>
                <a:lnTo>
                  <a:pt x="553" y="878"/>
                </a:lnTo>
                <a:lnTo>
                  <a:pt x="558" y="877"/>
                </a:lnTo>
                <a:lnTo>
                  <a:pt x="558" y="877"/>
                </a:lnTo>
                <a:lnTo>
                  <a:pt x="562" y="882"/>
                </a:lnTo>
                <a:lnTo>
                  <a:pt x="564" y="887"/>
                </a:lnTo>
                <a:lnTo>
                  <a:pt x="564" y="887"/>
                </a:lnTo>
                <a:lnTo>
                  <a:pt x="571" y="887"/>
                </a:lnTo>
                <a:lnTo>
                  <a:pt x="575" y="886"/>
                </a:lnTo>
                <a:lnTo>
                  <a:pt x="577" y="885"/>
                </a:lnTo>
                <a:lnTo>
                  <a:pt x="580" y="884"/>
                </a:lnTo>
                <a:lnTo>
                  <a:pt x="582" y="882"/>
                </a:lnTo>
                <a:lnTo>
                  <a:pt x="585" y="880"/>
                </a:lnTo>
                <a:lnTo>
                  <a:pt x="591" y="878"/>
                </a:lnTo>
                <a:lnTo>
                  <a:pt x="601" y="877"/>
                </a:lnTo>
                <a:lnTo>
                  <a:pt x="601" y="877"/>
                </a:lnTo>
                <a:lnTo>
                  <a:pt x="602" y="871"/>
                </a:lnTo>
                <a:lnTo>
                  <a:pt x="604" y="865"/>
                </a:lnTo>
                <a:lnTo>
                  <a:pt x="604" y="856"/>
                </a:lnTo>
                <a:lnTo>
                  <a:pt x="604" y="856"/>
                </a:lnTo>
                <a:lnTo>
                  <a:pt x="608" y="848"/>
                </a:lnTo>
                <a:lnTo>
                  <a:pt x="608" y="848"/>
                </a:lnTo>
                <a:lnTo>
                  <a:pt x="608" y="844"/>
                </a:lnTo>
                <a:lnTo>
                  <a:pt x="609" y="836"/>
                </a:lnTo>
                <a:lnTo>
                  <a:pt x="609" y="831"/>
                </a:lnTo>
                <a:lnTo>
                  <a:pt x="611" y="828"/>
                </a:lnTo>
                <a:lnTo>
                  <a:pt x="613" y="825"/>
                </a:lnTo>
                <a:lnTo>
                  <a:pt x="618" y="821"/>
                </a:lnTo>
                <a:lnTo>
                  <a:pt x="618" y="821"/>
                </a:lnTo>
                <a:lnTo>
                  <a:pt x="627" y="819"/>
                </a:lnTo>
                <a:lnTo>
                  <a:pt x="627" y="819"/>
                </a:lnTo>
                <a:lnTo>
                  <a:pt x="633" y="812"/>
                </a:lnTo>
                <a:lnTo>
                  <a:pt x="640" y="807"/>
                </a:lnTo>
                <a:lnTo>
                  <a:pt x="643" y="804"/>
                </a:lnTo>
                <a:lnTo>
                  <a:pt x="648" y="803"/>
                </a:lnTo>
                <a:lnTo>
                  <a:pt x="670" y="799"/>
                </a:lnTo>
                <a:lnTo>
                  <a:pt x="670" y="799"/>
                </a:lnTo>
                <a:lnTo>
                  <a:pt x="681" y="811"/>
                </a:lnTo>
                <a:lnTo>
                  <a:pt x="688" y="821"/>
                </a:lnTo>
                <a:lnTo>
                  <a:pt x="697" y="821"/>
                </a:lnTo>
                <a:lnTo>
                  <a:pt x="697" y="821"/>
                </a:lnTo>
                <a:lnTo>
                  <a:pt x="701" y="816"/>
                </a:lnTo>
                <a:lnTo>
                  <a:pt x="705" y="810"/>
                </a:lnTo>
                <a:lnTo>
                  <a:pt x="714" y="801"/>
                </a:lnTo>
                <a:lnTo>
                  <a:pt x="714" y="801"/>
                </a:lnTo>
                <a:lnTo>
                  <a:pt x="718" y="793"/>
                </a:lnTo>
                <a:lnTo>
                  <a:pt x="722" y="789"/>
                </a:lnTo>
                <a:lnTo>
                  <a:pt x="724" y="788"/>
                </a:lnTo>
                <a:lnTo>
                  <a:pt x="727" y="787"/>
                </a:lnTo>
                <a:lnTo>
                  <a:pt x="741" y="787"/>
                </a:lnTo>
                <a:lnTo>
                  <a:pt x="741" y="787"/>
                </a:lnTo>
                <a:lnTo>
                  <a:pt x="748" y="780"/>
                </a:lnTo>
                <a:lnTo>
                  <a:pt x="753" y="774"/>
                </a:lnTo>
                <a:lnTo>
                  <a:pt x="755" y="770"/>
                </a:lnTo>
                <a:lnTo>
                  <a:pt x="757" y="761"/>
                </a:lnTo>
                <a:lnTo>
                  <a:pt x="757" y="761"/>
                </a:lnTo>
                <a:lnTo>
                  <a:pt x="753" y="759"/>
                </a:lnTo>
                <a:lnTo>
                  <a:pt x="748" y="758"/>
                </a:lnTo>
                <a:lnTo>
                  <a:pt x="748" y="758"/>
                </a:lnTo>
                <a:lnTo>
                  <a:pt x="743" y="753"/>
                </a:lnTo>
                <a:lnTo>
                  <a:pt x="737" y="750"/>
                </a:lnTo>
                <a:lnTo>
                  <a:pt x="737" y="750"/>
                </a:lnTo>
                <a:lnTo>
                  <a:pt x="738" y="744"/>
                </a:lnTo>
                <a:lnTo>
                  <a:pt x="741" y="742"/>
                </a:lnTo>
                <a:lnTo>
                  <a:pt x="742" y="741"/>
                </a:lnTo>
                <a:lnTo>
                  <a:pt x="747" y="736"/>
                </a:lnTo>
                <a:lnTo>
                  <a:pt x="757" y="729"/>
                </a:lnTo>
                <a:lnTo>
                  <a:pt x="757" y="729"/>
                </a:lnTo>
                <a:lnTo>
                  <a:pt x="758" y="708"/>
                </a:lnTo>
                <a:lnTo>
                  <a:pt x="760" y="701"/>
                </a:lnTo>
                <a:lnTo>
                  <a:pt x="761" y="696"/>
                </a:lnTo>
                <a:lnTo>
                  <a:pt x="761" y="686"/>
                </a:lnTo>
                <a:lnTo>
                  <a:pt x="761" y="686"/>
                </a:lnTo>
                <a:lnTo>
                  <a:pt x="757" y="684"/>
                </a:lnTo>
                <a:lnTo>
                  <a:pt x="755" y="681"/>
                </a:lnTo>
                <a:lnTo>
                  <a:pt x="755" y="681"/>
                </a:lnTo>
                <a:lnTo>
                  <a:pt x="758" y="677"/>
                </a:lnTo>
                <a:lnTo>
                  <a:pt x="761" y="675"/>
                </a:lnTo>
                <a:lnTo>
                  <a:pt x="766" y="670"/>
                </a:lnTo>
                <a:lnTo>
                  <a:pt x="771" y="668"/>
                </a:lnTo>
                <a:lnTo>
                  <a:pt x="773" y="666"/>
                </a:lnTo>
                <a:lnTo>
                  <a:pt x="775" y="663"/>
                </a:lnTo>
                <a:lnTo>
                  <a:pt x="775" y="663"/>
                </a:lnTo>
                <a:lnTo>
                  <a:pt x="777" y="658"/>
                </a:lnTo>
                <a:lnTo>
                  <a:pt x="777" y="656"/>
                </a:lnTo>
                <a:lnTo>
                  <a:pt x="781" y="653"/>
                </a:lnTo>
                <a:lnTo>
                  <a:pt x="792" y="647"/>
                </a:lnTo>
                <a:lnTo>
                  <a:pt x="792" y="647"/>
                </a:lnTo>
                <a:lnTo>
                  <a:pt x="793" y="635"/>
                </a:lnTo>
                <a:lnTo>
                  <a:pt x="794" y="624"/>
                </a:lnTo>
                <a:lnTo>
                  <a:pt x="798" y="612"/>
                </a:lnTo>
                <a:lnTo>
                  <a:pt x="801" y="601"/>
                </a:lnTo>
                <a:lnTo>
                  <a:pt x="801" y="601"/>
                </a:lnTo>
                <a:lnTo>
                  <a:pt x="794" y="595"/>
                </a:lnTo>
                <a:lnTo>
                  <a:pt x="786" y="590"/>
                </a:lnTo>
                <a:lnTo>
                  <a:pt x="786" y="590"/>
                </a:lnTo>
                <a:lnTo>
                  <a:pt x="786" y="581"/>
                </a:lnTo>
                <a:lnTo>
                  <a:pt x="785" y="576"/>
                </a:lnTo>
                <a:lnTo>
                  <a:pt x="784" y="572"/>
                </a:lnTo>
                <a:lnTo>
                  <a:pt x="782" y="569"/>
                </a:lnTo>
                <a:lnTo>
                  <a:pt x="777" y="562"/>
                </a:lnTo>
                <a:lnTo>
                  <a:pt x="774" y="558"/>
                </a:lnTo>
                <a:lnTo>
                  <a:pt x="770" y="550"/>
                </a:lnTo>
                <a:lnTo>
                  <a:pt x="770" y="550"/>
                </a:lnTo>
                <a:lnTo>
                  <a:pt x="775" y="541"/>
                </a:lnTo>
                <a:lnTo>
                  <a:pt x="776" y="536"/>
                </a:lnTo>
                <a:lnTo>
                  <a:pt x="777" y="530"/>
                </a:lnTo>
                <a:lnTo>
                  <a:pt x="777" y="530"/>
                </a:lnTo>
                <a:lnTo>
                  <a:pt x="772" y="526"/>
                </a:lnTo>
                <a:lnTo>
                  <a:pt x="766" y="523"/>
                </a:lnTo>
                <a:lnTo>
                  <a:pt x="766" y="515"/>
                </a:lnTo>
                <a:lnTo>
                  <a:pt x="766" y="515"/>
                </a:lnTo>
                <a:lnTo>
                  <a:pt x="771" y="510"/>
                </a:lnTo>
                <a:lnTo>
                  <a:pt x="774" y="504"/>
                </a:lnTo>
                <a:lnTo>
                  <a:pt x="786" y="487"/>
                </a:lnTo>
                <a:lnTo>
                  <a:pt x="786" y="487"/>
                </a:lnTo>
                <a:lnTo>
                  <a:pt x="791" y="485"/>
                </a:lnTo>
                <a:lnTo>
                  <a:pt x="793" y="482"/>
                </a:lnTo>
                <a:lnTo>
                  <a:pt x="800" y="475"/>
                </a:lnTo>
                <a:lnTo>
                  <a:pt x="800" y="475"/>
                </a:lnTo>
                <a:lnTo>
                  <a:pt x="810" y="476"/>
                </a:lnTo>
                <a:lnTo>
                  <a:pt x="815" y="477"/>
                </a:lnTo>
                <a:lnTo>
                  <a:pt x="819" y="479"/>
                </a:lnTo>
                <a:lnTo>
                  <a:pt x="823" y="481"/>
                </a:lnTo>
                <a:lnTo>
                  <a:pt x="823" y="481"/>
                </a:lnTo>
                <a:lnTo>
                  <a:pt x="831" y="479"/>
                </a:lnTo>
                <a:lnTo>
                  <a:pt x="838" y="477"/>
                </a:lnTo>
                <a:lnTo>
                  <a:pt x="838" y="477"/>
                </a:lnTo>
                <a:lnTo>
                  <a:pt x="857" y="477"/>
                </a:lnTo>
                <a:lnTo>
                  <a:pt x="866" y="476"/>
                </a:lnTo>
                <a:lnTo>
                  <a:pt x="870" y="475"/>
                </a:lnTo>
                <a:lnTo>
                  <a:pt x="873" y="474"/>
                </a:lnTo>
                <a:lnTo>
                  <a:pt x="873" y="474"/>
                </a:lnTo>
                <a:lnTo>
                  <a:pt x="873" y="467"/>
                </a:lnTo>
                <a:lnTo>
                  <a:pt x="872" y="463"/>
                </a:lnTo>
                <a:lnTo>
                  <a:pt x="872" y="463"/>
                </a:lnTo>
                <a:lnTo>
                  <a:pt x="868" y="462"/>
                </a:lnTo>
                <a:lnTo>
                  <a:pt x="865" y="460"/>
                </a:lnTo>
                <a:lnTo>
                  <a:pt x="862" y="460"/>
                </a:lnTo>
                <a:lnTo>
                  <a:pt x="858" y="459"/>
                </a:lnTo>
                <a:lnTo>
                  <a:pt x="858" y="459"/>
                </a:lnTo>
                <a:lnTo>
                  <a:pt x="858" y="444"/>
                </a:lnTo>
                <a:lnTo>
                  <a:pt x="858" y="438"/>
                </a:lnTo>
                <a:lnTo>
                  <a:pt x="859" y="437"/>
                </a:lnTo>
                <a:lnTo>
                  <a:pt x="861" y="434"/>
                </a:lnTo>
                <a:lnTo>
                  <a:pt x="861" y="434"/>
                </a:lnTo>
                <a:lnTo>
                  <a:pt x="862" y="423"/>
                </a:lnTo>
                <a:lnTo>
                  <a:pt x="865" y="414"/>
                </a:lnTo>
                <a:lnTo>
                  <a:pt x="867" y="377"/>
                </a:lnTo>
                <a:lnTo>
                  <a:pt x="867" y="377"/>
                </a:lnTo>
                <a:lnTo>
                  <a:pt x="871" y="373"/>
                </a:lnTo>
                <a:lnTo>
                  <a:pt x="876" y="372"/>
                </a:lnTo>
                <a:lnTo>
                  <a:pt x="881" y="370"/>
                </a:lnTo>
                <a:lnTo>
                  <a:pt x="887" y="370"/>
                </a:lnTo>
                <a:lnTo>
                  <a:pt x="887" y="370"/>
                </a:lnTo>
                <a:lnTo>
                  <a:pt x="895" y="378"/>
                </a:lnTo>
                <a:lnTo>
                  <a:pt x="903" y="385"/>
                </a:lnTo>
                <a:lnTo>
                  <a:pt x="903" y="385"/>
                </a:lnTo>
                <a:lnTo>
                  <a:pt x="917" y="385"/>
                </a:lnTo>
                <a:lnTo>
                  <a:pt x="934" y="386"/>
                </a:lnTo>
                <a:lnTo>
                  <a:pt x="942" y="386"/>
                </a:lnTo>
                <a:lnTo>
                  <a:pt x="949" y="385"/>
                </a:lnTo>
                <a:lnTo>
                  <a:pt x="956" y="382"/>
                </a:lnTo>
                <a:lnTo>
                  <a:pt x="962" y="379"/>
                </a:lnTo>
                <a:lnTo>
                  <a:pt x="962" y="379"/>
                </a:lnTo>
                <a:lnTo>
                  <a:pt x="962" y="374"/>
                </a:lnTo>
                <a:lnTo>
                  <a:pt x="963" y="370"/>
                </a:lnTo>
                <a:lnTo>
                  <a:pt x="963" y="370"/>
                </a:lnTo>
                <a:lnTo>
                  <a:pt x="963" y="364"/>
                </a:lnTo>
                <a:lnTo>
                  <a:pt x="963" y="362"/>
                </a:lnTo>
                <a:lnTo>
                  <a:pt x="964" y="358"/>
                </a:lnTo>
                <a:lnTo>
                  <a:pt x="971" y="345"/>
                </a:lnTo>
                <a:lnTo>
                  <a:pt x="971" y="345"/>
                </a:lnTo>
                <a:lnTo>
                  <a:pt x="968" y="341"/>
                </a:lnTo>
                <a:lnTo>
                  <a:pt x="967" y="339"/>
                </a:lnTo>
                <a:lnTo>
                  <a:pt x="964" y="339"/>
                </a:lnTo>
                <a:lnTo>
                  <a:pt x="957" y="339"/>
                </a:lnTo>
                <a:lnTo>
                  <a:pt x="957" y="339"/>
                </a:lnTo>
                <a:lnTo>
                  <a:pt x="947" y="332"/>
                </a:lnTo>
                <a:lnTo>
                  <a:pt x="937" y="324"/>
                </a:lnTo>
                <a:lnTo>
                  <a:pt x="937" y="324"/>
                </a:lnTo>
                <a:lnTo>
                  <a:pt x="932" y="319"/>
                </a:lnTo>
                <a:lnTo>
                  <a:pt x="926" y="313"/>
                </a:lnTo>
                <a:lnTo>
                  <a:pt x="920" y="306"/>
                </a:lnTo>
                <a:lnTo>
                  <a:pt x="917" y="299"/>
                </a:lnTo>
                <a:lnTo>
                  <a:pt x="913" y="240"/>
                </a:lnTo>
                <a:lnTo>
                  <a:pt x="913" y="240"/>
                </a:lnTo>
                <a:lnTo>
                  <a:pt x="918" y="236"/>
                </a:lnTo>
                <a:lnTo>
                  <a:pt x="924" y="235"/>
                </a:lnTo>
                <a:lnTo>
                  <a:pt x="929" y="235"/>
                </a:lnTo>
                <a:lnTo>
                  <a:pt x="934" y="236"/>
                </a:lnTo>
                <a:lnTo>
                  <a:pt x="943" y="239"/>
                </a:lnTo>
                <a:lnTo>
                  <a:pt x="948" y="239"/>
                </a:lnTo>
                <a:lnTo>
                  <a:pt x="954" y="238"/>
                </a:lnTo>
                <a:lnTo>
                  <a:pt x="954" y="238"/>
                </a:lnTo>
                <a:lnTo>
                  <a:pt x="956" y="234"/>
                </a:lnTo>
                <a:lnTo>
                  <a:pt x="957" y="229"/>
                </a:lnTo>
                <a:lnTo>
                  <a:pt x="957" y="226"/>
                </a:lnTo>
                <a:lnTo>
                  <a:pt x="957" y="224"/>
                </a:lnTo>
                <a:lnTo>
                  <a:pt x="954" y="219"/>
                </a:lnTo>
                <a:lnTo>
                  <a:pt x="952" y="213"/>
                </a:lnTo>
                <a:lnTo>
                  <a:pt x="952" y="213"/>
                </a:lnTo>
                <a:lnTo>
                  <a:pt x="953" y="208"/>
                </a:lnTo>
                <a:lnTo>
                  <a:pt x="954" y="204"/>
                </a:lnTo>
                <a:lnTo>
                  <a:pt x="954" y="198"/>
                </a:lnTo>
                <a:lnTo>
                  <a:pt x="954" y="194"/>
                </a:lnTo>
                <a:lnTo>
                  <a:pt x="952" y="189"/>
                </a:lnTo>
                <a:lnTo>
                  <a:pt x="952" y="189"/>
                </a:lnTo>
                <a:lnTo>
                  <a:pt x="944" y="188"/>
                </a:lnTo>
                <a:lnTo>
                  <a:pt x="935" y="187"/>
                </a:lnTo>
                <a:lnTo>
                  <a:pt x="917" y="188"/>
                </a:lnTo>
                <a:lnTo>
                  <a:pt x="917" y="188"/>
                </a:lnTo>
                <a:lnTo>
                  <a:pt x="911" y="190"/>
                </a:lnTo>
                <a:lnTo>
                  <a:pt x="905" y="188"/>
                </a:lnTo>
                <a:lnTo>
                  <a:pt x="905" y="188"/>
                </a:lnTo>
                <a:lnTo>
                  <a:pt x="903" y="180"/>
                </a:lnTo>
                <a:lnTo>
                  <a:pt x="901" y="171"/>
                </a:lnTo>
                <a:lnTo>
                  <a:pt x="888" y="171"/>
                </a:lnTo>
                <a:lnTo>
                  <a:pt x="878" y="160"/>
                </a:lnTo>
                <a:lnTo>
                  <a:pt x="832" y="160"/>
                </a:lnTo>
                <a:lnTo>
                  <a:pt x="832" y="160"/>
                </a:lnTo>
                <a:lnTo>
                  <a:pt x="824" y="154"/>
                </a:lnTo>
                <a:lnTo>
                  <a:pt x="824" y="154"/>
                </a:lnTo>
                <a:lnTo>
                  <a:pt x="819" y="154"/>
                </a:lnTo>
                <a:lnTo>
                  <a:pt x="813" y="150"/>
                </a:lnTo>
                <a:lnTo>
                  <a:pt x="806" y="146"/>
                </a:lnTo>
                <a:lnTo>
                  <a:pt x="806" y="146"/>
                </a:lnTo>
                <a:lnTo>
                  <a:pt x="806" y="130"/>
                </a:lnTo>
                <a:lnTo>
                  <a:pt x="808" y="124"/>
                </a:lnTo>
                <a:lnTo>
                  <a:pt x="809" y="123"/>
                </a:lnTo>
                <a:lnTo>
                  <a:pt x="810" y="119"/>
                </a:lnTo>
                <a:lnTo>
                  <a:pt x="810" y="119"/>
                </a:lnTo>
                <a:lnTo>
                  <a:pt x="810" y="113"/>
                </a:lnTo>
                <a:lnTo>
                  <a:pt x="809" y="106"/>
                </a:lnTo>
                <a:lnTo>
                  <a:pt x="806" y="101"/>
                </a:lnTo>
                <a:lnTo>
                  <a:pt x="803" y="96"/>
                </a:lnTo>
                <a:lnTo>
                  <a:pt x="803" y="96"/>
                </a:lnTo>
                <a:lnTo>
                  <a:pt x="800" y="94"/>
                </a:lnTo>
                <a:lnTo>
                  <a:pt x="796" y="92"/>
                </a:lnTo>
                <a:lnTo>
                  <a:pt x="787" y="89"/>
                </a:lnTo>
                <a:lnTo>
                  <a:pt x="779" y="84"/>
                </a:lnTo>
                <a:lnTo>
                  <a:pt x="775" y="82"/>
                </a:lnTo>
                <a:lnTo>
                  <a:pt x="772" y="79"/>
                </a:lnTo>
                <a:lnTo>
                  <a:pt x="772" y="79"/>
                </a:lnTo>
                <a:lnTo>
                  <a:pt x="760" y="79"/>
                </a:lnTo>
                <a:lnTo>
                  <a:pt x="754" y="79"/>
                </a:lnTo>
                <a:lnTo>
                  <a:pt x="748" y="82"/>
                </a:lnTo>
                <a:lnTo>
                  <a:pt x="748" y="82"/>
                </a:lnTo>
                <a:lnTo>
                  <a:pt x="749" y="90"/>
                </a:lnTo>
                <a:lnTo>
                  <a:pt x="754" y="96"/>
                </a:lnTo>
                <a:lnTo>
                  <a:pt x="754" y="96"/>
                </a:lnTo>
                <a:lnTo>
                  <a:pt x="751" y="102"/>
                </a:lnTo>
                <a:lnTo>
                  <a:pt x="748" y="105"/>
                </a:lnTo>
                <a:lnTo>
                  <a:pt x="746" y="106"/>
                </a:lnTo>
                <a:lnTo>
                  <a:pt x="743" y="108"/>
                </a:lnTo>
                <a:lnTo>
                  <a:pt x="738" y="108"/>
                </a:lnTo>
                <a:lnTo>
                  <a:pt x="734" y="105"/>
                </a:lnTo>
                <a:lnTo>
                  <a:pt x="725" y="105"/>
                </a:lnTo>
                <a:lnTo>
                  <a:pt x="725" y="105"/>
                </a:lnTo>
                <a:lnTo>
                  <a:pt x="716" y="99"/>
                </a:lnTo>
                <a:lnTo>
                  <a:pt x="708" y="99"/>
                </a:lnTo>
                <a:lnTo>
                  <a:pt x="708" y="99"/>
                </a:lnTo>
                <a:lnTo>
                  <a:pt x="703" y="95"/>
                </a:lnTo>
                <a:lnTo>
                  <a:pt x="697" y="94"/>
                </a:lnTo>
                <a:lnTo>
                  <a:pt x="697" y="94"/>
                </a:lnTo>
                <a:lnTo>
                  <a:pt x="690" y="98"/>
                </a:lnTo>
                <a:lnTo>
                  <a:pt x="684" y="99"/>
                </a:lnTo>
                <a:lnTo>
                  <a:pt x="680" y="99"/>
                </a:lnTo>
                <a:lnTo>
                  <a:pt x="677" y="99"/>
                </a:lnTo>
                <a:lnTo>
                  <a:pt x="677" y="99"/>
                </a:lnTo>
                <a:lnTo>
                  <a:pt x="667" y="92"/>
                </a:lnTo>
                <a:lnTo>
                  <a:pt x="656" y="87"/>
                </a:lnTo>
                <a:lnTo>
                  <a:pt x="656" y="87"/>
                </a:lnTo>
                <a:lnTo>
                  <a:pt x="650" y="83"/>
                </a:lnTo>
                <a:lnTo>
                  <a:pt x="644" y="82"/>
                </a:lnTo>
                <a:lnTo>
                  <a:pt x="644" y="82"/>
                </a:lnTo>
                <a:lnTo>
                  <a:pt x="639" y="85"/>
                </a:lnTo>
                <a:lnTo>
                  <a:pt x="633" y="85"/>
                </a:lnTo>
                <a:lnTo>
                  <a:pt x="633" y="85"/>
                </a:lnTo>
                <a:lnTo>
                  <a:pt x="628" y="77"/>
                </a:lnTo>
                <a:lnTo>
                  <a:pt x="624" y="74"/>
                </a:lnTo>
                <a:lnTo>
                  <a:pt x="619" y="71"/>
                </a:lnTo>
                <a:lnTo>
                  <a:pt x="619" y="71"/>
                </a:lnTo>
                <a:lnTo>
                  <a:pt x="614" y="73"/>
                </a:lnTo>
                <a:lnTo>
                  <a:pt x="611" y="75"/>
                </a:lnTo>
                <a:lnTo>
                  <a:pt x="604" y="82"/>
                </a:lnTo>
                <a:lnTo>
                  <a:pt x="604" y="82"/>
                </a:lnTo>
                <a:lnTo>
                  <a:pt x="594" y="77"/>
                </a:lnTo>
                <a:lnTo>
                  <a:pt x="589" y="74"/>
                </a:lnTo>
                <a:lnTo>
                  <a:pt x="585" y="71"/>
                </a:lnTo>
                <a:lnTo>
                  <a:pt x="583" y="70"/>
                </a:lnTo>
                <a:lnTo>
                  <a:pt x="583" y="70"/>
                </a:lnTo>
                <a:lnTo>
                  <a:pt x="575" y="68"/>
                </a:lnTo>
                <a:lnTo>
                  <a:pt x="570" y="65"/>
                </a:lnTo>
                <a:lnTo>
                  <a:pt x="570" y="65"/>
                </a:lnTo>
                <a:lnTo>
                  <a:pt x="565" y="57"/>
                </a:lnTo>
                <a:lnTo>
                  <a:pt x="561" y="49"/>
                </a:lnTo>
                <a:lnTo>
                  <a:pt x="561" y="49"/>
                </a:lnTo>
                <a:lnTo>
                  <a:pt x="556" y="44"/>
                </a:lnTo>
                <a:lnTo>
                  <a:pt x="550" y="38"/>
                </a:lnTo>
                <a:lnTo>
                  <a:pt x="542" y="33"/>
                </a:lnTo>
                <a:lnTo>
                  <a:pt x="535" y="29"/>
                </a:lnTo>
                <a:lnTo>
                  <a:pt x="535" y="29"/>
                </a:lnTo>
                <a:lnTo>
                  <a:pt x="526" y="27"/>
                </a:lnTo>
                <a:lnTo>
                  <a:pt x="518" y="26"/>
                </a:lnTo>
                <a:lnTo>
                  <a:pt x="508" y="27"/>
                </a:lnTo>
                <a:lnTo>
                  <a:pt x="503" y="27"/>
                </a:lnTo>
                <a:lnTo>
                  <a:pt x="498" y="27"/>
                </a:lnTo>
                <a:lnTo>
                  <a:pt x="491" y="26"/>
                </a:lnTo>
                <a:lnTo>
                  <a:pt x="485" y="24"/>
                </a:lnTo>
                <a:lnTo>
                  <a:pt x="485" y="15"/>
                </a:lnTo>
                <a:lnTo>
                  <a:pt x="485" y="15"/>
                </a:lnTo>
                <a:lnTo>
                  <a:pt x="480" y="10"/>
                </a:lnTo>
                <a:lnTo>
                  <a:pt x="475" y="6"/>
                </a:lnTo>
                <a:lnTo>
                  <a:pt x="475" y="6"/>
                </a:lnTo>
                <a:lnTo>
                  <a:pt x="459" y="0"/>
                </a:lnTo>
                <a:lnTo>
                  <a:pt x="450" y="0"/>
                </a:lnTo>
                <a:lnTo>
                  <a:pt x="450" y="0"/>
                </a:lnTo>
                <a:lnTo>
                  <a:pt x="447" y="6"/>
                </a:lnTo>
                <a:lnTo>
                  <a:pt x="443" y="9"/>
                </a:lnTo>
                <a:lnTo>
                  <a:pt x="441" y="12"/>
                </a:lnTo>
                <a:lnTo>
                  <a:pt x="440" y="15"/>
                </a:lnTo>
                <a:lnTo>
                  <a:pt x="440" y="27"/>
                </a:lnTo>
                <a:lnTo>
                  <a:pt x="453" y="41"/>
                </a:lnTo>
                <a:lnTo>
                  <a:pt x="453" y="47"/>
                </a:lnTo>
                <a:lnTo>
                  <a:pt x="453" y="47"/>
                </a:lnTo>
                <a:lnTo>
                  <a:pt x="448" y="52"/>
                </a:lnTo>
                <a:lnTo>
                  <a:pt x="445" y="56"/>
                </a:lnTo>
                <a:lnTo>
                  <a:pt x="445" y="56"/>
                </a:lnTo>
                <a:lnTo>
                  <a:pt x="448" y="61"/>
                </a:lnTo>
                <a:lnTo>
                  <a:pt x="453" y="64"/>
                </a:lnTo>
                <a:lnTo>
                  <a:pt x="453" y="64"/>
                </a:lnTo>
                <a:lnTo>
                  <a:pt x="453" y="68"/>
                </a:lnTo>
                <a:lnTo>
                  <a:pt x="451" y="73"/>
                </a:lnTo>
                <a:lnTo>
                  <a:pt x="451" y="73"/>
                </a:lnTo>
                <a:lnTo>
                  <a:pt x="448" y="77"/>
                </a:lnTo>
                <a:lnTo>
                  <a:pt x="443" y="81"/>
                </a:lnTo>
                <a:lnTo>
                  <a:pt x="438" y="84"/>
                </a:lnTo>
                <a:lnTo>
                  <a:pt x="432" y="86"/>
                </a:lnTo>
                <a:lnTo>
                  <a:pt x="419" y="89"/>
                </a:lnTo>
                <a:lnTo>
                  <a:pt x="408" y="90"/>
                </a:lnTo>
                <a:lnTo>
                  <a:pt x="408" y="90"/>
                </a:lnTo>
                <a:lnTo>
                  <a:pt x="403" y="95"/>
                </a:lnTo>
                <a:lnTo>
                  <a:pt x="402" y="100"/>
                </a:lnTo>
                <a:lnTo>
                  <a:pt x="402" y="104"/>
                </a:lnTo>
                <a:lnTo>
                  <a:pt x="404" y="111"/>
                </a:lnTo>
                <a:lnTo>
                  <a:pt x="404" y="111"/>
                </a:lnTo>
                <a:lnTo>
                  <a:pt x="412" y="114"/>
                </a:lnTo>
                <a:lnTo>
                  <a:pt x="417" y="115"/>
                </a:lnTo>
                <a:lnTo>
                  <a:pt x="420" y="114"/>
                </a:lnTo>
                <a:lnTo>
                  <a:pt x="422" y="114"/>
                </a:lnTo>
                <a:lnTo>
                  <a:pt x="422" y="114"/>
                </a:lnTo>
                <a:lnTo>
                  <a:pt x="430" y="121"/>
                </a:lnTo>
                <a:lnTo>
                  <a:pt x="432" y="125"/>
                </a:lnTo>
                <a:lnTo>
                  <a:pt x="436" y="131"/>
                </a:lnTo>
                <a:lnTo>
                  <a:pt x="440" y="139"/>
                </a:lnTo>
                <a:lnTo>
                  <a:pt x="440" y="139"/>
                </a:lnTo>
                <a:lnTo>
                  <a:pt x="449" y="139"/>
                </a:lnTo>
                <a:lnTo>
                  <a:pt x="452" y="139"/>
                </a:lnTo>
                <a:lnTo>
                  <a:pt x="457" y="140"/>
                </a:lnTo>
                <a:lnTo>
                  <a:pt x="457" y="140"/>
                </a:lnTo>
                <a:lnTo>
                  <a:pt x="459" y="147"/>
                </a:lnTo>
                <a:lnTo>
                  <a:pt x="459" y="154"/>
                </a:lnTo>
                <a:lnTo>
                  <a:pt x="459" y="154"/>
                </a:lnTo>
                <a:lnTo>
                  <a:pt x="466" y="159"/>
                </a:lnTo>
                <a:lnTo>
                  <a:pt x="470" y="161"/>
                </a:lnTo>
                <a:lnTo>
                  <a:pt x="474" y="163"/>
                </a:lnTo>
                <a:lnTo>
                  <a:pt x="477" y="168"/>
                </a:lnTo>
                <a:lnTo>
                  <a:pt x="479" y="173"/>
                </a:lnTo>
                <a:lnTo>
                  <a:pt x="481" y="181"/>
                </a:lnTo>
                <a:lnTo>
                  <a:pt x="483" y="191"/>
                </a:lnTo>
                <a:lnTo>
                  <a:pt x="483" y="191"/>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84" name="Freeform 13"/>
          <p:cNvSpPr/>
          <p:nvPr/>
        </p:nvSpPr>
        <p:spPr bwMode="auto">
          <a:xfrm>
            <a:off x="2368573" y="2576825"/>
            <a:ext cx="1205855" cy="700749"/>
          </a:xfrm>
          <a:custGeom>
            <a:avLst/>
            <a:gdLst>
              <a:gd name="T0" fmla="*/ 98 w 802"/>
              <a:gd name="T1" fmla="*/ 176 h 466"/>
              <a:gd name="T2" fmla="*/ 66 w 802"/>
              <a:gd name="T3" fmla="*/ 177 h 466"/>
              <a:gd name="T4" fmla="*/ 74 w 802"/>
              <a:gd name="T5" fmla="*/ 261 h 466"/>
              <a:gd name="T6" fmla="*/ 109 w 802"/>
              <a:gd name="T7" fmla="*/ 281 h 466"/>
              <a:gd name="T8" fmla="*/ 105 w 802"/>
              <a:gd name="T9" fmla="*/ 312 h 466"/>
              <a:gd name="T10" fmla="*/ 84 w 802"/>
              <a:gd name="T11" fmla="*/ 328 h 466"/>
              <a:gd name="T12" fmla="*/ 29 w 802"/>
              <a:gd name="T13" fmla="*/ 312 h 466"/>
              <a:gd name="T14" fmla="*/ 4 w 802"/>
              <a:gd name="T15" fmla="*/ 365 h 466"/>
              <a:gd name="T16" fmla="*/ 0 w 802"/>
              <a:gd name="T17" fmla="*/ 401 h 466"/>
              <a:gd name="T18" fmla="*/ 15 w 802"/>
              <a:gd name="T19" fmla="*/ 416 h 466"/>
              <a:gd name="T20" fmla="*/ 55 w 802"/>
              <a:gd name="T21" fmla="*/ 416 h 466"/>
              <a:gd name="T22" fmla="*/ 65 w 802"/>
              <a:gd name="T23" fmla="*/ 429 h 466"/>
              <a:gd name="T24" fmla="*/ 77 w 802"/>
              <a:gd name="T25" fmla="*/ 443 h 466"/>
              <a:gd name="T26" fmla="*/ 116 w 802"/>
              <a:gd name="T27" fmla="*/ 443 h 466"/>
              <a:gd name="T28" fmla="*/ 160 w 802"/>
              <a:gd name="T29" fmla="*/ 451 h 466"/>
              <a:gd name="T30" fmla="*/ 189 w 802"/>
              <a:gd name="T31" fmla="*/ 466 h 466"/>
              <a:gd name="T32" fmla="*/ 227 w 802"/>
              <a:gd name="T33" fmla="*/ 463 h 466"/>
              <a:gd name="T34" fmla="*/ 252 w 802"/>
              <a:gd name="T35" fmla="*/ 439 h 466"/>
              <a:gd name="T36" fmla="*/ 290 w 802"/>
              <a:gd name="T37" fmla="*/ 417 h 466"/>
              <a:gd name="T38" fmla="*/ 318 w 802"/>
              <a:gd name="T39" fmla="*/ 377 h 466"/>
              <a:gd name="T40" fmla="*/ 339 w 802"/>
              <a:gd name="T41" fmla="*/ 379 h 466"/>
              <a:gd name="T42" fmla="*/ 370 w 802"/>
              <a:gd name="T43" fmla="*/ 406 h 466"/>
              <a:gd name="T44" fmla="*/ 402 w 802"/>
              <a:gd name="T45" fmla="*/ 419 h 466"/>
              <a:gd name="T46" fmla="*/ 430 w 802"/>
              <a:gd name="T47" fmla="*/ 425 h 466"/>
              <a:gd name="T48" fmla="*/ 489 w 802"/>
              <a:gd name="T49" fmla="*/ 444 h 466"/>
              <a:gd name="T50" fmla="*/ 535 w 802"/>
              <a:gd name="T51" fmla="*/ 440 h 466"/>
              <a:gd name="T52" fmla="*/ 576 w 802"/>
              <a:gd name="T53" fmla="*/ 419 h 466"/>
              <a:gd name="T54" fmla="*/ 624 w 802"/>
              <a:gd name="T55" fmla="*/ 408 h 466"/>
              <a:gd name="T56" fmla="*/ 645 w 802"/>
              <a:gd name="T57" fmla="*/ 346 h 466"/>
              <a:gd name="T58" fmla="*/ 688 w 802"/>
              <a:gd name="T59" fmla="*/ 352 h 466"/>
              <a:gd name="T60" fmla="*/ 704 w 802"/>
              <a:gd name="T61" fmla="*/ 310 h 466"/>
              <a:gd name="T62" fmla="*/ 737 w 802"/>
              <a:gd name="T63" fmla="*/ 321 h 466"/>
              <a:gd name="T64" fmla="*/ 744 w 802"/>
              <a:gd name="T65" fmla="*/ 279 h 466"/>
              <a:gd name="T66" fmla="*/ 764 w 802"/>
              <a:gd name="T67" fmla="*/ 237 h 466"/>
              <a:gd name="T68" fmla="*/ 769 w 802"/>
              <a:gd name="T69" fmla="*/ 213 h 466"/>
              <a:gd name="T70" fmla="*/ 774 w 802"/>
              <a:gd name="T71" fmla="*/ 175 h 466"/>
              <a:gd name="T72" fmla="*/ 773 w 802"/>
              <a:gd name="T73" fmla="*/ 139 h 466"/>
              <a:gd name="T74" fmla="*/ 762 w 802"/>
              <a:gd name="T75" fmla="*/ 110 h 466"/>
              <a:gd name="T76" fmla="*/ 772 w 802"/>
              <a:gd name="T77" fmla="*/ 93 h 466"/>
              <a:gd name="T78" fmla="*/ 795 w 802"/>
              <a:gd name="T79" fmla="*/ 33 h 466"/>
              <a:gd name="T80" fmla="*/ 771 w 802"/>
              <a:gd name="T81" fmla="*/ 25 h 466"/>
              <a:gd name="T82" fmla="*/ 731 w 802"/>
              <a:gd name="T83" fmla="*/ 0 h 466"/>
              <a:gd name="T84" fmla="*/ 702 w 802"/>
              <a:gd name="T85" fmla="*/ 14 h 466"/>
              <a:gd name="T86" fmla="*/ 661 w 802"/>
              <a:gd name="T87" fmla="*/ 53 h 466"/>
              <a:gd name="T88" fmla="*/ 615 w 802"/>
              <a:gd name="T89" fmla="*/ 58 h 466"/>
              <a:gd name="T90" fmla="*/ 581 w 802"/>
              <a:gd name="T91" fmla="*/ 45 h 466"/>
              <a:gd name="T92" fmla="*/ 553 w 802"/>
              <a:gd name="T93" fmla="*/ 37 h 466"/>
              <a:gd name="T94" fmla="*/ 506 w 802"/>
              <a:gd name="T95" fmla="*/ 45 h 466"/>
              <a:gd name="T96" fmla="*/ 469 w 802"/>
              <a:gd name="T97" fmla="*/ 18 h 466"/>
              <a:gd name="T98" fmla="*/ 394 w 802"/>
              <a:gd name="T99" fmla="*/ 13 h 466"/>
              <a:gd name="T100" fmla="*/ 346 w 802"/>
              <a:gd name="T101" fmla="*/ 5 h 466"/>
              <a:gd name="T102" fmla="*/ 315 w 802"/>
              <a:gd name="T103" fmla="*/ 25 h 466"/>
              <a:gd name="T104" fmla="*/ 275 w 802"/>
              <a:gd name="T105" fmla="*/ 50 h 466"/>
              <a:gd name="T106" fmla="*/ 243 w 802"/>
              <a:gd name="T107" fmla="*/ 70 h 466"/>
              <a:gd name="T108" fmla="*/ 195 w 802"/>
              <a:gd name="T109" fmla="*/ 90 h 466"/>
              <a:gd name="T110" fmla="*/ 126 w 802"/>
              <a:gd name="T111" fmla="*/ 91 h 466"/>
              <a:gd name="T112" fmla="*/ 80 w 802"/>
              <a:gd name="T113" fmla="*/ 98 h 466"/>
              <a:gd name="T114" fmla="*/ 57 w 802"/>
              <a:gd name="T115" fmla="*/ 112 h 466"/>
              <a:gd name="T116" fmla="*/ 53 w 802"/>
              <a:gd name="T117" fmla="*/ 132 h 466"/>
              <a:gd name="T118" fmla="*/ 96 w 802"/>
              <a:gd name="T119" fmla="*/ 13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2" h="466">
                <a:moveTo>
                  <a:pt x="94" y="155"/>
                </a:moveTo>
                <a:lnTo>
                  <a:pt x="94" y="155"/>
                </a:lnTo>
                <a:lnTo>
                  <a:pt x="96" y="161"/>
                </a:lnTo>
                <a:lnTo>
                  <a:pt x="99" y="166"/>
                </a:lnTo>
                <a:lnTo>
                  <a:pt x="99" y="168"/>
                </a:lnTo>
                <a:lnTo>
                  <a:pt x="99" y="171"/>
                </a:lnTo>
                <a:lnTo>
                  <a:pt x="98" y="176"/>
                </a:lnTo>
                <a:lnTo>
                  <a:pt x="96" y="180"/>
                </a:lnTo>
                <a:lnTo>
                  <a:pt x="96" y="180"/>
                </a:lnTo>
                <a:lnTo>
                  <a:pt x="90" y="181"/>
                </a:lnTo>
                <a:lnTo>
                  <a:pt x="85" y="181"/>
                </a:lnTo>
                <a:lnTo>
                  <a:pt x="76" y="178"/>
                </a:lnTo>
                <a:lnTo>
                  <a:pt x="71" y="177"/>
                </a:lnTo>
                <a:lnTo>
                  <a:pt x="66" y="177"/>
                </a:lnTo>
                <a:lnTo>
                  <a:pt x="60" y="178"/>
                </a:lnTo>
                <a:lnTo>
                  <a:pt x="55" y="182"/>
                </a:lnTo>
                <a:lnTo>
                  <a:pt x="59" y="241"/>
                </a:lnTo>
                <a:lnTo>
                  <a:pt x="59" y="241"/>
                </a:lnTo>
                <a:lnTo>
                  <a:pt x="62" y="248"/>
                </a:lnTo>
                <a:lnTo>
                  <a:pt x="68" y="255"/>
                </a:lnTo>
                <a:lnTo>
                  <a:pt x="74" y="261"/>
                </a:lnTo>
                <a:lnTo>
                  <a:pt x="79" y="266"/>
                </a:lnTo>
                <a:lnTo>
                  <a:pt x="79" y="266"/>
                </a:lnTo>
                <a:lnTo>
                  <a:pt x="89" y="274"/>
                </a:lnTo>
                <a:lnTo>
                  <a:pt x="99" y="281"/>
                </a:lnTo>
                <a:lnTo>
                  <a:pt x="99" y="281"/>
                </a:lnTo>
                <a:lnTo>
                  <a:pt x="106" y="281"/>
                </a:lnTo>
                <a:lnTo>
                  <a:pt x="109" y="281"/>
                </a:lnTo>
                <a:lnTo>
                  <a:pt x="110" y="283"/>
                </a:lnTo>
                <a:lnTo>
                  <a:pt x="113" y="287"/>
                </a:lnTo>
                <a:lnTo>
                  <a:pt x="113" y="287"/>
                </a:lnTo>
                <a:lnTo>
                  <a:pt x="106" y="300"/>
                </a:lnTo>
                <a:lnTo>
                  <a:pt x="105" y="304"/>
                </a:lnTo>
                <a:lnTo>
                  <a:pt x="105" y="306"/>
                </a:lnTo>
                <a:lnTo>
                  <a:pt x="105" y="312"/>
                </a:lnTo>
                <a:lnTo>
                  <a:pt x="105" y="312"/>
                </a:lnTo>
                <a:lnTo>
                  <a:pt x="104" y="316"/>
                </a:lnTo>
                <a:lnTo>
                  <a:pt x="104" y="321"/>
                </a:lnTo>
                <a:lnTo>
                  <a:pt x="104" y="321"/>
                </a:lnTo>
                <a:lnTo>
                  <a:pt x="98" y="324"/>
                </a:lnTo>
                <a:lnTo>
                  <a:pt x="91" y="327"/>
                </a:lnTo>
                <a:lnTo>
                  <a:pt x="84" y="328"/>
                </a:lnTo>
                <a:lnTo>
                  <a:pt x="76" y="328"/>
                </a:lnTo>
                <a:lnTo>
                  <a:pt x="59" y="327"/>
                </a:lnTo>
                <a:lnTo>
                  <a:pt x="45" y="327"/>
                </a:lnTo>
                <a:lnTo>
                  <a:pt x="45" y="327"/>
                </a:lnTo>
                <a:lnTo>
                  <a:pt x="37" y="320"/>
                </a:lnTo>
                <a:lnTo>
                  <a:pt x="29" y="312"/>
                </a:lnTo>
                <a:lnTo>
                  <a:pt x="29" y="312"/>
                </a:lnTo>
                <a:lnTo>
                  <a:pt x="23" y="312"/>
                </a:lnTo>
                <a:lnTo>
                  <a:pt x="18" y="314"/>
                </a:lnTo>
                <a:lnTo>
                  <a:pt x="13" y="315"/>
                </a:lnTo>
                <a:lnTo>
                  <a:pt x="9" y="319"/>
                </a:lnTo>
                <a:lnTo>
                  <a:pt x="7" y="356"/>
                </a:lnTo>
                <a:lnTo>
                  <a:pt x="7" y="356"/>
                </a:lnTo>
                <a:lnTo>
                  <a:pt x="4" y="365"/>
                </a:lnTo>
                <a:lnTo>
                  <a:pt x="3" y="376"/>
                </a:lnTo>
                <a:lnTo>
                  <a:pt x="3" y="376"/>
                </a:lnTo>
                <a:lnTo>
                  <a:pt x="1" y="379"/>
                </a:lnTo>
                <a:lnTo>
                  <a:pt x="0" y="380"/>
                </a:lnTo>
                <a:lnTo>
                  <a:pt x="0" y="386"/>
                </a:lnTo>
                <a:lnTo>
                  <a:pt x="0" y="401"/>
                </a:lnTo>
                <a:lnTo>
                  <a:pt x="0" y="401"/>
                </a:lnTo>
                <a:lnTo>
                  <a:pt x="4" y="402"/>
                </a:lnTo>
                <a:lnTo>
                  <a:pt x="7" y="402"/>
                </a:lnTo>
                <a:lnTo>
                  <a:pt x="10" y="404"/>
                </a:lnTo>
                <a:lnTo>
                  <a:pt x="14" y="405"/>
                </a:lnTo>
                <a:lnTo>
                  <a:pt x="14" y="405"/>
                </a:lnTo>
                <a:lnTo>
                  <a:pt x="15" y="409"/>
                </a:lnTo>
                <a:lnTo>
                  <a:pt x="15" y="416"/>
                </a:lnTo>
                <a:lnTo>
                  <a:pt x="15" y="416"/>
                </a:lnTo>
                <a:lnTo>
                  <a:pt x="23" y="417"/>
                </a:lnTo>
                <a:lnTo>
                  <a:pt x="30" y="418"/>
                </a:lnTo>
                <a:lnTo>
                  <a:pt x="38" y="419"/>
                </a:lnTo>
                <a:lnTo>
                  <a:pt x="45" y="419"/>
                </a:lnTo>
                <a:lnTo>
                  <a:pt x="45" y="419"/>
                </a:lnTo>
                <a:lnTo>
                  <a:pt x="55" y="416"/>
                </a:lnTo>
                <a:lnTo>
                  <a:pt x="58" y="416"/>
                </a:lnTo>
                <a:lnTo>
                  <a:pt x="64" y="417"/>
                </a:lnTo>
                <a:lnTo>
                  <a:pt x="64" y="417"/>
                </a:lnTo>
                <a:lnTo>
                  <a:pt x="65" y="423"/>
                </a:lnTo>
                <a:lnTo>
                  <a:pt x="66" y="425"/>
                </a:lnTo>
                <a:lnTo>
                  <a:pt x="65" y="427"/>
                </a:lnTo>
                <a:lnTo>
                  <a:pt x="65" y="429"/>
                </a:lnTo>
                <a:lnTo>
                  <a:pt x="64" y="430"/>
                </a:lnTo>
                <a:lnTo>
                  <a:pt x="64" y="433"/>
                </a:lnTo>
                <a:lnTo>
                  <a:pt x="64" y="436"/>
                </a:lnTo>
                <a:lnTo>
                  <a:pt x="65" y="440"/>
                </a:lnTo>
                <a:lnTo>
                  <a:pt x="65" y="440"/>
                </a:lnTo>
                <a:lnTo>
                  <a:pt x="71" y="443"/>
                </a:lnTo>
                <a:lnTo>
                  <a:pt x="77" y="443"/>
                </a:lnTo>
                <a:lnTo>
                  <a:pt x="90" y="443"/>
                </a:lnTo>
                <a:lnTo>
                  <a:pt x="90" y="443"/>
                </a:lnTo>
                <a:lnTo>
                  <a:pt x="97" y="445"/>
                </a:lnTo>
                <a:lnTo>
                  <a:pt x="104" y="446"/>
                </a:lnTo>
                <a:lnTo>
                  <a:pt x="104" y="446"/>
                </a:lnTo>
                <a:lnTo>
                  <a:pt x="109" y="445"/>
                </a:lnTo>
                <a:lnTo>
                  <a:pt x="116" y="443"/>
                </a:lnTo>
                <a:lnTo>
                  <a:pt x="134" y="443"/>
                </a:lnTo>
                <a:lnTo>
                  <a:pt x="134" y="443"/>
                </a:lnTo>
                <a:lnTo>
                  <a:pt x="147" y="442"/>
                </a:lnTo>
                <a:lnTo>
                  <a:pt x="151" y="443"/>
                </a:lnTo>
                <a:lnTo>
                  <a:pt x="153" y="444"/>
                </a:lnTo>
                <a:lnTo>
                  <a:pt x="156" y="448"/>
                </a:lnTo>
                <a:lnTo>
                  <a:pt x="160" y="451"/>
                </a:lnTo>
                <a:lnTo>
                  <a:pt x="163" y="454"/>
                </a:lnTo>
                <a:lnTo>
                  <a:pt x="163" y="454"/>
                </a:lnTo>
                <a:lnTo>
                  <a:pt x="169" y="455"/>
                </a:lnTo>
                <a:lnTo>
                  <a:pt x="173" y="455"/>
                </a:lnTo>
                <a:lnTo>
                  <a:pt x="183" y="455"/>
                </a:lnTo>
                <a:lnTo>
                  <a:pt x="183" y="455"/>
                </a:lnTo>
                <a:lnTo>
                  <a:pt x="189" y="466"/>
                </a:lnTo>
                <a:lnTo>
                  <a:pt x="189" y="466"/>
                </a:lnTo>
                <a:lnTo>
                  <a:pt x="198" y="465"/>
                </a:lnTo>
                <a:lnTo>
                  <a:pt x="206" y="463"/>
                </a:lnTo>
                <a:lnTo>
                  <a:pt x="214" y="462"/>
                </a:lnTo>
                <a:lnTo>
                  <a:pt x="222" y="461"/>
                </a:lnTo>
                <a:lnTo>
                  <a:pt x="222" y="461"/>
                </a:lnTo>
                <a:lnTo>
                  <a:pt x="227" y="463"/>
                </a:lnTo>
                <a:lnTo>
                  <a:pt x="232" y="463"/>
                </a:lnTo>
                <a:lnTo>
                  <a:pt x="246" y="451"/>
                </a:lnTo>
                <a:lnTo>
                  <a:pt x="246" y="451"/>
                </a:lnTo>
                <a:lnTo>
                  <a:pt x="246" y="445"/>
                </a:lnTo>
                <a:lnTo>
                  <a:pt x="247" y="443"/>
                </a:lnTo>
                <a:lnTo>
                  <a:pt x="252" y="439"/>
                </a:lnTo>
                <a:lnTo>
                  <a:pt x="252" y="439"/>
                </a:lnTo>
                <a:lnTo>
                  <a:pt x="258" y="434"/>
                </a:lnTo>
                <a:lnTo>
                  <a:pt x="260" y="429"/>
                </a:lnTo>
                <a:lnTo>
                  <a:pt x="267" y="419"/>
                </a:lnTo>
                <a:lnTo>
                  <a:pt x="267" y="419"/>
                </a:lnTo>
                <a:lnTo>
                  <a:pt x="280" y="419"/>
                </a:lnTo>
                <a:lnTo>
                  <a:pt x="287" y="418"/>
                </a:lnTo>
                <a:lnTo>
                  <a:pt x="290" y="417"/>
                </a:lnTo>
                <a:lnTo>
                  <a:pt x="292" y="415"/>
                </a:lnTo>
                <a:lnTo>
                  <a:pt x="301" y="406"/>
                </a:lnTo>
                <a:lnTo>
                  <a:pt x="313" y="406"/>
                </a:lnTo>
                <a:lnTo>
                  <a:pt x="313" y="406"/>
                </a:lnTo>
                <a:lnTo>
                  <a:pt x="317" y="401"/>
                </a:lnTo>
                <a:lnTo>
                  <a:pt x="318" y="397"/>
                </a:lnTo>
                <a:lnTo>
                  <a:pt x="318" y="377"/>
                </a:lnTo>
                <a:lnTo>
                  <a:pt x="318" y="377"/>
                </a:lnTo>
                <a:lnTo>
                  <a:pt x="323" y="373"/>
                </a:lnTo>
                <a:lnTo>
                  <a:pt x="326" y="372"/>
                </a:lnTo>
                <a:lnTo>
                  <a:pt x="329" y="371"/>
                </a:lnTo>
                <a:lnTo>
                  <a:pt x="333" y="372"/>
                </a:lnTo>
                <a:lnTo>
                  <a:pt x="336" y="375"/>
                </a:lnTo>
                <a:lnTo>
                  <a:pt x="339" y="379"/>
                </a:lnTo>
                <a:lnTo>
                  <a:pt x="351" y="390"/>
                </a:lnTo>
                <a:lnTo>
                  <a:pt x="367" y="390"/>
                </a:lnTo>
                <a:lnTo>
                  <a:pt x="367" y="390"/>
                </a:lnTo>
                <a:lnTo>
                  <a:pt x="368" y="395"/>
                </a:lnTo>
                <a:lnTo>
                  <a:pt x="370" y="398"/>
                </a:lnTo>
                <a:lnTo>
                  <a:pt x="370" y="406"/>
                </a:lnTo>
                <a:lnTo>
                  <a:pt x="370" y="406"/>
                </a:lnTo>
                <a:lnTo>
                  <a:pt x="375" y="409"/>
                </a:lnTo>
                <a:lnTo>
                  <a:pt x="382" y="411"/>
                </a:lnTo>
                <a:lnTo>
                  <a:pt x="382" y="411"/>
                </a:lnTo>
                <a:lnTo>
                  <a:pt x="386" y="415"/>
                </a:lnTo>
                <a:lnTo>
                  <a:pt x="391" y="418"/>
                </a:lnTo>
                <a:lnTo>
                  <a:pt x="395" y="419"/>
                </a:lnTo>
                <a:lnTo>
                  <a:pt x="402" y="419"/>
                </a:lnTo>
                <a:lnTo>
                  <a:pt x="402" y="419"/>
                </a:lnTo>
                <a:lnTo>
                  <a:pt x="408" y="418"/>
                </a:lnTo>
                <a:lnTo>
                  <a:pt x="410" y="417"/>
                </a:lnTo>
                <a:lnTo>
                  <a:pt x="414" y="416"/>
                </a:lnTo>
                <a:lnTo>
                  <a:pt x="423" y="416"/>
                </a:lnTo>
                <a:lnTo>
                  <a:pt x="423" y="416"/>
                </a:lnTo>
                <a:lnTo>
                  <a:pt x="430" y="425"/>
                </a:lnTo>
                <a:lnTo>
                  <a:pt x="433" y="429"/>
                </a:lnTo>
                <a:lnTo>
                  <a:pt x="439" y="432"/>
                </a:lnTo>
                <a:lnTo>
                  <a:pt x="475" y="432"/>
                </a:lnTo>
                <a:lnTo>
                  <a:pt x="475" y="432"/>
                </a:lnTo>
                <a:lnTo>
                  <a:pt x="478" y="434"/>
                </a:lnTo>
                <a:lnTo>
                  <a:pt x="481" y="436"/>
                </a:lnTo>
                <a:lnTo>
                  <a:pt x="489" y="444"/>
                </a:lnTo>
                <a:lnTo>
                  <a:pt x="504" y="459"/>
                </a:lnTo>
                <a:lnTo>
                  <a:pt x="504" y="459"/>
                </a:lnTo>
                <a:lnTo>
                  <a:pt x="511" y="458"/>
                </a:lnTo>
                <a:lnTo>
                  <a:pt x="517" y="456"/>
                </a:lnTo>
                <a:lnTo>
                  <a:pt x="523" y="454"/>
                </a:lnTo>
                <a:lnTo>
                  <a:pt x="527" y="449"/>
                </a:lnTo>
                <a:lnTo>
                  <a:pt x="535" y="440"/>
                </a:lnTo>
                <a:lnTo>
                  <a:pt x="542" y="432"/>
                </a:lnTo>
                <a:lnTo>
                  <a:pt x="542" y="432"/>
                </a:lnTo>
                <a:lnTo>
                  <a:pt x="554" y="432"/>
                </a:lnTo>
                <a:lnTo>
                  <a:pt x="563" y="429"/>
                </a:lnTo>
                <a:lnTo>
                  <a:pt x="570" y="426"/>
                </a:lnTo>
                <a:lnTo>
                  <a:pt x="576" y="419"/>
                </a:lnTo>
                <a:lnTo>
                  <a:pt x="576" y="419"/>
                </a:lnTo>
                <a:lnTo>
                  <a:pt x="596" y="419"/>
                </a:lnTo>
                <a:lnTo>
                  <a:pt x="604" y="420"/>
                </a:lnTo>
                <a:lnTo>
                  <a:pt x="612" y="423"/>
                </a:lnTo>
                <a:lnTo>
                  <a:pt x="628" y="423"/>
                </a:lnTo>
                <a:lnTo>
                  <a:pt x="628" y="423"/>
                </a:lnTo>
                <a:lnTo>
                  <a:pt x="626" y="415"/>
                </a:lnTo>
                <a:lnTo>
                  <a:pt x="624" y="408"/>
                </a:lnTo>
                <a:lnTo>
                  <a:pt x="624" y="356"/>
                </a:lnTo>
                <a:lnTo>
                  <a:pt x="624" y="356"/>
                </a:lnTo>
                <a:lnTo>
                  <a:pt x="625" y="353"/>
                </a:lnTo>
                <a:lnTo>
                  <a:pt x="626" y="351"/>
                </a:lnTo>
                <a:lnTo>
                  <a:pt x="632" y="348"/>
                </a:lnTo>
                <a:lnTo>
                  <a:pt x="639" y="347"/>
                </a:lnTo>
                <a:lnTo>
                  <a:pt x="645" y="346"/>
                </a:lnTo>
                <a:lnTo>
                  <a:pt x="659" y="346"/>
                </a:lnTo>
                <a:lnTo>
                  <a:pt x="664" y="347"/>
                </a:lnTo>
                <a:lnTo>
                  <a:pt x="664" y="347"/>
                </a:lnTo>
                <a:lnTo>
                  <a:pt x="668" y="348"/>
                </a:lnTo>
                <a:lnTo>
                  <a:pt x="669" y="350"/>
                </a:lnTo>
                <a:lnTo>
                  <a:pt x="674" y="351"/>
                </a:lnTo>
                <a:lnTo>
                  <a:pt x="688" y="352"/>
                </a:lnTo>
                <a:lnTo>
                  <a:pt x="695" y="344"/>
                </a:lnTo>
                <a:lnTo>
                  <a:pt x="695" y="344"/>
                </a:lnTo>
                <a:lnTo>
                  <a:pt x="697" y="338"/>
                </a:lnTo>
                <a:lnTo>
                  <a:pt x="697" y="332"/>
                </a:lnTo>
                <a:lnTo>
                  <a:pt x="697" y="319"/>
                </a:lnTo>
                <a:lnTo>
                  <a:pt x="697" y="319"/>
                </a:lnTo>
                <a:lnTo>
                  <a:pt x="704" y="310"/>
                </a:lnTo>
                <a:lnTo>
                  <a:pt x="715" y="310"/>
                </a:lnTo>
                <a:lnTo>
                  <a:pt x="715" y="310"/>
                </a:lnTo>
                <a:lnTo>
                  <a:pt x="719" y="316"/>
                </a:lnTo>
                <a:lnTo>
                  <a:pt x="724" y="320"/>
                </a:lnTo>
                <a:lnTo>
                  <a:pt x="729" y="321"/>
                </a:lnTo>
                <a:lnTo>
                  <a:pt x="737" y="321"/>
                </a:lnTo>
                <a:lnTo>
                  <a:pt x="737" y="321"/>
                </a:lnTo>
                <a:lnTo>
                  <a:pt x="739" y="314"/>
                </a:lnTo>
                <a:lnTo>
                  <a:pt x="740" y="306"/>
                </a:lnTo>
                <a:lnTo>
                  <a:pt x="740" y="292"/>
                </a:lnTo>
                <a:lnTo>
                  <a:pt x="744" y="284"/>
                </a:lnTo>
                <a:lnTo>
                  <a:pt x="744" y="284"/>
                </a:lnTo>
                <a:lnTo>
                  <a:pt x="744" y="281"/>
                </a:lnTo>
                <a:lnTo>
                  <a:pt x="744" y="279"/>
                </a:lnTo>
                <a:lnTo>
                  <a:pt x="745" y="274"/>
                </a:lnTo>
                <a:lnTo>
                  <a:pt x="752" y="264"/>
                </a:lnTo>
                <a:lnTo>
                  <a:pt x="752" y="264"/>
                </a:lnTo>
                <a:lnTo>
                  <a:pt x="756" y="260"/>
                </a:lnTo>
                <a:lnTo>
                  <a:pt x="757" y="255"/>
                </a:lnTo>
                <a:lnTo>
                  <a:pt x="757" y="244"/>
                </a:lnTo>
                <a:lnTo>
                  <a:pt x="764" y="237"/>
                </a:lnTo>
                <a:lnTo>
                  <a:pt x="764" y="237"/>
                </a:lnTo>
                <a:lnTo>
                  <a:pt x="769" y="237"/>
                </a:lnTo>
                <a:lnTo>
                  <a:pt x="772" y="235"/>
                </a:lnTo>
                <a:lnTo>
                  <a:pt x="772" y="235"/>
                </a:lnTo>
                <a:lnTo>
                  <a:pt x="771" y="226"/>
                </a:lnTo>
                <a:lnTo>
                  <a:pt x="771" y="219"/>
                </a:lnTo>
                <a:lnTo>
                  <a:pt x="769" y="213"/>
                </a:lnTo>
                <a:lnTo>
                  <a:pt x="769" y="206"/>
                </a:lnTo>
                <a:lnTo>
                  <a:pt x="769" y="206"/>
                </a:lnTo>
                <a:lnTo>
                  <a:pt x="772" y="199"/>
                </a:lnTo>
                <a:lnTo>
                  <a:pt x="772" y="191"/>
                </a:lnTo>
                <a:lnTo>
                  <a:pt x="775" y="182"/>
                </a:lnTo>
                <a:lnTo>
                  <a:pt x="775" y="182"/>
                </a:lnTo>
                <a:lnTo>
                  <a:pt x="774" y="175"/>
                </a:lnTo>
                <a:lnTo>
                  <a:pt x="771" y="168"/>
                </a:lnTo>
                <a:lnTo>
                  <a:pt x="767" y="160"/>
                </a:lnTo>
                <a:lnTo>
                  <a:pt x="764" y="151"/>
                </a:lnTo>
                <a:lnTo>
                  <a:pt x="764" y="151"/>
                </a:lnTo>
                <a:lnTo>
                  <a:pt x="768" y="148"/>
                </a:lnTo>
                <a:lnTo>
                  <a:pt x="772" y="143"/>
                </a:lnTo>
                <a:lnTo>
                  <a:pt x="773" y="139"/>
                </a:lnTo>
                <a:lnTo>
                  <a:pt x="773" y="131"/>
                </a:lnTo>
                <a:lnTo>
                  <a:pt x="773" y="131"/>
                </a:lnTo>
                <a:lnTo>
                  <a:pt x="772" y="127"/>
                </a:lnTo>
                <a:lnTo>
                  <a:pt x="771" y="122"/>
                </a:lnTo>
                <a:lnTo>
                  <a:pt x="767" y="118"/>
                </a:lnTo>
                <a:lnTo>
                  <a:pt x="764" y="113"/>
                </a:lnTo>
                <a:lnTo>
                  <a:pt x="762" y="110"/>
                </a:lnTo>
                <a:lnTo>
                  <a:pt x="761" y="105"/>
                </a:lnTo>
                <a:lnTo>
                  <a:pt x="761" y="105"/>
                </a:lnTo>
                <a:lnTo>
                  <a:pt x="761" y="100"/>
                </a:lnTo>
                <a:lnTo>
                  <a:pt x="763" y="95"/>
                </a:lnTo>
                <a:lnTo>
                  <a:pt x="763" y="95"/>
                </a:lnTo>
                <a:lnTo>
                  <a:pt x="767" y="93"/>
                </a:lnTo>
                <a:lnTo>
                  <a:pt x="772" y="93"/>
                </a:lnTo>
                <a:lnTo>
                  <a:pt x="781" y="93"/>
                </a:lnTo>
                <a:lnTo>
                  <a:pt x="787" y="95"/>
                </a:lnTo>
                <a:lnTo>
                  <a:pt x="795" y="95"/>
                </a:lnTo>
                <a:lnTo>
                  <a:pt x="802" y="73"/>
                </a:lnTo>
                <a:lnTo>
                  <a:pt x="801" y="44"/>
                </a:lnTo>
                <a:lnTo>
                  <a:pt x="801" y="44"/>
                </a:lnTo>
                <a:lnTo>
                  <a:pt x="795" y="33"/>
                </a:lnTo>
                <a:lnTo>
                  <a:pt x="795" y="33"/>
                </a:lnTo>
                <a:lnTo>
                  <a:pt x="791" y="32"/>
                </a:lnTo>
                <a:lnTo>
                  <a:pt x="786" y="32"/>
                </a:lnTo>
                <a:lnTo>
                  <a:pt x="781" y="31"/>
                </a:lnTo>
                <a:lnTo>
                  <a:pt x="777" y="31"/>
                </a:lnTo>
                <a:lnTo>
                  <a:pt x="774" y="28"/>
                </a:lnTo>
                <a:lnTo>
                  <a:pt x="771" y="25"/>
                </a:lnTo>
                <a:lnTo>
                  <a:pt x="766" y="21"/>
                </a:lnTo>
                <a:lnTo>
                  <a:pt x="752" y="4"/>
                </a:lnTo>
                <a:lnTo>
                  <a:pt x="752" y="4"/>
                </a:lnTo>
                <a:lnTo>
                  <a:pt x="743" y="4"/>
                </a:lnTo>
                <a:lnTo>
                  <a:pt x="738" y="2"/>
                </a:lnTo>
                <a:lnTo>
                  <a:pt x="734" y="0"/>
                </a:lnTo>
                <a:lnTo>
                  <a:pt x="731" y="0"/>
                </a:lnTo>
                <a:lnTo>
                  <a:pt x="731" y="0"/>
                </a:lnTo>
                <a:lnTo>
                  <a:pt x="729" y="2"/>
                </a:lnTo>
                <a:lnTo>
                  <a:pt x="727" y="3"/>
                </a:lnTo>
                <a:lnTo>
                  <a:pt x="723" y="4"/>
                </a:lnTo>
                <a:lnTo>
                  <a:pt x="714" y="4"/>
                </a:lnTo>
                <a:lnTo>
                  <a:pt x="714" y="4"/>
                </a:lnTo>
                <a:lnTo>
                  <a:pt x="702" y="14"/>
                </a:lnTo>
                <a:lnTo>
                  <a:pt x="691" y="22"/>
                </a:lnTo>
                <a:lnTo>
                  <a:pt x="681" y="29"/>
                </a:lnTo>
                <a:lnTo>
                  <a:pt x="673" y="38"/>
                </a:lnTo>
                <a:lnTo>
                  <a:pt x="673" y="38"/>
                </a:lnTo>
                <a:lnTo>
                  <a:pt x="671" y="42"/>
                </a:lnTo>
                <a:lnTo>
                  <a:pt x="668" y="47"/>
                </a:lnTo>
                <a:lnTo>
                  <a:pt x="661" y="53"/>
                </a:lnTo>
                <a:lnTo>
                  <a:pt x="658" y="55"/>
                </a:lnTo>
                <a:lnTo>
                  <a:pt x="653" y="56"/>
                </a:lnTo>
                <a:lnTo>
                  <a:pt x="625" y="56"/>
                </a:lnTo>
                <a:lnTo>
                  <a:pt x="625" y="56"/>
                </a:lnTo>
                <a:lnTo>
                  <a:pt x="621" y="58"/>
                </a:lnTo>
                <a:lnTo>
                  <a:pt x="615" y="58"/>
                </a:lnTo>
                <a:lnTo>
                  <a:pt x="615" y="58"/>
                </a:lnTo>
                <a:lnTo>
                  <a:pt x="609" y="57"/>
                </a:lnTo>
                <a:lnTo>
                  <a:pt x="603" y="56"/>
                </a:lnTo>
                <a:lnTo>
                  <a:pt x="596" y="52"/>
                </a:lnTo>
                <a:lnTo>
                  <a:pt x="592" y="48"/>
                </a:lnTo>
                <a:lnTo>
                  <a:pt x="587" y="46"/>
                </a:lnTo>
                <a:lnTo>
                  <a:pt x="587" y="46"/>
                </a:lnTo>
                <a:lnTo>
                  <a:pt x="581" y="45"/>
                </a:lnTo>
                <a:lnTo>
                  <a:pt x="573" y="44"/>
                </a:lnTo>
                <a:lnTo>
                  <a:pt x="573" y="44"/>
                </a:lnTo>
                <a:lnTo>
                  <a:pt x="567" y="41"/>
                </a:lnTo>
                <a:lnTo>
                  <a:pt x="561" y="41"/>
                </a:lnTo>
                <a:lnTo>
                  <a:pt x="561" y="41"/>
                </a:lnTo>
                <a:lnTo>
                  <a:pt x="553" y="37"/>
                </a:lnTo>
                <a:lnTo>
                  <a:pt x="553" y="37"/>
                </a:lnTo>
                <a:lnTo>
                  <a:pt x="546" y="40"/>
                </a:lnTo>
                <a:lnTo>
                  <a:pt x="539" y="42"/>
                </a:lnTo>
                <a:lnTo>
                  <a:pt x="529" y="44"/>
                </a:lnTo>
                <a:lnTo>
                  <a:pt x="517" y="44"/>
                </a:lnTo>
                <a:lnTo>
                  <a:pt x="517" y="44"/>
                </a:lnTo>
                <a:lnTo>
                  <a:pt x="507" y="45"/>
                </a:lnTo>
                <a:lnTo>
                  <a:pt x="506" y="45"/>
                </a:lnTo>
                <a:lnTo>
                  <a:pt x="498" y="44"/>
                </a:lnTo>
                <a:lnTo>
                  <a:pt x="498" y="44"/>
                </a:lnTo>
                <a:lnTo>
                  <a:pt x="491" y="36"/>
                </a:lnTo>
                <a:lnTo>
                  <a:pt x="483" y="27"/>
                </a:lnTo>
                <a:lnTo>
                  <a:pt x="479" y="24"/>
                </a:lnTo>
                <a:lnTo>
                  <a:pt x="475" y="21"/>
                </a:lnTo>
                <a:lnTo>
                  <a:pt x="469" y="18"/>
                </a:lnTo>
                <a:lnTo>
                  <a:pt x="463" y="17"/>
                </a:lnTo>
                <a:lnTo>
                  <a:pt x="463" y="17"/>
                </a:lnTo>
                <a:lnTo>
                  <a:pt x="446" y="17"/>
                </a:lnTo>
                <a:lnTo>
                  <a:pt x="439" y="16"/>
                </a:lnTo>
                <a:lnTo>
                  <a:pt x="438" y="15"/>
                </a:lnTo>
                <a:lnTo>
                  <a:pt x="433" y="13"/>
                </a:lnTo>
                <a:lnTo>
                  <a:pt x="394" y="13"/>
                </a:lnTo>
                <a:lnTo>
                  <a:pt x="394" y="13"/>
                </a:lnTo>
                <a:lnTo>
                  <a:pt x="378" y="7"/>
                </a:lnTo>
                <a:lnTo>
                  <a:pt x="362" y="0"/>
                </a:lnTo>
                <a:lnTo>
                  <a:pt x="362" y="0"/>
                </a:lnTo>
                <a:lnTo>
                  <a:pt x="356" y="3"/>
                </a:lnTo>
                <a:lnTo>
                  <a:pt x="353" y="4"/>
                </a:lnTo>
                <a:lnTo>
                  <a:pt x="346" y="5"/>
                </a:lnTo>
                <a:lnTo>
                  <a:pt x="344" y="6"/>
                </a:lnTo>
                <a:lnTo>
                  <a:pt x="339" y="9"/>
                </a:lnTo>
                <a:lnTo>
                  <a:pt x="327" y="21"/>
                </a:lnTo>
                <a:lnTo>
                  <a:pt x="327" y="21"/>
                </a:lnTo>
                <a:lnTo>
                  <a:pt x="319" y="21"/>
                </a:lnTo>
                <a:lnTo>
                  <a:pt x="317" y="23"/>
                </a:lnTo>
                <a:lnTo>
                  <a:pt x="315" y="25"/>
                </a:lnTo>
                <a:lnTo>
                  <a:pt x="310" y="27"/>
                </a:lnTo>
                <a:lnTo>
                  <a:pt x="310" y="27"/>
                </a:lnTo>
                <a:lnTo>
                  <a:pt x="304" y="29"/>
                </a:lnTo>
                <a:lnTo>
                  <a:pt x="298" y="35"/>
                </a:lnTo>
                <a:lnTo>
                  <a:pt x="281" y="46"/>
                </a:lnTo>
                <a:lnTo>
                  <a:pt x="281" y="46"/>
                </a:lnTo>
                <a:lnTo>
                  <a:pt x="275" y="50"/>
                </a:lnTo>
                <a:lnTo>
                  <a:pt x="269" y="53"/>
                </a:lnTo>
                <a:lnTo>
                  <a:pt x="269" y="53"/>
                </a:lnTo>
                <a:lnTo>
                  <a:pt x="263" y="60"/>
                </a:lnTo>
                <a:lnTo>
                  <a:pt x="260" y="64"/>
                </a:lnTo>
                <a:lnTo>
                  <a:pt x="258" y="65"/>
                </a:lnTo>
                <a:lnTo>
                  <a:pt x="255" y="66"/>
                </a:lnTo>
                <a:lnTo>
                  <a:pt x="243" y="70"/>
                </a:lnTo>
                <a:lnTo>
                  <a:pt x="243" y="70"/>
                </a:lnTo>
                <a:lnTo>
                  <a:pt x="237" y="70"/>
                </a:lnTo>
                <a:lnTo>
                  <a:pt x="231" y="73"/>
                </a:lnTo>
                <a:lnTo>
                  <a:pt x="223" y="73"/>
                </a:lnTo>
                <a:lnTo>
                  <a:pt x="208" y="88"/>
                </a:lnTo>
                <a:lnTo>
                  <a:pt x="208" y="88"/>
                </a:lnTo>
                <a:lnTo>
                  <a:pt x="195" y="90"/>
                </a:lnTo>
                <a:lnTo>
                  <a:pt x="185" y="93"/>
                </a:lnTo>
                <a:lnTo>
                  <a:pt x="156" y="93"/>
                </a:lnTo>
                <a:lnTo>
                  <a:pt x="156" y="93"/>
                </a:lnTo>
                <a:lnTo>
                  <a:pt x="143" y="90"/>
                </a:lnTo>
                <a:lnTo>
                  <a:pt x="143" y="90"/>
                </a:lnTo>
                <a:lnTo>
                  <a:pt x="135" y="89"/>
                </a:lnTo>
                <a:lnTo>
                  <a:pt x="126" y="91"/>
                </a:lnTo>
                <a:lnTo>
                  <a:pt x="116" y="93"/>
                </a:lnTo>
                <a:lnTo>
                  <a:pt x="109" y="93"/>
                </a:lnTo>
                <a:lnTo>
                  <a:pt x="109" y="93"/>
                </a:lnTo>
                <a:lnTo>
                  <a:pt x="101" y="96"/>
                </a:lnTo>
                <a:lnTo>
                  <a:pt x="101" y="96"/>
                </a:lnTo>
                <a:lnTo>
                  <a:pt x="90" y="98"/>
                </a:lnTo>
                <a:lnTo>
                  <a:pt x="80" y="98"/>
                </a:lnTo>
                <a:lnTo>
                  <a:pt x="72" y="101"/>
                </a:lnTo>
                <a:lnTo>
                  <a:pt x="72" y="101"/>
                </a:lnTo>
                <a:lnTo>
                  <a:pt x="68" y="103"/>
                </a:lnTo>
                <a:lnTo>
                  <a:pt x="66" y="105"/>
                </a:lnTo>
                <a:lnTo>
                  <a:pt x="62" y="110"/>
                </a:lnTo>
                <a:lnTo>
                  <a:pt x="60" y="111"/>
                </a:lnTo>
                <a:lnTo>
                  <a:pt x="57" y="112"/>
                </a:lnTo>
                <a:lnTo>
                  <a:pt x="51" y="113"/>
                </a:lnTo>
                <a:lnTo>
                  <a:pt x="43" y="113"/>
                </a:lnTo>
                <a:lnTo>
                  <a:pt x="43" y="113"/>
                </a:lnTo>
                <a:lnTo>
                  <a:pt x="45" y="122"/>
                </a:lnTo>
                <a:lnTo>
                  <a:pt x="47" y="130"/>
                </a:lnTo>
                <a:lnTo>
                  <a:pt x="47" y="130"/>
                </a:lnTo>
                <a:lnTo>
                  <a:pt x="53" y="132"/>
                </a:lnTo>
                <a:lnTo>
                  <a:pt x="59" y="130"/>
                </a:lnTo>
                <a:lnTo>
                  <a:pt x="59" y="130"/>
                </a:lnTo>
                <a:lnTo>
                  <a:pt x="77" y="129"/>
                </a:lnTo>
                <a:lnTo>
                  <a:pt x="86" y="130"/>
                </a:lnTo>
                <a:lnTo>
                  <a:pt x="94" y="131"/>
                </a:lnTo>
                <a:lnTo>
                  <a:pt x="94" y="131"/>
                </a:lnTo>
                <a:lnTo>
                  <a:pt x="96" y="136"/>
                </a:lnTo>
                <a:lnTo>
                  <a:pt x="96" y="140"/>
                </a:lnTo>
                <a:lnTo>
                  <a:pt x="96" y="146"/>
                </a:lnTo>
                <a:lnTo>
                  <a:pt x="95" y="150"/>
                </a:lnTo>
                <a:lnTo>
                  <a:pt x="94" y="155"/>
                </a:lnTo>
                <a:lnTo>
                  <a:pt x="94" y="155"/>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85" name="Freeform 14"/>
          <p:cNvSpPr/>
          <p:nvPr/>
        </p:nvSpPr>
        <p:spPr bwMode="auto">
          <a:xfrm>
            <a:off x="952219" y="3725695"/>
            <a:ext cx="2297438" cy="1493229"/>
          </a:xfrm>
          <a:custGeom>
            <a:avLst/>
            <a:gdLst>
              <a:gd name="T0" fmla="*/ 937 w 1528"/>
              <a:gd name="T1" fmla="*/ 138 h 993"/>
              <a:gd name="T2" fmla="*/ 875 w 1528"/>
              <a:gd name="T3" fmla="*/ 123 h 993"/>
              <a:gd name="T4" fmla="*/ 829 w 1528"/>
              <a:gd name="T5" fmla="*/ 128 h 993"/>
              <a:gd name="T6" fmla="*/ 761 w 1528"/>
              <a:gd name="T7" fmla="*/ 91 h 993"/>
              <a:gd name="T8" fmla="*/ 699 w 1528"/>
              <a:gd name="T9" fmla="*/ 61 h 993"/>
              <a:gd name="T10" fmla="*/ 646 w 1528"/>
              <a:gd name="T11" fmla="*/ 60 h 993"/>
              <a:gd name="T12" fmla="*/ 601 w 1528"/>
              <a:gd name="T13" fmla="*/ 95 h 993"/>
              <a:gd name="T14" fmla="*/ 588 w 1528"/>
              <a:gd name="T15" fmla="*/ 148 h 993"/>
              <a:gd name="T16" fmla="*/ 554 w 1528"/>
              <a:gd name="T17" fmla="*/ 138 h 993"/>
              <a:gd name="T18" fmla="*/ 497 w 1528"/>
              <a:gd name="T19" fmla="*/ 144 h 993"/>
              <a:gd name="T20" fmla="*/ 456 w 1528"/>
              <a:gd name="T21" fmla="*/ 112 h 993"/>
              <a:gd name="T22" fmla="*/ 392 w 1528"/>
              <a:gd name="T23" fmla="*/ 79 h 993"/>
              <a:gd name="T24" fmla="*/ 281 w 1528"/>
              <a:gd name="T25" fmla="*/ 49 h 993"/>
              <a:gd name="T26" fmla="*/ 234 w 1528"/>
              <a:gd name="T27" fmla="*/ 32 h 993"/>
              <a:gd name="T28" fmla="*/ 160 w 1528"/>
              <a:gd name="T29" fmla="*/ 12 h 993"/>
              <a:gd name="T30" fmla="*/ 114 w 1528"/>
              <a:gd name="T31" fmla="*/ 36 h 993"/>
              <a:gd name="T32" fmla="*/ 90 w 1528"/>
              <a:gd name="T33" fmla="*/ 98 h 993"/>
              <a:gd name="T34" fmla="*/ 53 w 1528"/>
              <a:gd name="T35" fmla="*/ 158 h 993"/>
              <a:gd name="T36" fmla="*/ 11 w 1528"/>
              <a:gd name="T37" fmla="*/ 176 h 993"/>
              <a:gd name="T38" fmla="*/ 24 w 1528"/>
              <a:gd name="T39" fmla="*/ 305 h 993"/>
              <a:gd name="T40" fmla="*/ 45 w 1528"/>
              <a:gd name="T41" fmla="*/ 409 h 993"/>
              <a:gd name="T42" fmla="*/ 107 w 1528"/>
              <a:gd name="T43" fmla="*/ 493 h 993"/>
              <a:gd name="T44" fmla="*/ 152 w 1528"/>
              <a:gd name="T45" fmla="*/ 526 h 993"/>
              <a:gd name="T46" fmla="*/ 154 w 1528"/>
              <a:gd name="T47" fmla="*/ 591 h 993"/>
              <a:gd name="T48" fmla="*/ 230 w 1528"/>
              <a:gd name="T49" fmla="*/ 673 h 993"/>
              <a:gd name="T50" fmla="*/ 252 w 1528"/>
              <a:gd name="T51" fmla="*/ 693 h 993"/>
              <a:gd name="T52" fmla="*/ 294 w 1528"/>
              <a:gd name="T53" fmla="*/ 750 h 993"/>
              <a:gd name="T54" fmla="*/ 436 w 1528"/>
              <a:gd name="T55" fmla="*/ 817 h 993"/>
              <a:gd name="T56" fmla="*/ 523 w 1528"/>
              <a:gd name="T57" fmla="*/ 840 h 993"/>
              <a:gd name="T58" fmla="*/ 584 w 1528"/>
              <a:gd name="T59" fmla="*/ 876 h 993"/>
              <a:gd name="T60" fmla="*/ 696 w 1528"/>
              <a:gd name="T61" fmla="*/ 945 h 993"/>
              <a:gd name="T62" fmla="*/ 773 w 1528"/>
              <a:gd name="T63" fmla="*/ 936 h 993"/>
              <a:gd name="T64" fmla="*/ 841 w 1528"/>
              <a:gd name="T65" fmla="*/ 913 h 993"/>
              <a:gd name="T66" fmla="*/ 911 w 1528"/>
              <a:gd name="T67" fmla="*/ 934 h 993"/>
              <a:gd name="T68" fmla="*/ 1004 w 1528"/>
              <a:gd name="T69" fmla="*/ 922 h 993"/>
              <a:gd name="T70" fmla="*/ 1074 w 1528"/>
              <a:gd name="T71" fmla="*/ 930 h 993"/>
              <a:gd name="T72" fmla="*/ 1142 w 1528"/>
              <a:gd name="T73" fmla="*/ 913 h 993"/>
              <a:gd name="T74" fmla="*/ 1255 w 1528"/>
              <a:gd name="T75" fmla="*/ 945 h 993"/>
              <a:gd name="T76" fmla="*/ 1322 w 1528"/>
              <a:gd name="T77" fmla="*/ 993 h 993"/>
              <a:gd name="T78" fmla="*/ 1434 w 1528"/>
              <a:gd name="T79" fmla="*/ 916 h 993"/>
              <a:gd name="T80" fmla="*/ 1500 w 1528"/>
              <a:gd name="T81" fmla="*/ 851 h 993"/>
              <a:gd name="T82" fmla="*/ 1523 w 1528"/>
              <a:gd name="T83" fmla="*/ 775 h 993"/>
              <a:gd name="T84" fmla="*/ 1469 w 1528"/>
              <a:gd name="T85" fmla="*/ 721 h 993"/>
              <a:gd name="T86" fmla="*/ 1369 w 1528"/>
              <a:gd name="T87" fmla="*/ 797 h 993"/>
              <a:gd name="T88" fmla="*/ 1324 w 1528"/>
              <a:gd name="T89" fmla="*/ 782 h 993"/>
              <a:gd name="T90" fmla="*/ 1271 w 1528"/>
              <a:gd name="T91" fmla="*/ 799 h 993"/>
              <a:gd name="T92" fmla="*/ 1220 w 1528"/>
              <a:gd name="T93" fmla="*/ 794 h 993"/>
              <a:gd name="T94" fmla="*/ 1195 w 1528"/>
              <a:gd name="T95" fmla="*/ 742 h 993"/>
              <a:gd name="T96" fmla="*/ 1214 w 1528"/>
              <a:gd name="T97" fmla="*/ 716 h 993"/>
              <a:gd name="T98" fmla="*/ 1189 w 1528"/>
              <a:gd name="T99" fmla="*/ 664 h 993"/>
              <a:gd name="T100" fmla="*/ 1179 w 1528"/>
              <a:gd name="T101" fmla="*/ 617 h 993"/>
              <a:gd name="T102" fmla="*/ 1143 w 1528"/>
              <a:gd name="T103" fmla="*/ 571 h 993"/>
              <a:gd name="T104" fmla="*/ 1162 w 1528"/>
              <a:gd name="T105" fmla="*/ 512 h 993"/>
              <a:gd name="T106" fmla="*/ 1234 w 1528"/>
              <a:gd name="T107" fmla="*/ 468 h 993"/>
              <a:gd name="T108" fmla="*/ 1298 w 1528"/>
              <a:gd name="T109" fmla="*/ 427 h 993"/>
              <a:gd name="T110" fmla="*/ 1302 w 1528"/>
              <a:gd name="T111" fmla="*/ 345 h 993"/>
              <a:gd name="T112" fmla="*/ 1248 w 1528"/>
              <a:gd name="T113" fmla="*/ 295 h 993"/>
              <a:gd name="T114" fmla="*/ 1189 w 1528"/>
              <a:gd name="T115" fmla="*/ 242 h 993"/>
              <a:gd name="T116" fmla="*/ 1103 w 1528"/>
              <a:gd name="T117" fmla="*/ 225 h 993"/>
              <a:gd name="T118" fmla="*/ 1060 w 1528"/>
              <a:gd name="T119" fmla="*/ 12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8" h="993">
                <a:moveTo>
                  <a:pt x="1007" y="141"/>
                </a:moveTo>
                <a:lnTo>
                  <a:pt x="1007" y="141"/>
                </a:lnTo>
                <a:lnTo>
                  <a:pt x="1001" y="146"/>
                </a:lnTo>
                <a:lnTo>
                  <a:pt x="998" y="146"/>
                </a:lnTo>
                <a:lnTo>
                  <a:pt x="991" y="146"/>
                </a:lnTo>
                <a:lnTo>
                  <a:pt x="978" y="144"/>
                </a:lnTo>
                <a:lnTo>
                  <a:pt x="978" y="144"/>
                </a:lnTo>
                <a:lnTo>
                  <a:pt x="973" y="150"/>
                </a:lnTo>
                <a:lnTo>
                  <a:pt x="969" y="152"/>
                </a:lnTo>
                <a:lnTo>
                  <a:pt x="963" y="153"/>
                </a:lnTo>
                <a:lnTo>
                  <a:pt x="954" y="153"/>
                </a:lnTo>
                <a:lnTo>
                  <a:pt x="954" y="153"/>
                </a:lnTo>
                <a:lnTo>
                  <a:pt x="946" y="146"/>
                </a:lnTo>
                <a:lnTo>
                  <a:pt x="942" y="140"/>
                </a:lnTo>
                <a:lnTo>
                  <a:pt x="937" y="138"/>
                </a:lnTo>
                <a:lnTo>
                  <a:pt x="934" y="138"/>
                </a:lnTo>
                <a:lnTo>
                  <a:pt x="926" y="138"/>
                </a:lnTo>
                <a:lnTo>
                  <a:pt x="921" y="137"/>
                </a:lnTo>
                <a:lnTo>
                  <a:pt x="914" y="133"/>
                </a:lnTo>
                <a:lnTo>
                  <a:pt x="914" y="133"/>
                </a:lnTo>
                <a:lnTo>
                  <a:pt x="911" y="131"/>
                </a:lnTo>
                <a:lnTo>
                  <a:pt x="907" y="129"/>
                </a:lnTo>
                <a:lnTo>
                  <a:pt x="905" y="129"/>
                </a:lnTo>
                <a:lnTo>
                  <a:pt x="902" y="129"/>
                </a:lnTo>
                <a:lnTo>
                  <a:pt x="890" y="133"/>
                </a:lnTo>
                <a:lnTo>
                  <a:pt x="890" y="133"/>
                </a:lnTo>
                <a:lnTo>
                  <a:pt x="884" y="130"/>
                </a:lnTo>
                <a:lnTo>
                  <a:pt x="879" y="124"/>
                </a:lnTo>
                <a:lnTo>
                  <a:pt x="879" y="124"/>
                </a:lnTo>
                <a:lnTo>
                  <a:pt x="875" y="123"/>
                </a:lnTo>
                <a:lnTo>
                  <a:pt x="869" y="122"/>
                </a:lnTo>
                <a:lnTo>
                  <a:pt x="865" y="121"/>
                </a:lnTo>
                <a:lnTo>
                  <a:pt x="863" y="122"/>
                </a:lnTo>
                <a:lnTo>
                  <a:pt x="859" y="123"/>
                </a:lnTo>
                <a:lnTo>
                  <a:pt x="859" y="123"/>
                </a:lnTo>
                <a:lnTo>
                  <a:pt x="856" y="128"/>
                </a:lnTo>
                <a:lnTo>
                  <a:pt x="851" y="133"/>
                </a:lnTo>
                <a:lnTo>
                  <a:pt x="849" y="137"/>
                </a:lnTo>
                <a:lnTo>
                  <a:pt x="846" y="139"/>
                </a:lnTo>
                <a:lnTo>
                  <a:pt x="844" y="141"/>
                </a:lnTo>
                <a:lnTo>
                  <a:pt x="839" y="141"/>
                </a:lnTo>
                <a:lnTo>
                  <a:pt x="839" y="141"/>
                </a:lnTo>
                <a:lnTo>
                  <a:pt x="833" y="138"/>
                </a:lnTo>
                <a:lnTo>
                  <a:pt x="831" y="133"/>
                </a:lnTo>
                <a:lnTo>
                  <a:pt x="829" y="128"/>
                </a:lnTo>
                <a:lnTo>
                  <a:pt x="829" y="121"/>
                </a:lnTo>
                <a:lnTo>
                  <a:pt x="829" y="121"/>
                </a:lnTo>
                <a:lnTo>
                  <a:pt x="826" y="115"/>
                </a:lnTo>
                <a:lnTo>
                  <a:pt x="821" y="110"/>
                </a:lnTo>
                <a:lnTo>
                  <a:pt x="821" y="110"/>
                </a:lnTo>
                <a:lnTo>
                  <a:pt x="808" y="110"/>
                </a:lnTo>
                <a:lnTo>
                  <a:pt x="803" y="109"/>
                </a:lnTo>
                <a:lnTo>
                  <a:pt x="800" y="106"/>
                </a:lnTo>
                <a:lnTo>
                  <a:pt x="797" y="104"/>
                </a:lnTo>
                <a:lnTo>
                  <a:pt x="792" y="99"/>
                </a:lnTo>
                <a:lnTo>
                  <a:pt x="780" y="83"/>
                </a:lnTo>
                <a:lnTo>
                  <a:pt x="771" y="83"/>
                </a:lnTo>
                <a:lnTo>
                  <a:pt x="771" y="83"/>
                </a:lnTo>
                <a:lnTo>
                  <a:pt x="764" y="89"/>
                </a:lnTo>
                <a:lnTo>
                  <a:pt x="761" y="91"/>
                </a:lnTo>
                <a:lnTo>
                  <a:pt x="752" y="92"/>
                </a:lnTo>
                <a:lnTo>
                  <a:pt x="752" y="92"/>
                </a:lnTo>
                <a:lnTo>
                  <a:pt x="747" y="93"/>
                </a:lnTo>
                <a:lnTo>
                  <a:pt x="744" y="93"/>
                </a:lnTo>
                <a:lnTo>
                  <a:pt x="741" y="92"/>
                </a:lnTo>
                <a:lnTo>
                  <a:pt x="736" y="92"/>
                </a:lnTo>
                <a:lnTo>
                  <a:pt x="720" y="75"/>
                </a:lnTo>
                <a:lnTo>
                  <a:pt x="720" y="75"/>
                </a:lnTo>
                <a:lnTo>
                  <a:pt x="717" y="72"/>
                </a:lnTo>
                <a:lnTo>
                  <a:pt x="715" y="67"/>
                </a:lnTo>
                <a:lnTo>
                  <a:pt x="713" y="66"/>
                </a:lnTo>
                <a:lnTo>
                  <a:pt x="710" y="64"/>
                </a:lnTo>
                <a:lnTo>
                  <a:pt x="705" y="62"/>
                </a:lnTo>
                <a:lnTo>
                  <a:pt x="699" y="61"/>
                </a:lnTo>
                <a:lnTo>
                  <a:pt x="699" y="61"/>
                </a:lnTo>
                <a:lnTo>
                  <a:pt x="695" y="61"/>
                </a:lnTo>
                <a:lnTo>
                  <a:pt x="694" y="61"/>
                </a:lnTo>
                <a:lnTo>
                  <a:pt x="691" y="60"/>
                </a:lnTo>
                <a:lnTo>
                  <a:pt x="685" y="55"/>
                </a:lnTo>
                <a:lnTo>
                  <a:pt x="685" y="55"/>
                </a:lnTo>
                <a:lnTo>
                  <a:pt x="675" y="56"/>
                </a:lnTo>
                <a:lnTo>
                  <a:pt x="669" y="58"/>
                </a:lnTo>
                <a:lnTo>
                  <a:pt x="666" y="60"/>
                </a:lnTo>
                <a:lnTo>
                  <a:pt x="664" y="62"/>
                </a:lnTo>
                <a:lnTo>
                  <a:pt x="661" y="63"/>
                </a:lnTo>
                <a:lnTo>
                  <a:pt x="659" y="64"/>
                </a:lnTo>
                <a:lnTo>
                  <a:pt x="655" y="65"/>
                </a:lnTo>
                <a:lnTo>
                  <a:pt x="648" y="65"/>
                </a:lnTo>
                <a:lnTo>
                  <a:pt x="648" y="65"/>
                </a:lnTo>
                <a:lnTo>
                  <a:pt x="646" y="60"/>
                </a:lnTo>
                <a:lnTo>
                  <a:pt x="642" y="55"/>
                </a:lnTo>
                <a:lnTo>
                  <a:pt x="642" y="55"/>
                </a:lnTo>
                <a:lnTo>
                  <a:pt x="637" y="56"/>
                </a:lnTo>
                <a:lnTo>
                  <a:pt x="632" y="58"/>
                </a:lnTo>
                <a:lnTo>
                  <a:pt x="630" y="61"/>
                </a:lnTo>
                <a:lnTo>
                  <a:pt x="628" y="64"/>
                </a:lnTo>
                <a:lnTo>
                  <a:pt x="628" y="71"/>
                </a:lnTo>
                <a:lnTo>
                  <a:pt x="627" y="75"/>
                </a:lnTo>
                <a:lnTo>
                  <a:pt x="619" y="83"/>
                </a:lnTo>
                <a:lnTo>
                  <a:pt x="619" y="83"/>
                </a:lnTo>
                <a:lnTo>
                  <a:pt x="613" y="91"/>
                </a:lnTo>
                <a:lnTo>
                  <a:pt x="613" y="91"/>
                </a:lnTo>
                <a:lnTo>
                  <a:pt x="610" y="93"/>
                </a:lnTo>
                <a:lnTo>
                  <a:pt x="608" y="94"/>
                </a:lnTo>
                <a:lnTo>
                  <a:pt x="601" y="95"/>
                </a:lnTo>
                <a:lnTo>
                  <a:pt x="594" y="98"/>
                </a:lnTo>
                <a:lnTo>
                  <a:pt x="590" y="99"/>
                </a:lnTo>
                <a:lnTo>
                  <a:pt x="587" y="101"/>
                </a:lnTo>
                <a:lnTo>
                  <a:pt x="587" y="101"/>
                </a:lnTo>
                <a:lnTo>
                  <a:pt x="588" y="109"/>
                </a:lnTo>
                <a:lnTo>
                  <a:pt x="590" y="111"/>
                </a:lnTo>
                <a:lnTo>
                  <a:pt x="593" y="114"/>
                </a:lnTo>
                <a:lnTo>
                  <a:pt x="596" y="123"/>
                </a:lnTo>
                <a:lnTo>
                  <a:pt x="596" y="123"/>
                </a:lnTo>
                <a:lnTo>
                  <a:pt x="597" y="132"/>
                </a:lnTo>
                <a:lnTo>
                  <a:pt x="597" y="137"/>
                </a:lnTo>
                <a:lnTo>
                  <a:pt x="596" y="147"/>
                </a:lnTo>
                <a:lnTo>
                  <a:pt x="596" y="147"/>
                </a:lnTo>
                <a:lnTo>
                  <a:pt x="591" y="148"/>
                </a:lnTo>
                <a:lnTo>
                  <a:pt x="588" y="148"/>
                </a:lnTo>
                <a:lnTo>
                  <a:pt x="584" y="147"/>
                </a:lnTo>
                <a:lnTo>
                  <a:pt x="582" y="146"/>
                </a:lnTo>
                <a:lnTo>
                  <a:pt x="578" y="140"/>
                </a:lnTo>
                <a:lnTo>
                  <a:pt x="575" y="133"/>
                </a:lnTo>
                <a:lnTo>
                  <a:pt x="575" y="133"/>
                </a:lnTo>
                <a:lnTo>
                  <a:pt x="575" y="130"/>
                </a:lnTo>
                <a:lnTo>
                  <a:pt x="575" y="127"/>
                </a:lnTo>
                <a:lnTo>
                  <a:pt x="575" y="124"/>
                </a:lnTo>
                <a:lnTo>
                  <a:pt x="574" y="122"/>
                </a:lnTo>
                <a:lnTo>
                  <a:pt x="569" y="118"/>
                </a:lnTo>
                <a:lnTo>
                  <a:pt x="569" y="118"/>
                </a:lnTo>
                <a:lnTo>
                  <a:pt x="565" y="119"/>
                </a:lnTo>
                <a:lnTo>
                  <a:pt x="562" y="121"/>
                </a:lnTo>
                <a:lnTo>
                  <a:pt x="559" y="125"/>
                </a:lnTo>
                <a:lnTo>
                  <a:pt x="554" y="138"/>
                </a:lnTo>
                <a:lnTo>
                  <a:pt x="554" y="138"/>
                </a:lnTo>
                <a:lnTo>
                  <a:pt x="551" y="141"/>
                </a:lnTo>
                <a:lnTo>
                  <a:pt x="548" y="143"/>
                </a:lnTo>
                <a:lnTo>
                  <a:pt x="544" y="144"/>
                </a:lnTo>
                <a:lnTo>
                  <a:pt x="541" y="144"/>
                </a:lnTo>
                <a:lnTo>
                  <a:pt x="535" y="144"/>
                </a:lnTo>
                <a:lnTo>
                  <a:pt x="532" y="144"/>
                </a:lnTo>
                <a:lnTo>
                  <a:pt x="532" y="144"/>
                </a:lnTo>
                <a:lnTo>
                  <a:pt x="531" y="146"/>
                </a:lnTo>
                <a:lnTo>
                  <a:pt x="526" y="149"/>
                </a:lnTo>
                <a:lnTo>
                  <a:pt x="518" y="151"/>
                </a:lnTo>
                <a:lnTo>
                  <a:pt x="513" y="151"/>
                </a:lnTo>
                <a:lnTo>
                  <a:pt x="505" y="152"/>
                </a:lnTo>
                <a:lnTo>
                  <a:pt x="505" y="152"/>
                </a:lnTo>
                <a:lnTo>
                  <a:pt x="497" y="144"/>
                </a:lnTo>
                <a:lnTo>
                  <a:pt x="494" y="141"/>
                </a:lnTo>
                <a:lnTo>
                  <a:pt x="489" y="138"/>
                </a:lnTo>
                <a:lnTo>
                  <a:pt x="485" y="134"/>
                </a:lnTo>
                <a:lnTo>
                  <a:pt x="478" y="133"/>
                </a:lnTo>
                <a:lnTo>
                  <a:pt x="472" y="133"/>
                </a:lnTo>
                <a:lnTo>
                  <a:pt x="463" y="135"/>
                </a:lnTo>
                <a:lnTo>
                  <a:pt x="463" y="135"/>
                </a:lnTo>
                <a:lnTo>
                  <a:pt x="458" y="132"/>
                </a:lnTo>
                <a:lnTo>
                  <a:pt x="456" y="127"/>
                </a:lnTo>
                <a:lnTo>
                  <a:pt x="456" y="127"/>
                </a:lnTo>
                <a:lnTo>
                  <a:pt x="456" y="124"/>
                </a:lnTo>
                <a:lnTo>
                  <a:pt x="456" y="124"/>
                </a:lnTo>
                <a:lnTo>
                  <a:pt x="457" y="121"/>
                </a:lnTo>
                <a:lnTo>
                  <a:pt x="456" y="112"/>
                </a:lnTo>
                <a:lnTo>
                  <a:pt x="456" y="112"/>
                </a:lnTo>
                <a:lnTo>
                  <a:pt x="456" y="106"/>
                </a:lnTo>
                <a:lnTo>
                  <a:pt x="456" y="103"/>
                </a:lnTo>
                <a:lnTo>
                  <a:pt x="454" y="102"/>
                </a:lnTo>
                <a:lnTo>
                  <a:pt x="450" y="98"/>
                </a:lnTo>
                <a:lnTo>
                  <a:pt x="450" y="98"/>
                </a:lnTo>
                <a:lnTo>
                  <a:pt x="440" y="96"/>
                </a:lnTo>
                <a:lnTo>
                  <a:pt x="436" y="94"/>
                </a:lnTo>
                <a:lnTo>
                  <a:pt x="434" y="91"/>
                </a:lnTo>
                <a:lnTo>
                  <a:pt x="430" y="89"/>
                </a:lnTo>
                <a:lnTo>
                  <a:pt x="430" y="89"/>
                </a:lnTo>
                <a:lnTo>
                  <a:pt x="416" y="83"/>
                </a:lnTo>
                <a:lnTo>
                  <a:pt x="402" y="77"/>
                </a:lnTo>
                <a:lnTo>
                  <a:pt x="402" y="77"/>
                </a:lnTo>
                <a:lnTo>
                  <a:pt x="398" y="77"/>
                </a:lnTo>
                <a:lnTo>
                  <a:pt x="392" y="79"/>
                </a:lnTo>
                <a:lnTo>
                  <a:pt x="387" y="80"/>
                </a:lnTo>
                <a:lnTo>
                  <a:pt x="379" y="81"/>
                </a:lnTo>
                <a:lnTo>
                  <a:pt x="379" y="81"/>
                </a:lnTo>
                <a:lnTo>
                  <a:pt x="367" y="67"/>
                </a:lnTo>
                <a:lnTo>
                  <a:pt x="362" y="61"/>
                </a:lnTo>
                <a:lnTo>
                  <a:pt x="358" y="54"/>
                </a:lnTo>
                <a:lnTo>
                  <a:pt x="358" y="54"/>
                </a:lnTo>
                <a:lnTo>
                  <a:pt x="352" y="53"/>
                </a:lnTo>
                <a:lnTo>
                  <a:pt x="346" y="52"/>
                </a:lnTo>
                <a:lnTo>
                  <a:pt x="338" y="48"/>
                </a:lnTo>
                <a:lnTo>
                  <a:pt x="304" y="45"/>
                </a:lnTo>
                <a:lnTo>
                  <a:pt x="304" y="45"/>
                </a:lnTo>
                <a:lnTo>
                  <a:pt x="297" y="42"/>
                </a:lnTo>
                <a:lnTo>
                  <a:pt x="290" y="41"/>
                </a:lnTo>
                <a:lnTo>
                  <a:pt x="281" y="49"/>
                </a:lnTo>
                <a:lnTo>
                  <a:pt x="281" y="49"/>
                </a:lnTo>
                <a:lnTo>
                  <a:pt x="275" y="49"/>
                </a:lnTo>
                <a:lnTo>
                  <a:pt x="271" y="49"/>
                </a:lnTo>
                <a:lnTo>
                  <a:pt x="267" y="48"/>
                </a:lnTo>
                <a:lnTo>
                  <a:pt x="266" y="46"/>
                </a:lnTo>
                <a:lnTo>
                  <a:pt x="263" y="44"/>
                </a:lnTo>
                <a:lnTo>
                  <a:pt x="260" y="42"/>
                </a:lnTo>
                <a:lnTo>
                  <a:pt x="257" y="41"/>
                </a:lnTo>
                <a:lnTo>
                  <a:pt x="257" y="41"/>
                </a:lnTo>
                <a:lnTo>
                  <a:pt x="249" y="41"/>
                </a:lnTo>
                <a:lnTo>
                  <a:pt x="244" y="35"/>
                </a:lnTo>
                <a:lnTo>
                  <a:pt x="244" y="35"/>
                </a:lnTo>
                <a:lnTo>
                  <a:pt x="239" y="34"/>
                </a:lnTo>
                <a:lnTo>
                  <a:pt x="234" y="32"/>
                </a:lnTo>
                <a:lnTo>
                  <a:pt x="234" y="32"/>
                </a:lnTo>
                <a:lnTo>
                  <a:pt x="227" y="26"/>
                </a:lnTo>
                <a:lnTo>
                  <a:pt x="220" y="20"/>
                </a:lnTo>
                <a:lnTo>
                  <a:pt x="220" y="20"/>
                </a:lnTo>
                <a:lnTo>
                  <a:pt x="218" y="20"/>
                </a:lnTo>
                <a:lnTo>
                  <a:pt x="214" y="20"/>
                </a:lnTo>
                <a:lnTo>
                  <a:pt x="205" y="23"/>
                </a:lnTo>
                <a:lnTo>
                  <a:pt x="193" y="25"/>
                </a:lnTo>
                <a:lnTo>
                  <a:pt x="187" y="25"/>
                </a:lnTo>
                <a:lnTo>
                  <a:pt x="180" y="25"/>
                </a:lnTo>
                <a:lnTo>
                  <a:pt x="180" y="25"/>
                </a:lnTo>
                <a:lnTo>
                  <a:pt x="176" y="24"/>
                </a:lnTo>
                <a:lnTo>
                  <a:pt x="172" y="22"/>
                </a:lnTo>
                <a:lnTo>
                  <a:pt x="167" y="18"/>
                </a:lnTo>
                <a:lnTo>
                  <a:pt x="163" y="15"/>
                </a:lnTo>
                <a:lnTo>
                  <a:pt x="160" y="12"/>
                </a:lnTo>
                <a:lnTo>
                  <a:pt x="160" y="12"/>
                </a:lnTo>
                <a:lnTo>
                  <a:pt x="155" y="10"/>
                </a:lnTo>
                <a:lnTo>
                  <a:pt x="153" y="8"/>
                </a:lnTo>
                <a:lnTo>
                  <a:pt x="151" y="6"/>
                </a:lnTo>
                <a:lnTo>
                  <a:pt x="150" y="0"/>
                </a:lnTo>
                <a:lnTo>
                  <a:pt x="150" y="0"/>
                </a:lnTo>
                <a:lnTo>
                  <a:pt x="141" y="0"/>
                </a:lnTo>
                <a:lnTo>
                  <a:pt x="134" y="1"/>
                </a:lnTo>
                <a:lnTo>
                  <a:pt x="129" y="3"/>
                </a:lnTo>
                <a:lnTo>
                  <a:pt x="122" y="8"/>
                </a:lnTo>
                <a:lnTo>
                  <a:pt x="122" y="8"/>
                </a:lnTo>
                <a:lnTo>
                  <a:pt x="119" y="14"/>
                </a:lnTo>
                <a:lnTo>
                  <a:pt x="115" y="20"/>
                </a:lnTo>
                <a:lnTo>
                  <a:pt x="114" y="28"/>
                </a:lnTo>
                <a:lnTo>
                  <a:pt x="114" y="36"/>
                </a:lnTo>
                <a:lnTo>
                  <a:pt x="113" y="52"/>
                </a:lnTo>
                <a:lnTo>
                  <a:pt x="113" y="57"/>
                </a:lnTo>
                <a:lnTo>
                  <a:pt x="111" y="63"/>
                </a:lnTo>
                <a:lnTo>
                  <a:pt x="111" y="63"/>
                </a:lnTo>
                <a:lnTo>
                  <a:pt x="106" y="70"/>
                </a:lnTo>
                <a:lnTo>
                  <a:pt x="101" y="75"/>
                </a:lnTo>
                <a:lnTo>
                  <a:pt x="101" y="75"/>
                </a:lnTo>
                <a:lnTo>
                  <a:pt x="91" y="77"/>
                </a:lnTo>
                <a:lnTo>
                  <a:pt x="87" y="79"/>
                </a:lnTo>
                <a:lnTo>
                  <a:pt x="85" y="81"/>
                </a:lnTo>
                <a:lnTo>
                  <a:pt x="84" y="83"/>
                </a:lnTo>
                <a:lnTo>
                  <a:pt x="84" y="86"/>
                </a:lnTo>
                <a:lnTo>
                  <a:pt x="84" y="86"/>
                </a:lnTo>
                <a:lnTo>
                  <a:pt x="90" y="98"/>
                </a:lnTo>
                <a:lnTo>
                  <a:pt x="90" y="98"/>
                </a:lnTo>
                <a:lnTo>
                  <a:pt x="87" y="103"/>
                </a:lnTo>
                <a:lnTo>
                  <a:pt x="87" y="109"/>
                </a:lnTo>
                <a:lnTo>
                  <a:pt x="87" y="109"/>
                </a:lnTo>
                <a:lnTo>
                  <a:pt x="84" y="113"/>
                </a:lnTo>
                <a:lnTo>
                  <a:pt x="81" y="118"/>
                </a:lnTo>
                <a:lnTo>
                  <a:pt x="81" y="118"/>
                </a:lnTo>
                <a:lnTo>
                  <a:pt x="77" y="127"/>
                </a:lnTo>
                <a:lnTo>
                  <a:pt x="74" y="138"/>
                </a:lnTo>
                <a:lnTo>
                  <a:pt x="72" y="143"/>
                </a:lnTo>
                <a:lnTo>
                  <a:pt x="69" y="148"/>
                </a:lnTo>
                <a:lnTo>
                  <a:pt x="66" y="152"/>
                </a:lnTo>
                <a:lnTo>
                  <a:pt x="62" y="156"/>
                </a:lnTo>
                <a:lnTo>
                  <a:pt x="62" y="156"/>
                </a:lnTo>
                <a:lnTo>
                  <a:pt x="58" y="157"/>
                </a:lnTo>
                <a:lnTo>
                  <a:pt x="53" y="158"/>
                </a:lnTo>
                <a:lnTo>
                  <a:pt x="46" y="158"/>
                </a:lnTo>
                <a:lnTo>
                  <a:pt x="43" y="159"/>
                </a:lnTo>
                <a:lnTo>
                  <a:pt x="43" y="159"/>
                </a:lnTo>
                <a:lnTo>
                  <a:pt x="37" y="163"/>
                </a:lnTo>
                <a:lnTo>
                  <a:pt x="31" y="167"/>
                </a:lnTo>
                <a:lnTo>
                  <a:pt x="31" y="167"/>
                </a:lnTo>
                <a:lnTo>
                  <a:pt x="27" y="166"/>
                </a:lnTo>
                <a:lnTo>
                  <a:pt x="24" y="165"/>
                </a:lnTo>
                <a:lnTo>
                  <a:pt x="24" y="165"/>
                </a:lnTo>
                <a:lnTo>
                  <a:pt x="18" y="160"/>
                </a:lnTo>
                <a:lnTo>
                  <a:pt x="11" y="159"/>
                </a:lnTo>
                <a:lnTo>
                  <a:pt x="11" y="159"/>
                </a:lnTo>
                <a:lnTo>
                  <a:pt x="10" y="166"/>
                </a:lnTo>
                <a:lnTo>
                  <a:pt x="10" y="171"/>
                </a:lnTo>
                <a:lnTo>
                  <a:pt x="11" y="176"/>
                </a:lnTo>
                <a:lnTo>
                  <a:pt x="14" y="179"/>
                </a:lnTo>
                <a:lnTo>
                  <a:pt x="19" y="185"/>
                </a:lnTo>
                <a:lnTo>
                  <a:pt x="23" y="188"/>
                </a:lnTo>
                <a:lnTo>
                  <a:pt x="24" y="192"/>
                </a:lnTo>
                <a:lnTo>
                  <a:pt x="24" y="217"/>
                </a:lnTo>
                <a:lnTo>
                  <a:pt x="24" y="217"/>
                </a:lnTo>
                <a:lnTo>
                  <a:pt x="21" y="225"/>
                </a:lnTo>
                <a:lnTo>
                  <a:pt x="18" y="229"/>
                </a:lnTo>
                <a:lnTo>
                  <a:pt x="9" y="237"/>
                </a:lnTo>
                <a:lnTo>
                  <a:pt x="9" y="237"/>
                </a:lnTo>
                <a:lnTo>
                  <a:pt x="13" y="248"/>
                </a:lnTo>
                <a:lnTo>
                  <a:pt x="16" y="259"/>
                </a:lnTo>
                <a:lnTo>
                  <a:pt x="24" y="281"/>
                </a:lnTo>
                <a:lnTo>
                  <a:pt x="24" y="305"/>
                </a:lnTo>
                <a:lnTo>
                  <a:pt x="24" y="305"/>
                </a:lnTo>
                <a:lnTo>
                  <a:pt x="17" y="310"/>
                </a:lnTo>
                <a:lnTo>
                  <a:pt x="9" y="315"/>
                </a:lnTo>
                <a:lnTo>
                  <a:pt x="9" y="325"/>
                </a:lnTo>
                <a:lnTo>
                  <a:pt x="9" y="325"/>
                </a:lnTo>
                <a:lnTo>
                  <a:pt x="0" y="332"/>
                </a:lnTo>
                <a:lnTo>
                  <a:pt x="0" y="356"/>
                </a:lnTo>
                <a:lnTo>
                  <a:pt x="0" y="356"/>
                </a:lnTo>
                <a:lnTo>
                  <a:pt x="9" y="370"/>
                </a:lnTo>
                <a:lnTo>
                  <a:pt x="18" y="385"/>
                </a:lnTo>
                <a:lnTo>
                  <a:pt x="18" y="385"/>
                </a:lnTo>
                <a:lnTo>
                  <a:pt x="29" y="391"/>
                </a:lnTo>
                <a:lnTo>
                  <a:pt x="38" y="399"/>
                </a:lnTo>
                <a:lnTo>
                  <a:pt x="38" y="410"/>
                </a:lnTo>
                <a:lnTo>
                  <a:pt x="38" y="410"/>
                </a:lnTo>
                <a:lnTo>
                  <a:pt x="45" y="409"/>
                </a:lnTo>
                <a:lnTo>
                  <a:pt x="48" y="408"/>
                </a:lnTo>
                <a:lnTo>
                  <a:pt x="52" y="407"/>
                </a:lnTo>
                <a:lnTo>
                  <a:pt x="58" y="407"/>
                </a:lnTo>
                <a:lnTo>
                  <a:pt x="111" y="465"/>
                </a:lnTo>
                <a:lnTo>
                  <a:pt x="111" y="465"/>
                </a:lnTo>
                <a:lnTo>
                  <a:pt x="112" y="468"/>
                </a:lnTo>
                <a:lnTo>
                  <a:pt x="112" y="472"/>
                </a:lnTo>
                <a:lnTo>
                  <a:pt x="110" y="475"/>
                </a:lnTo>
                <a:lnTo>
                  <a:pt x="106" y="477"/>
                </a:lnTo>
                <a:lnTo>
                  <a:pt x="100" y="483"/>
                </a:lnTo>
                <a:lnTo>
                  <a:pt x="95" y="488"/>
                </a:lnTo>
                <a:lnTo>
                  <a:pt x="95" y="488"/>
                </a:lnTo>
                <a:lnTo>
                  <a:pt x="97" y="491"/>
                </a:lnTo>
                <a:lnTo>
                  <a:pt x="101" y="492"/>
                </a:lnTo>
                <a:lnTo>
                  <a:pt x="107" y="493"/>
                </a:lnTo>
                <a:lnTo>
                  <a:pt x="115" y="493"/>
                </a:lnTo>
                <a:lnTo>
                  <a:pt x="120" y="493"/>
                </a:lnTo>
                <a:lnTo>
                  <a:pt x="124" y="494"/>
                </a:lnTo>
                <a:lnTo>
                  <a:pt x="124" y="494"/>
                </a:lnTo>
                <a:lnTo>
                  <a:pt x="129" y="494"/>
                </a:lnTo>
                <a:lnTo>
                  <a:pt x="130" y="494"/>
                </a:lnTo>
                <a:lnTo>
                  <a:pt x="133" y="495"/>
                </a:lnTo>
                <a:lnTo>
                  <a:pt x="139" y="500"/>
                </a:lnTo>
                <a:lnTo>
                  <a:pt x="139" y="500"/>
                </a:lnTo>
                <a:lnTo>
                  <a:pt x="140" y="506"/>
                </a:lnTo>
                <a:lnTo>
                  <a:pt x="141" y="511"/>
                </a:lnTo>
                <a:lnTo>
                  <a:pt x="144" y="514"/>
                </a:lnTo>
                <a:lnTo>
                  <a:pt x="147" y="517"/>
                </a:lnTo>
                <a:lnTo>
                  <a:pt x="150" y="521"/>
                </a:lnTo>
                <a:lnTo>
                  <a:pt x="152" y="526"/>
                </a:lnTo>
                <a:lnTo>
                  <a:pt x="154" y="533"/>
                </a:lnTo>
                <a:lnTo>
                  <a:pt x="155" y="542"/>
                </a:lnTo>
                <a:lnTo>
                  <a:pt x="155" y="542"/>
                </a:lnTo>
                <a:lnTo>
                  <a:pt x="148" y="550"/>
                </a:lnTo>
                <a:lnTo>
                  <a:pt x="144" y="553"/>
                </a:lnTo>
                <a:lnTo>
                  <a:pt x="143" y="557"/>
                </a:lnTo>
                <a:lnTo>
                  <a:pt x="142" y="560"/>
                </a:lnTo>
                <a:lnTo>
                  <a:pt x="141" y="564"/>
                </a:lnTo>
                <a:lnTo>
                  <a:pt x="142" y="577"/>
                </a:lnTo>
                <a:lnTo>
                  <a:pt x="142" y="577"/>
                </a:lnTo>
                <a:lnTo>
                  <a:pt x="142" y="587"/>
                </a:lnTo>
                <a:lnTo>
                  <a:pt x="143" y="589"/>
                </a:lnTo>
                <a:lnTo>
                  <a:pt x="148" y="595"/>
                </a:lnTo>
                <a:lnTo>
                  <a:pt x="148" y="595"/>
                </a:lnTo>
                <a:lnTo>
                  <a:pt x="154" y="591"/>
                </a:lnTo>
                <a:lnTo>
                  <a:pt x="158" y="590"/>
                </a:lnTo>
                <a:lnTo>
                  <a:pt x="162" y="589"/>
                </a:lnTo>
                <a:lnTo>
                  <a:pt x="162" y="589"/>
                </a:lnTo>
                <a:lnTo>
                  <a:pt x="164" y="595"/>
                </a:lnTo>
                <a:lnTo>
                  <a:pt x="164" y="600"/>
                </a:lnTo>
                <a:lnTo>
                  <a:pt x="164" y="606"/>
                </a:lnTo>
                <a:lnTo>
                  <a:pt x="166" y="612"/>
                </a:lnTo>
                <a:lnTo>
                  <a:pt x="166" y="612"/>
                </a:lnTo>
                <a:lnTo>
                  <a:pt x="178" y="619"/>
                </a:lnTo>
                <a:lnTo>
                  <a:pt x="191" y="626"/>
                </a:lnTo>
                <a:lnTo>
                  <a:pt x="204" y="631"/>
                </a:lnTo>
                <a:lnTo>
                  <a:pt x="215" y="640"/>
                </a:lnTo>
                <a:lnTo>
                  <a:pt x="215" y="640"/>
                </a:lnTo>
                <a:lnTo>
                  <a:pt x="224" y="662"/>
                </a:lnTo>
                <a:lnTo>
                  <a:pt x="230" y="673"/>
                </a:lnTo>
                <a:lnTo>
                  <a:pt x="234" y="676"/>
                </a:lnTo>
                <a:lnTo>
                  <a:pt x="237" y="679"/>
                </a:lnTo>
                <a:lnTo>
                  <a:pt x="237" y="679"/>
                </a:lnTo>
                <a:lnTo>
                  <a:pt x="240" y="681"/>
                </a:lnTo>
                <a:lnTo>
                  <a:pt x="243" y="681"/>
                </a:lnTo>
                <a:lnTo>
                  <a:pt x="247" y="678"/>
                </a:lnTo>
                <a:lnTo>
                  <a:pt x="252" y="675"/>
                </a:lnTo>
                <a:lnTo>
                  <a:pt x="257" y="670"/>
                </a:lnTo>
                <a:lnTo>
                  <a:pt x="257" y="670"/>
                </a:lnTo>
                <a:lnTo>
                  <a:pt x="260" y="674"/>
                </a:lnTo>
                <a:lnTo>
                  <a:pt x="262" y="676"/>
                </a:lnTo>
                <a:lnTo>
                  <a:pt x="263" y="677"/>
                </a:lnTo>
                <a:lnTo>
                  <a:pt x="263" y="681"/>
                </a:lnTo>
                <a:lnTo>
                  <a:pt x="258" y="685"/>
                </a:lnTo>
                <a:lnTo>
                  <a:pt x="252" y="693"/>
                </a:lnTo>
                <a:lnTo>
                  <a:pt x="252" y="693"/>
                </a:lnTo>
                <a:lnTo>
                  <a:pt x="245" y="693"/>
                </a:lnTo>
                <a:lnTo>
                  <a:pt x="239" y="694"/>
                </a:lnTo>
                <a:lnTo>
                  <a:pt x="239" y="694"/>
                </a:lnTo>
                <a:lnTo>
                  <a:pt x="240" y="700"/>
                </a:lnTo>
                <a:lnTo>
                  <a:pt x="245" y="704"/>
                </a:lnTo>
                <a:lnTo>
                  <a:pt x="249" y="710"/>
                </a:lnTo>
                <a:lnTo>
                  <a:pt x="256" y="714"/>
                </a:lnTo>
                <a:lnTo>
                  <a:pt x="269" y="723"/>
                </a:lnTo>
                <a:lnTo>
                  <a:pt x="281" y="729"/>
                </a:lnTo>
                <a:lnTo>
                  <a:pt x="281" y="729"/>
                </a:lnTo>
                <a:lnTo>
                  <a:pt x="286" y="734"/>
                </a:lnTo>
                <a:lnTo>
                  <a:pt x="290" y="740"/>
                </a:lnTo>
                <a:lnTo>
                  <a:pt x="293" y="745"/>
                </a:lnTo>
                <a:lnTo>
                  <a:pt x="294" y="750"/>
                </a:lnTo>
                <a:lnTo>
                  <a:pt x="295" y="760"/>
                </a:lnTo>
                <a:lnTo>
                  <a:pt x="296" y="763"/>
                </a:lnTo>
                <a:lnTo>
                  <a:pt x="297" y="768"/>
                </a:lnTo>
                <a:lnTo>
                  <a:pt x="312" y="782"/>
                </a:lnTo>
                <a:lnTo>
                  <a:pt x="326" y="783"/>
                </a:lnTo>
                <a:lnTo>
                  <a:pt x="344" y="763"/>
                </a:lnTo>
                <a:lnTo>
                  <a:pt x="352" y="763"/>
                </a:lnTo>
                <a:lnTo>
                  <a:pt x="352" y="763"/>
                </a:lnTo>
                <a:lnTo>
                  <a:pt x="355" y="770"/>
                </a:lnTo>
                <a:lnTo>
                  <a:pt x="361" y="777"/>
                </a:lnTo>
                <a:lnTo>
                  <a:pt x="372" y="771"/>
                </a:lnTo>
                <a:lnTo>
                  <a:pt x="372" y="771"/>
                </a:lnTo>
                <a:lnTo>
                  <a:pt x="386" y="777"/>
                </a:lnTo>
                <a:lnTo>
                  <a:pt x="399" y="782"/>
                </a:lnTo>
                <a:lnTo>
                  <a:pt x="436" y="817"/>
                </a:lnTo>
                <a:lnTo>
                  <a:pt x="436" y="817"/>
                </a:lnTo>
                <a:lnTo>
                  <a:pt x="441" y="820"/>
                </a:lnTo>
                <a:lnTo>
                  <a:pt x="447" y="822"/>
                </a:lnTo>
                <a:lnTo>
                  <a:pt x="458" y="826"/>
                </a:lnTo>
                <a:lnTo>
                  <a:pt x="465" y="827"/>
                </a:lnTo>
                <a:lnTo>
                  <a:pt x="469" y="828"/>
                </a:lnTo>
                <a:lnTo>
                  <a:pt x="475" y="830"/>
                </a:lnTo>
                <a:lnTo>
                  <a:pt x="479" y="835"/>
                </a:lnTo>
                <a:lnTo>
                  <a:pt x="479" y="835"/>
                </a:lnTo>
                <a:lnTo>
                  <a:pt x="486" y="844"/>
                </a:lnTo>
                <a:lnTo>
                  <a:pt x="486" y="844"/>
                </a:lnTo>
                <a:lnTo>
                  <a:pt x="498" y="844"/>
                </a:lnTo>
                <a:lnTo>
                  <a:pt x="504" y="841"/>
                </a:lnTo>
                <a:lnTo>
                  <a:pt x="510" y="840"/>
                </a:lnTo>
                <a:lnTo>
                  <a:pt x="523" y="840"/>
                </a:lnTo>
                <a:lnTo>
                  <a:pt x="523" y="840"/>
                </a:lnTo>
                <a:lnTo>
                  <a:pt x="532" y="850"/>
                </a:lnTo>
                <a:lnTo>
                  <a:pt x="540" y="861"/>
                </a:lnTo>
                <a:lnTo>
                  <a:pt x="546" y="870"/>
                </a:lnTo>
                <a:lnTo>
                  <a:pt x="550" y="873"/>
                </a:lnTo>
                <a:lnTo>
                  <a:pt x="552" y="875"/>
                </a:lnTo>
                <a:lnTo>
                  <a:pt x="552" y="875"/>
                </a:lnTo>
                <a:lnTo>
                  <a:pt x="555" y="875"/>
                </a:lnTo>
                <a:lnTo>
                  <a:pt x="558" y="875"/>
                </a:lnTo>
                <a:lnTo>
                  <a:pt x="563" y="873"/>
                </a:lnTo>
                <a:lnTo>
                  <a:pt x="570" y="870"/>
                </a:lnTo>
                <a:lnTo>
                  <a:pt x="574" y="869"/>
                </a:lnTo>
                <a:lnTo>
                  <a:pt x="579" y="869"/>
                </a:lnTo>
                <a:lnTo>
                  <a:pt x="579" y="869"/>
                </a:lnTo>
                <a:lnTo>
                  <a:pt x="584" y="876"/>
                </a:lnTo>
                <a:lnTo>
                  <a:pt x="587" y="884"/>
                </a:lnTo>
                <a:lnTo>
                  <a:pt x="610" y="907"/>
                </a:lnTo>
                <a:lnTo>
                  <a:pt x="610" y="907"/>
                </a:lnTo>
                <a:lnTo>
                  <a:pt x="622" y="917"/>
                </a:lnTo>
                <a:lnTo>
                  <a:pt x="629" y="922"/>
                </a:lnTo>
                <a:lnTo>
                  <a:pt x="631" y="922"/>
                </a:lnTo>
                <a:lnTo>
                  <a:pt x="635" y="922"/>
                </a:lnTo>
                <a:lnTo>
                  <a:pt x="642" y="921"/>
                </a:lnTo>
                <a:lnTo>
                  <a:pt x="676" y="921"/>
                </a:lnTo>
                <a:lnTo>
                  <a:pt x="676" y="921"/>
                </a:lnTo>
                <a:lnTo>
                  <a:pt x="684" y="930"/>
                </a:lnTo>
                <a:lnTo>
                  <a:pt x="689" y="936"/>
                </a:lnTo>
                <a:lnTo>
                  <a:pt x="693" y="941"/>
                </a:lnTo>
                <a:lnTo>
                  <a:pt x="696" y="945"/>
                </a:lnTo>
                <a:lnTo>
                  <a:pt x="696" y="945"/>
                </a:lnTo>
                <a:lnTo>
                  <a:pt x="706" y="953"/>
                </a:lnTo>
                <a:lnTo>
                  <a:pt x="716" y="960"/>
                </a:lnTo>
                <a:lnTo>
                  <a:pt x="725" y="960"/>
                </a:lnTo>
                <a:lnTo>
                  <a:pt x="725" y="960"/>
                </a:lnTo>
                <a:lnTo>
                  <a:pt x="728" y="955"/>
                </a:lnTo>
                <a:lnTo>
                  <a:pt x="732" y="951"/>
                </a:lnTo>
                <a:lnTo>
                  <a:pt x="735" y="943"/>
                </a:lnTo>
                <a:lnTo>
                  <a:pt x="736" y="940"/>
                </a:lnTo>
                <a:lnTo>
                  <a:pt x="739" y="937"/>
                </a:lnTo>
                <a:lnTo>
                  <a:pt x="742" y="936"/>
                </a:lnTo>
                <a:lnTo>
                  <a:pt x="746" y="935"/>
                </a:lnTo>
                <a:lnTo>
                  <a:pt x="746" y="935"/>
                </a:lnTo>
                <a:lnTo>
                  <a:pt x="754" y="934"/>
                </a:lnTo>
                <a:lnTo>
                  <a:pt x="761" y="934"/>
                </a:lnTo>
                <a:lnTo>
                  <a:pt x="773" y="936"/>
                </a:lnTo>
                <a:lnTo>
                  <a:pt x="787" y="941"/>
                </a:lnTo>
                <a:lnTo>
                  <a:pt x="787" y="941"/>
                </a:lnTo>
                <a:lnTo>
                  <a:pt x="791" y="941"/>
                </a:lnTo>
                <a:lnTo>
                  <a:pt x="796" y="940"/>
                </a:lnTo>
                <a:lnTo>
                  <a:pt x="798" y="939"/>
                </a:lnTo>
                <a:lnTo>
                  <a:pt x="800" y="937"/>
                </a:lnTo>
                <a:lnTo>
                  <a:pt x="804" y="934"/>
                </a:lnTo>
                <a:lnTo>
                  <a:pt x="807" y="931"/>
                </a:lnTo>
                <a:lnTo>
                  <a:pt x="807" y="931"/>
                </a:lnTo>
                <a:lnTo>
                  <a:pt x="817" y="930"/>
                </a:lnTo>
                <a:lnTo>
                  <a:pt x="827" y="927"/>
                </a:lnTo>
                <a:lnTo>
                  <a:pt x="827" y="927"/>
                </a:lnTo>
                <a:lnTo>
                  <a:pt x="833" y="920"/>
                </a:lnTo>
                <a:lnTo>
                  <a:pt x="837" y="916"/>
                </a:lnTo>
                <a:lnTo>
                  <a:pt x="841" y="913"/>
                </a:lnTo>
                <a:lnTo>
                  <a:pt x="841" y="913"/>
                </a:lnTo>
                <a:lnTo>
                  <a:pt x="849" y="917"/>
                </a:lnTo>
                <a:lnTo>
                  <a:pt x="854" y="920"/>
                </a:lnTo>
                <a:lnTo>
                  <a:pt x="856" y="922"/>
                </a:lnTo>
                <a:lnTo>
                  <a:pt x="856" y="923"/>
                </a:lnTo>
                <a:lnTo>
                  <a:pt x="858" y="924"/>
                </a:lnTo>
                <a:lnTo>
                  <a:pt x="861" y="925"/>
                </a:lnTo>
                <a:lnTo>
                  <a:pt x="882" y="930"/>
                </a:lnTo>
                <a:lnTo>
                  <a:pt x="882" y="930"/>
                </a:lnTo>
                <a:lnTo>
                  <a:pt x="887" y="930"/>
                </a:lnTo>
                <a:lnTo>
                  <a:pt x="893" y="931"/>
                </a:lnTo>
                <a:lnTo>
                  <a:pt x="893" y="931"/>
                </a:lnTo>
                <a:lnTo>
                  <a:pt x="902" y="932"/>
                </a:lnTo>
                <a:lnTo>
                  <a:pt x="907" y="933"/>
                </a:lnTo>
                <a:lnTo>
                  <a:pt x="911" y="934"/>
                </a:lnTo>
                <a:lnTo>
                  <a:pt x="914" y="935"/>
                </a:lnTo>
                <a:lnTo>
                  <a:pt x="922" y="942"/>
                </a:lnTo>
                <a:lnTo>
                  <a:pt x="922" y="942"/>
                </a:lnTo>
                <a:lnTo>
                  <a:pt x="928" y="942"/>
                </a:lnTo>
                <a:lnTo>
                  <a:pt x="934" y="944"/>
                </a:lnTo>
                <a:lnTo>
                  <a:pt x="934" y="944"/>
                </a:lnTo>
                <a:lnTo>
                  <a:pt x="940" y="942"/>
                </a:lnTo>
                <a:lnTo>
                  <a:pt x="945" y="942"/>
                </a:lnTo>
                <a:lnTo>
                  <a:pt x="945" y="942"/>
                </a:lnTo>
                <a:lnTo>
                  <a:pt x="957" y="950"/>
                </a:lnTo>
                <a:lnTo>
                  <a:pt x="957" y="950"/>
                </a:lnTo>
                <a:lnTo>
                  <a:pt x="973" y="941"/>
                </a:lnTo>
                <a:lnTo>
                  <a:pt x="989" y="931"/>
                </a:lnTo>
                <a:lnTo>
                  <a:pt x="997" y="926"/>
                </a:lnTo>
                <a:lnTo>
                  <a:pt x="1004" y="922"/>
                </a:lnTo>
                <a:lnTo>
                  <a:pt x="1012" y="920"/>
                </a:lnTo>
                <a:lnTo>
                  <a:pt x="1020" y="918"/>
                </a:lnTo>
                <a:lnTo>
                  <a:pt x="1020" y="918"/>
                </a:lnTo>
                <a:lnTo>
                  <a:pt x="1027" y="927"/>
                </a:lnTo>
                <a:lnTo>
                  <a:pt x="1027" y="927"/>
                </a:lnTo>
                <a:lnTo>
                  <a:pt x="1035" y="924"/>
                </a:lnTo>
                <a:lnTo>
                  <a:pt x="1039" y="922"/>
                </a:lnTo>
                <a:lnTo>
                  <a:pt x="1041" y="918"/>
                </a:lnTo>
                <a:lnTo>
                  <a:pt x="1043" y="918"/>
                </a:lnTo>
                <a:lnTo>
                  <a:pt x="1051" y="921"/>
                </a:lnTo>
                <a:lnTo>
                  <a:pt x="1058" y="921"/>
                </a:lnTo>
                <a:lnTo>
                  <a:pt x="1058" y="921"/>
                </a:lnTo>
                <a:lnTo>
                  <a:pt x="1064" y="922"/>
                </a:lnTo>
                <a:lnTo>
                  <a:pt x="1068" y="924"/>
                </a:lnTo>
                <a:lnTo>
                  <a:pt x="1074" y="930"/>
                </a:lnTo>
                <a:lnTo>
                  <a:pt x="1076" y="931"/>
                </a:lnTo>
                <a:lnTo>
                  <a:pt x="1078" y="931"/>
                </a:lnTo>
                <a:lnTo>
                  <a:pt x="1083" y="930"/>
                </a:lnTo>
                <a:lnTo>
                  <a:pt x="1087" y="925"/>
                </a:lnTo>
                <a:lnTo>
                  <a:pt x="1087" y="907"/>
                </a:lnTo>
                <a:lnTo>
                  <a:pt x="1087" y="907"/>
                </a:lnTo>
                <a:lnTo>
                  <a:pt x="1095" y="903"/>
                </a:lnTo>
                <a:lnTo>
                  <a:pt x="1100" y="901"/>
                </a:lnTo>
                <a:lnTo>
                  <a:pt x="1105" y="901"/>
                </a:lnTo>
                <a:lnTo>
                  <a:pt x="1109" y="902"/>
                </a:lnTo>
                <a:lnTo>
                  <a:pt x="1116" y="907"/>
                </a:lnTo>
                <a:lnTo>
                  <a:pt x="1119" y="909"/>
                </a:lnTo>
                <a:lnTo>
                  <a:pt x="1124" y="911"/>
                </a:lnTo>
                <a:lnTo>
                  <a:pt x="1142" y="913"/>
                </a:lnTo>
                <a:lnTo>
                  <a:pt x="1142" y="913"/>
                </a:lnTo>
                <a:lnTo>
                  <a:pt x="1145" y="916"/>
                </a:lnTo>
                <a:lnTo>
                  <a:pt x="1150" y="921"/>
                </a:lnTo>
                <a:lnTo>
                  <a:pt x="1156" y="925"/>
                </a:lnTo>
                <a:lnTo>
                  <a:pt x="1160" y="927"/>
                </a:lnTo>
                <a:lnTo>
                  <a:pt x="1164" y="927"/>
                </a:lnTo>
                <a:lnTo>
                  <a:pt x="1164" y="927"/>
                </a:lnTo>
                <a:lnTo>
                  <a:pt x="1167" y="926"/>
                </a:lnTo>
                <a:lnTo>
                  <a:pt x="1171" y="924"/>
                </a:lnTo>
                <a:lnTo>
                  <a:pt x="1173" y="920"/>
                </a:lnTo>
                <a:lnTo>
                  <a:pt x="1176" y="916"/>
                </a:lnTo>
                <a:lnTo>
                  <a:pt x="1181" y="906"/>
                </a:lnTo>
                <a:lnTo>
                  <a:pt x="1185" y="898"/>
                </a:lnTo>
                <a:lnTo>
                  <a:pt x="1208" y="898"/>
                </a:lnTo>
                <a:lnTo>
                  <a:pt x="1255" y="945"/>
                </a:lnTo>
                <a:lnTo>
                  <a:pt x="1255" y="945"/>
                </a:lnTo>
                <a:lnTo>
                  <a:pt x="1260" y="949"/>
                </a:lnTo>
                <a:lnTo>
                  <a:pt x="1266" y="953"/>
                </a:lnTo>
                <a:lnTo>
                  <a:pt x="1266" y="953"/>
                </a:lnTo>
                <a:lnTo>
                  <a:pt x="1265" y="956"/>
                </a:lnTo>
                <a:lnTo>
                  <a:pt x="1265" y="960"/>
                </a:lnTo>
                <a:lnTo>
                  <a:pt x="1265" y="963"/>
                </a:lnTo>
                <a:lnTo>
                  <a:pt x="1267" y="966"/>
                </a:lnTo>
                <a:lnTo>
                  <a:pt x="1271" y="973"/>
                </a:lnTo>
                <a:lnTo>
                  <a:pt x="1280" y="982"/>
                </a:lnTo>
                <a:lnTo>
                  <a:pt x="1298" y="982"/>
                </a:lnTo>
                <a:lnTo>
                  <a:pt x="1298" y="982"/>
                </a:lnTo>
                <a:lnTo>
                  <a:pt x="1309" y="989"/>
                </a:lnTo>
                <a:lnTo>
                  <a:pt x="1315" y="992"/>
                </a:lnTo>
                <a:lnTo>
                  <a:pt x="1322" y="993"/>
                </a:lnTo>
                <a:lnTo>
                  <a:pt x="1322" y="993"/>
                </a:lnTo>
                <a:lnTo>
                  <a:pt x="1362" y="971"/>
                </a:lnTo>
                <a:lnTo>
                  <a:pt x="1372" y="965"/>
                </a:lnTo>
                <a:lnTo>
                  <a:pt x="1382" y="961"/>
                </a:lnTo>
                <a:lnTo>
                  <a:pt x="1393" y="957"/>
                </a:lnTo>
                <a:lnTo>
                  <a:pt x="1404" y="955"/>
                </a:lnTo>
                <a:lnTo>
                  <a:pt x="1404" y="955"/>
                </a:lnTo>
                <a:lnTo>
                  <a:pt x="1409" y="952"/>
                </a:lnTo>
                <a:lnTo>
                  <a:pt x="1412" y="947"/>
                </a:lnTo>
                <a:lnTo>
                  <a:pt x="1419" y="939"/>
                </a:lnTo>
                <a:lnTo>
                  <a:pt x="1419" y="939"/>
                </a:lnTo>
                <a:lnTo>
                  <a:pt x="1423" y="939"/>
                </a:lnTo>
                <a:lnTo>
                  <a:pt x="1428" y="936"/>
                </a:lnTo>
                <a:lnTo>
                  <a:pt x="1428" y="936"/>
                </a:lnTo>
                <a:lnTo>
                  <a:pt x="1432" y="923"/>
                </a:lnTo>
                <a:lnTo>
                  <a:pt x="1434" y="916"/>
                </a:lnTo>
                <a:lnTo>
                  <a:pt x="1440" y="909"/>
                </a:lnTo>
                <a:lnTo>
                  <a:pt x="1440" y="909"/>
                </a:lnTo>
                <a:lnTo>
                  <a:pt x="1444" y="907"/>
                </a:lnTo>
                <a:lnTo>
                  <a:pt x="1446" y="907"/>
                </a:lnTo>
                <a:lnTo>
                  <a:pt x="1448" y="905"/>
                </a:lnTo>
                <a:lnTo>
                  <a:pt x="1453" y="898"/>
                </a:lnTo>
                <a:lnTo>
                  <a:pt x="1482" y="898"/>
                </a:lnTo>
                <a:lnTo>
                  <a:pt x="1482" y="878"/>
                </a:lnTo>
                <a:lnTo>
                  <a:pt x="1482" y="878"/>
                </a:lnTo>
                <a:lnTo>
                  <a:pt x="1488" y="874"/>
                </a:lnTo>
                <a:lnTo>
                  <a:pt x="1494" y="870"/>
                </a:lnTo>
                <a:lnTo>
                  <a:pt x="1499" y="868"/>
                </a:lnTo>
                <a:lnTo>
                  <a:pt x="1501" y="867"/>
                </a:lnTo>
                <a:lnTo>
                  <a:pt x="1501" y="864"/>
                </a:lnTo>
                <a:lnTo>
                  <a:pt x="1500" y="851"/>
                </a:lnTo>
                <a:lnTo>
                  <a:pt x="1500" y="851"/>
                </a:lnTo>
                <a:lnTo>
                  <a:pt x="1500" y="840"/>
                </a:lnTo>
                <a:lnTo>
                  <a:pt x="1501" y="836"/>
                </a:lnTo>
                <a:lnTo>
                  <a:pt x="1504" y="831"/>
                </a:lnTo>
                <a:lnTo>
                  <a:pt x="1504" y="831"/>
                </a:lnTo>
                <a:lnTo>
                  <a:pt x="1506" y="820"/>
                </a:lnTo>
                <a:lnTo>
                  <a:pt x="1506" y="813"/>
                </a:lnTo>
                <a:lnTo>
                  <a:pt x="1508" y="809"/>
                </a:lnTo>
                <a:lnTo>
                  <a:pt x="1520" y="797"/>
                </a:lnTo>
                <a:lnTo>
                  <a:pt x="1520" y="797"/>
                </a:lnTo>
                <a:lnTo>
                  <a:pt x="1523" y="791"/>
                </a:lnTo>
                <a:lnTo>
                  <a:pt x="1525" y="787"/>
                </a:lnTo>
                <a:lnTo>
                  <a:pt x="1528" y="778"/>
                </a:lnTo>
                <a:lnTo>
                  <a:pt x="1528" y="778"/>
                </a:lnTo>
                <a:lnTo>
                  <a:pt x="1523" y="775"/>
                </a:lnTo>
                <a:lnTo>
                  <a:pt x="1517" y="771"/>
                </a:lnTo>
                <a:lnTo>
                  <a:pt x="1517" y="771"/>
                </a:lnTo>
                <a:lnTo>
                  <a:pt x="1517" y="761"/>
                </a:lnTo>
                <a:lnTo>
                  <a:pt x="1516" y="756"/>
                </a:lnTo>
                <a:lnTo>
                  <a:pt x="1515" y="751"/>
                </a:lnTo>
                <a:lnTo>
                  <a:pt x="1515" y="751"/>
                </a:lnTo>
                <a:lnTo>
                  <a:pt x="1508" y="749"/>
                </a:lnTo>
                <a:lnTo>
                  <a:pt x="1500" y="749"/>
                </a:lnTo>
                <a:lnTo>
                  <a:pt x="1500" y="749"/>
                </a:lnTo>
                <a:lnTo>
                  <a:pt x="1495" y="744"/>
                </a:lnTo>
                <a:lnTo>
                  <a:pt x="1486" y="735"/>
                </a:lnTo>
                <a:lnTo>
                  <a:pt x="1477" y="726"/>
                </a:lnTo>
                <a:lnTo>
                  <a:pt x="1471" y="722"/>
                </a:lnTo>
                <a:lnTo>
                  <a:pt x="1471" y="722"/>
                </a:lnTo>
                <a:lnTo>
                  <a:pt x="1469" y="721"/>
                </a:lnTo>
                <a:lnTo>
                  <a:pt x="1467" y="722"/>
                </a:lnTo>
                <a:lnTo>
                  <a:pt x="1461" y="722"/>
                </a:lnTo>
                <a:lnTo>
                  <a:pt x="1458" y="722"/>
                </a:lnTo>
                <a:lnTo>
                  <a:pt x="1455" y="721"/>
                </a:lnTo>
                <a:lnTo>
                  <a:pt x="1451" y="718"/>
                </a:lnTo>
                <a:lnTo>
                  <a:pt x="1448" y="714"/>
                </a:lnTo>
                <a:lnTo>
                  <a:pt x="1434" y="714"/>
                </a:lnTo>
                <a:lnTo>
                  <a:pt x="1425" y="724"/>
                </a:lnTo>
                <a:lnTo>
                  <a:pt x="1425" y="724"/>
                </a:lnTo>
                <a:lnTo>
                  <a:pt x="1424" y="733"/>
                </a:lnTo>
                <a:lnTo>
                  <a:pt x="1422" y="742"/>
                </a:lnTo>
                <a:lnTo>
                  <a:pt x="1384" y="789"/>
                </a:lnTo>
                <a:lnTo>
                  <a:pt x="1373" y="789"/>
                </a:lnTo>
                <a:lnTo>
                  <a:pt x="1373" y="789"/>
                </a:lnTo>
                <a:lnTo>
                  <a:pt x="1369" y="797"/>
                </a:lnTo>
                <a:lnTo>
                  <a:pt x="1365" y="803"/>
                </a:lnTo>
                <a:lnTo>
                  <a:pt x="1365" y="803"/>
                </a:lnTo>
                <a:lnTo>
                  <a:pt x="1362" y="804"/>
                </a:lnTo>
                <a:lnTo>
                  <a:pt x="1358" y="806"/>
                </a:lnTo>
                <a:lnTo>
                  <a:pt x="1358" y="806"/>
                </a:lnTo>
                <a:lnTo>
                  <a:pt x="1351" y="800"/>
                </a:lnTo>
                <a:lnTo>
                  <a:pt x="1345" y="796"/>
                </a:lnTo>
                <a:lnTo>
                  <a:pt x="1341" y="790"/>
                </a:lnTo>
                <a:lnTo>
                  <a:pt x="1338" y="790"/>
                </a:lnTo>
                <a:lnTo>
                  <a:pt x="1337" y="789"/>
                </a:lnTo>
                <a:lnTo>
                  <a:pt x="1327" y="789"/>
                </a:lnTo>
                <a:lnTo>
                  <a:pt x="1327" y="789"/>
                </a:lnTo>
                <a:lnTo>
                  <a:pt x="1325" y="785"/>
                </a:lnTo>
                <a:lnTo>
                  <a:pt x="1324" y="782"/>
                </a:lnTo>
                <a:lnTo>
                  <a:pt x="1324" y="782"/>
                </a:lnTo>
                <a:lnTo>
                  <a:pt x="1322" y="778"/>
                </a:lnTo>
                <a:lnTo>
                  <a:pt x="1318" y="774"/>
                </a:lnTo>
                <a:lnTo>
                  <a:pt x="1316" y="773"/>
                </a:lnTo>
                <a:lnTo>
                  <a:pt x="1313" y="772"/>
                </a:lnTo>
                <a:lnTo>
                  <a:pt x="1309" y="773"/>
                </a:lnTo>
                <a:lnTo>
                  <a:pt x="1307" y="774"/>
                </a:lnTo>
                <a:lnTo>
                  <a:pt x="1302" y="780"/>
                </a:lnTo>
                <a:lnTo>
                  <a:pt x="1296" y="785"/>
                </a:lnTo>
                <a:lnTo>
                  <a:pt x="1290" y="792"/>
                </a:lnTo>
                <a:lnTo>
                  <a:pt x="1287" y="797"/>
                </a:lnTo>
                <a:lnTo>
                  <a:pt x="1284" y="800"/>
                </a:lnTo>
                <a:lnTo>
                  <a:pt x="1284" y="800"/>
                </a:lnTo>
                <a:lnTo>
                  <a:pt x="1279" y="801"/>
                </a:lnTo>
                <a:lnTo>
                  <a:pt x="1275" y="801"/>
                </a:lnTo>
                <a:lnTo>
                  <a:pt x="1271" y="799"/>
                </a:lnTo>
                <a:lnTo>
                  <a:pt x="1267" y="797"/>
                </a:lnTo>
                <a:lnTo>
                  <a:pt x="1261" y="790"/>
                </a:lnTo>
                <a:lnTo>
                  <a:pt x="1259" y="787"/>
                </a:lnTo>
                <a:lnTo>
                  <a:pt x="1257" y="785"/>
                </a:lnTo>
                <a:lnTo>
                  <a:pt x="1257" y="785"/>
                </a:lnTo>
                <a:lnTo>
                  <a:pt x="1251" y="785"/>
                </a:lnTo>
                <a:lnTo>
                  <a:pt x="1246" y="783"/>
                </a:lnTo>
                <a:lnTo>
                  <a:pt x="1246" y="783"/>
                </a:lnTo>
                <a:lnTo>
                  <a:pt x="1238" y="783"/>
                </a:lnTo>
                <a:lnTo>
                  <a:pt x="1232" y="784"/>
                </a:lnTo>
                <a:lnTo>
                  <a:pt x="1228" y="785"/>
                </a:lnTo>
                <a:lnTo>
                  <a:pt x="1224" y="788"/>
                </a:lnTo>
                <a:lnTo>
                  <a:pt x="1221" y="792"/>
                </a:lnTo>
                <a:lnTo>
                  <a:pt x="1220" y="794"/>
                </a:lnTo>
                <a:lnTo>
                  <a:pt x="1220" y="794"/>
                </a:lnTo>
                <a:lnTo>
                  <a:pt x="1217" y="798"/>
                </a:lnTo>
                <a:lnTo>
                  <a:pt x="1212" y="800"/>
                </a:lnTo>
                <a:lnTo>
                  <a:pt x="1207" y="800"/>
                </a:lnTo>
                <a:lnTo>
                  <a:pt x="1202" y="800"/>
                </a:lnTo>
                <a:lnTo>
                  <a:pt x="1202" y="800"/>
                </a:lnTo>
                <a:lnTo>
                  <a:pt x="1197" y="787"/>
                </a:lnTo>
                <a:lnTo>
                  <a:pt x="1197" y="783"/>
                </a:lnTo>
                <a:lnTo>
                  <a:pt x="1197" y="779"/>
                </a:lnTo>
                <a:lnTo>
                  <a:pt x="1198" y="772"/>
                </a:lnTo>
                <a:lnTo>
                  <a:pt x="1199" y="760"/>
                </a:lnTo>
                <a:lnTo>
                  <a:pt x="1199" y="760"/>
                </a:lnTo>
                <a:lnTo>
                  <a:pt x="1191" y="754"/>
                </a:lnTo>
                <a:lnTo>
                  <a:pt x="1191" y="754"/>
                </a:lnTo>
                <a:lnTo>
                  <a:pt x="1192" y="748"/>
                </a:lnTo>
                <a:lnTo>
                  <a:pt x="1195" y="742"/>
                </a:lnTo>
                <a:lnTo>
                  <a:pt x="1200" y="736"/>
                </a:lnTo>
                <a:lnTo>
                  <a:pt x="1205" y="731"/>
                </a:lnTo>
                <a:lnTo>
                  <a:pt x="1205" y="731"/>
                </a:lnTo>
                <a:lnTo>
                  <a:pt x="1211" y="732"/>
                </a:lnTo>
                <a:lnTo>
                  <a:pt x="1214" y="733"/>
                </a:lnTo>
                <a:lnTo>
                  <a:pt x="1217" y="734"/>
                </a:lnTo>
                <a:lnTo>
                  <a:pt x="1218" y="735"/>
                </a:lnTo>
                <a:lnTo>
                  <a:pt x="1218" y="736"/>
                </a:lnTo>
                <a:lnTo>
                  <a:pt x="1220" y="736"/>
                </a:lnTo>
                <a:lnTo>
                  <a:pt x="1228" y="734"/>
                </a:lnTo>
                <a:lnTo>
                  <a:pt x="1228" y="734"/>
                </a:lnTo>
                <a:lnTo>
                  <a:pt x="1226" y="729"/>
                </a:lnTo>
                <a:lnTo>
                  <a:pt x="1223" y="724"/>
                </a:lnTo>
                <a:lnTo>
                  <a:pt x="1214" y="716"/>
                </a:lnTo>
                <a:lnTo>
                  <a:pt x="1214" y="716"/>
                </a:lnTo>
                <a:lnTo>
                  <a:pt x="1209" y="715"/>
                </a:lnTo>
                <a:lnTo>
                  <a:pt x="1204" y="714"/>
                </a:lnTo>
                <a:lnTo>
                  <a:pt x="1201" y="712"/>
                </a:lnTo>
                <a:lnTo>
                  <a:pt x="1197" y="710"/>
                </a:lnTo>
                <a:lnTo>
                  <a:pt x="1197" y="710"/>
                </a:lnTo>
                <a:lnTo>
                  <a:pt x="1197" y="694"/>
                </a:lnTo>
                <a:lnTo>
                  <a:pt x="1195" y="684"/>
                </a:lnTo>
                <a:lnTo>
                  <a:pt x="1194" y="678"/>
                </a:lnTo>
                <a:lnTo>
                  <a:pt x="1192" y="676"/>
                </a:lnTo>
                <a:lnTo>
                  <a:pt x="1190" y="674"/>
                </a:lnTo>
                <a:lnTo>
                  <a:pt x="1188" y="672"/>
                </a:lnTo>
                <a:lnTo>
                  <a:pt x="1188" y="667"/>
                </a:lnTo>
                <a:lnTo>
                  <a:pt x="1188" y="667"/>
                </a:lnTo>
                <a:lnTo>
                  <a:pt x="1188" y="665"/>
                </a:lnTo>
                <a:lnTo>
                  <a:pt x="1189" y="664"/>
                </a:lnTo>
                <a:lnTo>
                  <a:pt x="1189" y="660"/>
                </a:lnTo>
                <a:lnTo>
                  <a:pt x="1188" y="650"/>
                </a:lnTo>
                <a:lnTo>
                  <a:pt x="1188" y="650"/>
                </a:lnTo>
                <a:lnTo>
                  <a:pt x="1186" y="646"/>
                </a:lnTo>
                <a:lnTo>
                  <a:pt x="1188" y="644"/>
                </a:lnTo>
                <a:lnTo>
                  <a:pt x="1186" y="641"/>
                </a:lnTo>
                <a:lnTo>
                  <a:pt x="1182" y="632"/>
                </a:lnTo>
                <a:lnTo>
                  <a:pt x="1182" y="632"/>
                </a:lnTo>
                <a:lnTo>
                  <a:pt x="1175" y="632"/>
                </a:lnTo>
                <a:lnTo>
                  <a:pt x="1171" y="629"/>
                </a:lnTo>
                <a:lnTo>
                  <a:pt x="1171" y="629"/>
                </a:lnTo>
                <a:lnTo>
                  <a:pt x="1172" y="625"/>
                </a:lnTo>
                <a:lnTo>
                  <a:pt x="1173" y="621"/>
                </a:lnTo>
                <a:lnTo>
                  <a:pt x="1176" y="619"/>
                </a:lnTo>
                <a:lnTo>
                  <a:pt x="1179" y="617"/>
                </a:lnTo>
                <a:lnTo>
                  <a:pt x="1185" y="612"/>
                </a:lnTo>
                <a:lnTo>
                  <a:pt x="1189" y="608"/>
                </a:lnTo>
                <a:lnTo>
                  <a:pt x="1193" y="603"/>
                </a:lnTo>
                <a:lnTo>
                  <a:pt x="1193" y="603"/>
                </a:lnTo>
                <a:lnTo>
                  <a:pt x="1195" y="597"/>
                </a:lnTo>
                <a:lnTo>
                  <a:pt x="1197" y="591"/>
                </a:lnTo>
                <a:lnTo>
                  <a:pt x="1194" y="587"/>
                </a:lnTo>
                <a:lnTo>
                  <a:pt x="1193" y="583"/>
                </a:lnTo>
                <a:lnTo>
                  <a:pt x="1176" y="583"/>
                </a:lnTo>
                <a:lnTo>
                  <a:pt x="1176" y="583"/>
                </a:lnTo>
                <a:lnTo>
                  <a:pt x="1165" y="578"/>
                </a:lnTo>
                <a:lnTo>
                  <a:pt x="1154" y="572"/>
                </a:lnTo>
                <a:lnTo>
                  <a:pt x="1154" y="572"/>
                </a:lnTo>
                <a:lnTo>
                  <a:pt x="1148" y="572"/>
                </a:lnTo>
                <a:lnTo>
                  <a:pt x="1143" y="571"/>
                </a:lnTo>
                <a:lnTo>
                  <a:pt x="1141" y="571"/>
                </a:lnTo>
                <a:lnTo>
                  <a:pt x="1137" y="570"/>
                </a:lnTo>
                <a:lnTo>
                  <a:pt x="1135" y="567"/>
                </a:lnTo>
                <a:lnTo>
                  <a:pt x="1133" y="563"/>
                </a:lnTo>
                <a:lnTo>
                  <a:pt x="1133" y="563"/>
                </a:lnTo>
                <a:lnTo>
                  <a:pt x="1136" y="559"/>
                </a:lnTo>
                <a:lnTo>
                  <a:pt x="1140" y="554"/>
                </a:lnTo>
                <a:lnTo>
                  <a:pt x="1147" y="545"/>
                </a:lnTo>
                <a:lnTo>
                  <a:pt x="1147" y="545"/>
                </a:lnTo>
                <a:lnTo>
                  <a:pt x="1148" y="535"/>
                </a:lnTo>
                <a:lnTo>
                  <a:pt x="1151" y="526"/>
                </a:lnTo>
                <a:lnTo>
                  <a:pt x="1155" y="519"/>
                </a:lnTo>
                <a:lnTo>
                  <a:pt x="1159" y="515"/>
                </a:lnTo>
                <a:lnTo>
                  <a:pt x="1162" y="512"/>
                </a:lnTo>
                <a:lnTo>
                  <a:pt x="1162" y="512"/>
                </a:lnTo>
                <a:lnTo>
                  <a:pt x="1169" y="506"/>
                </a:lnTo>
                <a:lnTo>
                  <a:pt x="1173" y="501"/>
                </a:lnTo>
                <a:lnTo>
                  <a:pt x="1176" y="494"/>
                </a:lnTo>
                <a:lnTo>
                  <a:pt x="1176" y="494"/>
                </a:lnTo>
                <a:lnTo>
                  <a:pt x="1181" y="488"/>
                </a:lnTo>
                <a:lnTo>
                  <a:pt x="1186" y="484"/>
                </a:lnTo>
                <a:lnTo>
                  <a:pt x="1191" y="482"/>
                </a:lnTo>
                <a:lnTo>
                  <a:pt x="1194" y="479"/>
                </a:lnTo>
                <a:lnTo>
                  <a:pt x="1201" y="479"/>
                </a:lnTo>
                <a:lnTo>
                  <a:pt x="1205" y="479"/>
                </a:lnTo>
                <a:lnTo>
                  <a:pt x="1205" y="479"/>
                </a:lnTo>
                <a:lnTo>
                  <a:pt x="1215" y="473"/>
                </a:lnTo>
                <a:lnTo>
                  <a:pt x="1228" y="468"/>
                </a:lnTo>
                <a:lnTo>
                  <a:pt x="1228" y="468"/>
                </a:lnTo>
                <a:lnTo>
                  <a:pt x="1234" y="468"/>
                </a:lnTo>
                <a:lnTo>
                  <a:pt x="1245" y="471"/>
                </a:lnTo>
                <a:lnTo>
                  <a:pt x="1257" y="473"/>
                </a:lnTo>
                <a:lnTo>
                  <a:pt x="1257" y="473"/>
                </a:lnTo>
                <a:lnTo>
                  <a:pt x="1262" y="472"/>
                </a:lnTo>
                <a:lnTo>
                  <a:pt x="1269" y="469"/>
                </a:lnTo>
                <a:lnTo>
                  <a:pt x="1276" y="466"/>
                </a:lnTo>
                <a:lnTo>
                  <a:pt x="1281" y="462"/>
                </a:lnTo>
                <a:lnTo>
                  <a:pt x="1291" y="453"/>
                </a:lnTo>
                <a:lnTo>
                  <a:pt x="1295" y="448"/>
                </a:lnTo>
                <a:lnTo>
                  <a:pt x="1297" y="445"/>
                </a:lnTo>
                <a:lnTo>
                  <a:pt x="1297" y="445"/>
                </a:lnTo>
                <a:lnTo>
                  <a:pt x="1296" y="436"/>
                </a:lnTo>
                <a:lnTo>
                  <a:pt x="1297" y="431"/>
                </a:lnTo>
                <a:lnTo>
                  <a:pt x="1298" y="427"/>
                </a:lnTo>
                <a:lnTo>
                  <a:pt x="1298" y="427"/>
                </a:lnTo>
                <a:lnTo>
                  <a:pt x="1296" y="421"/>
                </a:lnTo>
                <a:lnTo>
                  <a:pt x="1297" y="414"/>
                </a:lnTo>
                <a:lnTo>
                  <a:pt x="1297" y="414"/>
                </a:lnTo>
                <a:lnTo>
                  <a:pt x="1294" y="407"/>
                </a:lnTo>
                <a:lnTo>
                  <a:pt x="1293" y="401"/>
                </a:lnTo>
                <a:lnTo>
                  <a:pt x="1293" y="396"/>
                </a:lnTo>
                <a:lnTo>
                  <a:pt x="1293" y="396"/>
                </a:lnTo>
                <a:lnTo>
                  <a:pt x="1296" y="388"/>
                </a:lnTo>
                <a:lnTo>
                  <a:pt x="1300" y="380"/>
                </a:lnTo>
                <a:lnTo>
                  <a:pt x="1300" y="370"/>
                </a:lnTo>
                <a:lnTo>
                  <a:pt x="1300" y="370"/>
                </a:lnTo>
                <a:lnTo>
                  <a:pt x="1304" y="360"/>
                </a:lnTo>
                <a:lnTo>
                  <a:pt x="1304" y="360"/>
                </a:lnTo>
                <a:lnTo>
                  <a:pt x="1303" y="354"/>
                </a:lnTo>
                <a:lnTo>
                  <a:pt x="1302" y="345"/>
                </a:lnTo>
                <a:lnTo>
                  <a:pt x="1299" y="337"/>
                </a:lnTo>
                <a:lnTo>
                  <a:pt x="1299" y="332"/>
                </a:lnTo>
                <a:lnTo>
                  <a:pt x="1300" y="326"/>
                </a:lnTo>
                <a:lnTo>
                  <a:pt x="1300" y="326"/>
                </a:lnTo>
                <a:lnTo>
                  <a:pt x="1302" y="322"/>
                </a:lnTo>
                <a:lnTo>
                  <a:pt x="1304" y="316"/>
                </a:lnTo>
                <a:lnTo>
                  <a:pt x="1305" y="310"/>
                </a:lnTo>
                <a:lnTo>
                  <a:pt x="1305" y="305"/>
                </a:lnTo>
                <a:lnTo>
                  <a:pt x="1304" y="301"/>
                </a:lnTo>
                <a:lnTo>
                  <a:pt x="1262" y="297"/>
                </a:lnTo>
                <a:lnTo>
                  <a:pt x="1262" y="297"/>
                </a:lnTo>
                <a:lnTo>
                  <a:pt x="1253" y="299"/>
                </a:lnTo>
                <a:lnTo>
                  <a:pt x="1251" y="297"/>
                </a:lnTo>
                <a:lnTo>
                  <a:pt x="1250" y="296"/>
                </a:lnTo>
                <a:lnTo>
                  <a:pt x="1248" y="295"/>
                </a:lnTo>
                <a:lnTo>
                  <a:pt x="1246" y="294"/>
                </a:lnTo>
                <a:lnTo>
                  <a:pt x="1246" y="294"/>
                </a:lnTo>
                <a:lnTo>
                  <a:pt x="1240" y="294"/>
                </a:lnTo>
                <a:lnTo>
                  <a:pt x="1237" y="296"/>
                </a:lnTo>
                <a:lnTo>
                  <a:pt x="1237" y="296"/>
                </a:lnTo>
                <a:lnTo>
                  <a:pt x="1232" y="294"/>
                </a:lnTo>
                <a:lnTo>
                  <a:pt x="1228" y="294"/>
                </a:lnTo>
                <a:lnTo>
                  <a:pt x="1228" y="294"/>
                </a:lnTo>
                <a:lnTo>
                  <a:pt x="1224" y="292"/>
                </a:lnTo>
                <a:lnTo>
                  <a:pt x="1221" y="287"/>
                </a:lnTo>
                <a:lnTo>
                  <a:pt x="1212" y="273"/>
                </a:lnTo>
                <a:lnTo>
                  <a:pt x="1202" y="257"/>
                </a:lnTo>
                <a:lnTo>
                  <a:pt x="1195" y="248"/>
                </a:lnTo>
                <a:lnTo>
                  <a:pt x="1189" y="242"/>
                </a:lnTo>
                <a:lnTo>
                  <a:pt x="1189" y="242"/>
                </a:lnTo>
                <a:lnTo>
                  <a:pt x="1179" y="242"/>
                </a:lnTo>
                <a:lnTo>
                  <a:pt x="1174" y="243"/>
                </a:lnTo>
                <a:lnTo>
                  <a:pt x="1171" y="244"/>
                </a:lnTo>
                <a:lnTo>
                  <a:pt x="1169" y="245"/>
                </a:lnTo>
                <a:lnTo>
                  <a:pt x="1169" y="245"/>
                </a:lnTo>
                <a:lnTo>
                  <a:pt x="1164" y="244"/>
                </a:lnTo>
                <a:lnTo>
                  <a:pt x="1161" y="243"/>
                </a:lnTo>
                <a:lnTo>
                  <a:pt x="1151" y="243"/>
                </a:lnTo>
                <a:lnTo>
                  <a:pt x="1142" y="234"/>
                </a:lnTo>
                <a:lnTo>
                  <a:pt x="1142" y="234"/>
                </a:lnTo>
                <a:lnTo>
                  <a:pt x="1123" y="235"/>
                </a:lnTo>
                <a:lnTo>
                  <a:pt x="1114" y="234"/>
                </a:lnTo>
                <a:lnTo>
                  <a:pt x="1105" y="232"/>
                </a:lnTo>
                <a:lnTo>
                  <a:pt x="1105" y="232"/>
                </a:lnTo>
                <a:lnTo>
                  <a:pt x="1103" y="225"/>
                </a:lnTo>
                <a:lnTo>
                  <a:pt x="1102" y="218"/>
                </a:lnTo>
                <a:lnTo>
                  <a:pt x="1102" y="210"/>
                </a:lnTo>
                <a:lnTo>
                  <a:pt x="1102" y="203"/>
                </a:lnTo>
                <a:lnTo>
                  <a:pt x="1102" y="203"/>
                </a:lnTo>
                <a:lnTo>
                  <a:pt x="1102" y="192"/>
                </a:lnTo>
                <a:lnTo>
                  <a:pt x="1099" y="178"/>
                </a:lnTo>
                <a:lnTo>
                  <a:pt x="1096" y="165"/>
                </a:lnTo>
                <a:lnTo>
                  <a:pt x="1093" y="153"/>
                </a:lnTo>
                <a:lnTo>
                  <a:pt x="1093" y="153"/>
                </a:lnTo>
                <a:lnTo>
                  <a:pt x="1086" y="152"/>
                </a:lnTo>
                <a:lnTo>
                  <a:pt x="1081" y="150"/>
                </a:lnTo>
                <a:lnTo>
                  <a:pt x="1077" y="146"/>
                </a:lnTo>
                <a:lnTo>
                  <a:pt x="1073" y="141"/>
                </a:lnTo>
                <a:lnTo>
                  <a:pt x="1065" y="133"/>
                </a:lnTo>
                <a:lnTo>
                  <a:pt x="1060" y="129"/>
                </a:lnTo>
                <a:lnTo>
                  <a:pt x="1055" y="127"/>
                </a:lnTo>
                <a:lnTo>
                  <a:pt x="1014" y="127"/>
                </a:lnTo>
                <a:lnTo>
                  <a:pt x="1014" y="127"/>
                </a:lnTo>
                <a:lnTo>
                  <a:pt x="1009" y="133"/>
                </a:lnTo>
                <a:lnTo>
                  <a:pt x="1008" y="135"/>
                </a:lnTo>
                <a:lnTo>
                  <a:pt x="1007" y="141"/>
                </a:lnTo>
                <a:lnTo>
                  <a:pt x="1007" y="141"/>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86" name="Freeform 15"/>
          <p:cNvSpPr/>
          <p:nvPr/>
        </p:nvSpPr>
        <p:spPr bwMode="auto">
          <a:xfrm>
            <a:off x="3180494" y="4842985"/>
            <a:ext cx="1799760" cy="1249621"/>
          </a:xfrm>
          <a:custGeom>
            <a:avLst/>
            <a:gdLst>
              <a:gd name="T0" fmla="*/ 424 w 1197"/>
              <a:gd name="T1" fmla="*/ 236 h 831"/>
              <a:gd name="T2" fmla="*/ 374 w 1197"/>
              <a:gd name="T3" fmla="*/ 247 h 831"/>
              <a:gd name="T4" fmla="*/ 333 w 1197"/>
              <a:gd name="T5" fmla="*/ 210 h 831"/>
              <a:gd name="T6" fmla="*/ 298 w 1197"/>
              <a:gd name="T7" fmla="*/ 169 h 831"/>
              <a:gd name="T8" fmla="*/ 264 w 1197"/>
              <a:gd name="T9" fmla="*/ 135 h 831"/>
              <a:gd name="T10" fmla="*/ 235 w 1197"/>
              <a:gd name="T11" fmla="*/ 126 h 831"/>
              <a:gd name="T12" fmla="*/ 190 w 1197"/>
              <a:gd name="T13" fmla="*/ 121 h 831"/>
              <a:gd name="T14" fmla="*/ 158 w 1197"/>
              <a:gd name="T15" fmla="*/ 94 h 831"/>
              <a:gd name="T16" fmla="*/ 119 w 1197"/>
              <a:gd name="T17" fmla="*/ 70 h 831"/>
              <a:gd name="T18" fmla="*/ 71 w 1197"/>
              <a:gd name="T19" fmla="*/ 22 h 831"/>
              <a:gd name="T20" fmla="*/ 24 w 1197"/>
              <a:gd name="T21" fmla="*/ 77 h 831"/>
              <a:gd name="T22" fmla="*/ 0 w 1197"/>
              <a:gd name="T23" fmla="*/ 155 h 831"/>
              <a:gd name="T24" fmla="*/ 16 w 1197"/>
              <a:gd name="T25" fmla="*/ 210 h 831"/>
              <a:gd name="T26" fmla="*/ 30 w 1197"/>
              <a:gd name="T27" fmla="*/ 300 h 831"/>
              <a:gd name="T28" fmla="*/ 2 w 1197"/>
              <a:gd name="T29" fmla="*/ 375 h 831"/>
              <a:gd name="T30" fmla="*/ 21 w 1197"/>
              <a:gd name="T31" fmla="*/ 442 h 831"/>
              <a:gd name="T32" fmla="*/ 59 w 1197"/>
              <a:gd name="T33" fmla="*/ 516 h 831"/>
              <a:gd name="T34" fmla="*/ 122 w 1197"/>
              <a:gd name="T35" fmla="*/ 527 h 831"/>
              <a:gd name="T36" fmla="*/ 177 w 1197"/>
              <a:gd name="T37" fmla="*/ 581 h 831"/>
              <a:gd name="T38" fmla="*/ 262 w 1197"/>
              <a:gd name="T39" fmla="*/ 534 h 831"/>
              <a:gd name="T40" fmla="*/ 332 w 1197"/>
              <a:gd name="T41" fmla="*/ 591 h 831"/>
              <a:gd name="T42" fmla="*/ 423 w 1197"/>
              <a:gd name="T43" fmla="*/ 594 h 831"/>
              <a:gd name="T44" fmla="*/ 458 w 1197"/>
              <a:gd name="T45" fmla="*/ 588 h 831"/>
              <a:gd name="T46" fmla="*/ 460 w 1197"/>
              <a:gd name="T47" fmla="*/ 641 h 831"/>
              <a:gd name="T48" fmla="*/ 471 w 1197"/>
              <a:gd name="T49" fmla="*/ 711 h 831"/>
              <a:gd name="T50" fmla="*/ 512 w 1197"/>
              <a:gd name="T51" fmla="*/ 727 h 831"/>
              <a:gd name="T52" fmla="*/ 572 w 1197"/>
              <a:gd name="T53" fmla="*/ 761 h 831"/>
              <a:gd name="T54" fmla="*/ 614 w 1197"/>
              <a:gd name="T55" fmla="*/ 773 h 831"/>
              <a:gd name="T56" fmla="*/ 683 w 1197"/>
              <a:gd name="T57" fmla="*/ 768 h 831"/>
              <a:gd name="T58" fmla="*/ 744 w 1197"/>
              <a:gd name="T59" fmla="*/ 745 h 831"/>
              <a:gd name="T60" fmla="*/ 763 w 1197"/>
              <a:gd name="T61" fmla="*/ 689 h 831"/>
              <a:gd name="T62" fmla="*/ 810 w 1197"/>
              <a:gd name="T63" fmla="*/ 741 h 831"/>
              <a:gd name="T64" fmla="*/ 826 w 1197"/>
              <a:gd name="T65" fmla="*/ 820 h 831"/>
              <a:gd name="T66" fmla="*/ 881 w 1197"/>
              <a:gd name="T67" fmla="*/ 820 h 831"/>
              <a:gd name="T68" fmla="*/ 922 w 1197"/>
              <a:gd name="T69" fmla="*/ 733 h 831"/>
              <a:gd name="T70" fmla="*/ 951 w 1197"/>
              <a:gd name="T71" fmla="*/ 655 h 831"/>
              <a:gd name="T72" fmla="*/ 1091 w 1197"/>
              <a:gd name="T73" fmla="*/ 572 h 831"/>
              <a:gd name="T74" fmla="*/ 1153 w 1197"/>
              <a:gd name="T75" fmla="*/ 575 h 831"/>
              <a:gd name="T76" fmla="*/ 1171 w 1197"/>
              <a:gd name="T77" fmla="*/ 523 h 831"/>
              <a:gd name="T78" fmla="*/ 1187 w 1197"/>
              <a:gd name="T79" fmla="*/ 446 h 831"/>
              <a:gd name="T80" fmla="*/ 1197 w 1197"/>
              <a:gd name="T81" fmla="*/ 384 h 831"/>
              <a:gd name="T82" fmla="*/ 1192 w 1197"/>
              <a:gd name="T83" fmla="*/ 314 h 831"/>
              <a:gd name="T84" fmla="*/ 1184 w 1197"/>
              <a:gd name="T85" fmla="*/ 249 h 831"/>
              <a:gd name="T86" fmla="*/ 1174 w 1197"/>
              <a:gd name="T87" fmla="*/ 187 h 831"/>
              <a:gd name="T88" fmla="*/ 1184 w 1197"/>
              <a:gd name="T89" fmla="*/ 64 h 831"/>
              <a:gd name="T90" fmla="*/ 1150 w 1197"/>
              <a:gd name="T91" fmla="*/ 80 h 831"/>
              <a:gd name="T92" fmla="*/ 1097 w 1197"/>
              <a:gd name="T93" fmla="*/ 110 h 831"/>
              <a:gd name="T94" fmla="*/ 1050 w 1197"/>
              <a:gd name="T95" fmla="*/ 147 h 831"/>
              <a:gd name="T96" fmla="*/ 999 w 1197"/>
              <a:gd name="T97" fmla="*/ 158 h 831"/>
              <a:gd name="T98" fmla="*/ 957 w 1197"/>
              <a:gd name="T99" fmla="*/ 103 h 831"/>
              <a:gd name="T100" fmla="*/ 871 w 1197"/>
              <a:gd name="T101" fmla="*/ 60 h 831"/>
              <a:gd name="T102" fmla="*/ 810 w 1197"/>
              <a:gd name="T103" fmla="*/ 49 h 831"/>
              <a:gd name="T104" fmla="*/ 759 w 1197"/>
              <a:gd name="T105" fmla="*/ 39 h 831"/>
              <a:gd name="T106" fmla="*/ 709 w 1197"/>
              <a:gd name="T107" fmla="*/ 10 h 831"/>
              <a:gd name="T108" fmla="*/ 654 w 1197"/>
              <a:gd name="T109" fmla="*/ 6 h 831"/>
              <a:gd name="T110" fmla="*/ 588 w 1197"/>
              <a:gd name="T111" fmla="*/ 26 h 831"/>
              <a:gd name="T112" fmla="*/ 573 w 1197"/>
              <a:gd name="T113" fmla="*/ 89 h 831"/>
              <a:gd name="T114" fmla="*/ 538 w 1197"/>
              <a:gd name="T115" fmla="*/ 77 h 831"/>
              <a:gd name="T116" fmla="*/ 495 w 1197"/>
              <a:gd name="T117" fmla="*/ 86 h 831"/>
              <a:gd name="T118" fmla="*/ 456 w 1197"/>
              <a:gd name="T119" fmla="*/ 114 h 831"/>
              <a:gd name="T120" fmla="*/ 477 w 1197"/>
              <a:gd name="T121" fmla="*/ 16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7" h="831">
                <a:moveTo>
                  <a:pt x="466" y="230"/>
                </a:moveTo>
                <a:lnTo>
                  <a:pt x="466" y="230"/>
                </a:lnTo>
                <a:lnTo>
                  <a:pt x="458" y="230"/>
                </a:lnTo>
                <a:lnTo>
                  <a:pt x="455" y="232"/>
                </a:lnTo>
                <a:lnTo>
                  <a:pt x="452" y="237"/>
                </a:lnTo>
                <a:lnTo>
                  <a:pt x="448" y="242"/>
                </a:lnTo>
                <a:lnTo>
                  <a:pt x="448" y="242"/>
                </a:lnTo>
                <a:lnTo>
                  <a:pt x="442" y="244"/>
                </a:lnTo>
                <a:lnTo>
                  <a:pt x="436" y="242"/>
                </a:lnTo>
                <a:lnTo>
                  <a:pt x="433" y="241"/>
                </a:lnTo>
                <a:lnTo>
                  <a:pt x="431" y="239"/>
                </a:lnTo>
                <a:lnTo>
                  <a:pt x="426" y="237"/>
                </a:lnTo>
                <a:lnTo>
                  <a:pt x="424" y="236"/>
                </a:lnTo>
                <a:lnTo>
                  <a:pt x="420" y="236"/>
                </a:lnTo>
                <a:lnTo>
                  <a:pt x="420" y="236"/>
                </a:lnTo>
                <a:lnTo>
                  <a:pt x="416" y="238"/>
                </a:lnTo>
                <a:lnTo>
                  <a:pt x="412" y="241"/>
                </a:lnTo>
                <a:lnTo>
                  <a:pt x="400" y="241"/>
                </a:lnTo>
                <a:lnTo>
                  <a:pt x="400" y="241"/>
                </a:lnTo>
                <a:lnTo>
                  <a:pt x="397" y="244"/>
                </a:lnTo>
                <a:lnTo>
                  <a:pt x="395" y="246"/>
                </a:lnTo>
                <a:lnTo>
                  <a:pt x="394" y="246"/>
                </a:lnTo>
                <a:lnTo>
                  <a:pt x="390" y="246"/>
                </a:lnTo>
                <a:lnTo>
                  <a:pt x="380" y="242"/>
                </a:lnTo>
                <a:lnTo>
                  <a:pt x="374" y="247"/>
                </a:lnTo>
                <a:lnTo>
                  <a:pt x="374" y="247"/>
                </a:lnTo>
                <a:lnTo>
                  <a:pt x="366" y="241"/>
                </a:lnTo>
                <a:lnTo>
                  <a:pt x="362" y="240"/>
                </a:lnTo>
                <a:lnTo>
                  <a:pt x="358" y="241"/>
                </a:lnTo>
                <a:lnTo>
                  <a:pt x="350" y="242"/>
                </a:lnTo>
                <a:lnTo>
                  <a:pt x="350" y="242"/>
                </a:lnTo>
                <a:lnTo>
                  <a:pt x="347" y="238"/>
                </a:lnTo>
                <a:lnTo>
                  <a:pt x="346" y="235"/>
                </a:lnTo>
                <a:lnTo>
                  <a:pt x="346" y="231"/>
                </a:lnTo>
                <a:lnTo>
                  <a:pt x="342" y="227"/>
                </a:lnTo>
                <a:lnTo>
                  <a:pt x="342" y="227"/>
                </a:lnTo>
                <a:lnTo>
                  <a:pt x="333" y="219"/>
                </a:lnTo>
                <a:lnTo>
                  <a:pt x="333" y="210"/>
                </a:lnTo>
                <a:lnTo>
                  <a:pt x="333" y="210"/>
                </a:lnTo>
                <a:lnTo>
                  <a:pt x="334" y="202"/>
                </a:lnTo>
                <a:lnTo>
                  <a:pt x="334" y="198"/>
                </a:lnTo>
                <a:lnTo>
                  <a:pt x="331" y="197"/>
                </a:lnTo>
                <a:lnTo>
                  <a:pt x="327" y="196"/>
                </a:lnTo>
                <a:lnTo>
                  <a:pt x="319" y="192"/>
                </a:lnTo>
                <a:lnTo>
                  <a:pt x="319" y="192"/>
                </a:lnTo>
                <a:lnTo>
                  <a:pt x="309" y="192"/>
                </a:lnTo>
                <a:lnTo>
                  <a:pt x="305" y="190"/>
                </a:lnTo>
                <a:lnTo>
                  <a:pt x="301" y="187"/>
                </a:lnTo>
                <a:lnTo>
                  <a:pt x="301" y="187"/>
                </a:lnTo>
                <a:lnTo>
                  <a:pt x="300" y="175"/>
                </a:lnTo>
                <a:lnTo>
                  <a:pt x="299" y="172"/>
                </a:lnTo>
                <a:lnTo>
                  <a:pt x="298" y="169"/>
                </a:lnTo>
                <a:lnTo>
                  <a:pt x="292" y="161"/>
                </a:lnTo>
                <a:lnTo>
                  <a:pt x="282" y="152"/>
                </a:lnTo>
                <a:lnTo>
                  <a:pt x="282" y="152"/>
                </a:lnTo>
                <a:lnTo>
                  <a:pt x="283" y="145"/>
                </a:lnTo>
                <a:lnTo>
                  <a:pt x="284" y="142"/>
                </a:lnTo>
                <a:lnTo>
                  <a:pt x="284" y="137"/>
                </a:lnTo>
                <a:lnTo>
                  <a:pt x="282" y="132"/>
                </a:lnTo>
                <a:lnTo>
                  <a:pt x="282" y="132"/>
                </a:lnTo>
                <a:lnTo>
                  <a:pt x="276" y="133"/>
                </a:lnTo>
                <a:lnTo>
                  <a:pt x="274" y="134"/>
                </a:lnTo>
                <a:lnTo>
                  <a:pt x="272" y="135"/>
                </a:lnTo>
                <a:lnTo>
                  <a:pt x="264" y="135"/>
                </a:lnTo>
                <a:lnTo>
                  <a:pt x="264" y="135"/>
                </a:lnTo>
                <a:lnTo>
                  <a:pt x="260" y="128"/>
                </a:lnTo>
                <a:lnTo>
                  <a:pt x="257" y="124"/>
                </a:lnTo>
                <a:lnTo>
                  <a:pt x="256" y="116"/>
                </a:lnTo>
                <a:lnTo>
                  <a:pt x="255" y="114"/>
                </a:lnTo>
                <a:lnTo>
                  <a:pt x="254" y="112"/>
                </a:lnTo>
                <a:lnTo>
                  <a:pt x="250" y="111"/>
                </a:lnTo>
                <a:lnTo>
                  <a:pt x="244" y="110"/>
                </a:lnTo>
                <a:lnTo>
                  <a:pt x="244" y="110"/>
                </a:lnTo>
                <a:lnTo>
                  <a:pt x="238" y="116"/>
                </a:lnTo>
                <a:lnTo>
                  <a:pt x="237" y="117"/>
                </a:lnTo>
                <a:lnTo>
                  <a:pt x="237" y="120"/>
                </a:lnTo>
                <a:lnTo>
                  <a:pt x="235" y="126"/>
                </a:lnTo>
                <a:lnTo>
                  <a:pt x="235" y="126"/>
                </a:lnTo>
                <a:lnTo>
                  <a:pt x="227" y="128"/>
                </a:lnTo>
                <a:lnTo>
                  <a:pt x="218" y="130"/>
                </a:lnTo>
                <a:lnTo>
                  <a:pt x="218" y="130"/>
                </a:lnTo>
                <a:lnTo>
                  <a:pt x="214" y="134"/>
                </a:lnTo>
                <a:lnTo>
                  <a:pt x="209" y="137"/>
                </a:lnTo>
                <a:lnTo>
                  <a:pt x="209" y="137"/>
                </a:lnTo>
                <a:lnTo>
                  <a:pt x="203" y="136"/>
                </a:lnTo>
                <a:lnTo>
                  <a:pt x="195" y="135"/>
                </a:lnTo>
                <a:lnTo>
                  <a:pt x="195" y="135"/>
                </a:lnTo>
                <a:lnTo>
                  <a:pt x="189" y="128"/>
                </a:lnTo>
                <a:lnTo>
                  <a:pt x="189" y="128"/>
                </a:lnTo>
                <a:lnTo>
                  <a:pt x="189" y="124"/>
                </a:lnTo>
                <a:lnTo>
                  <a:pt x="190" y="121"/>
                </a:lnTo>
                <a:lnTo>
                  <a:pt x="190" y="116"/>
                </a:lnTo>
                <a:lnTo>
                  <a:pt x="189" y="106"/>
                </a:lnTo>
                <a:lnTo>
                  <a:pt x="189" y="98"/>
                </a:lnTo>
                <a:lnTo>
                  <a:pt x="189" y="98"/>
                </a:lnTo>
                <a:lnTo>
                  <a:pt x="188" y="93"/>
                </a:lnTo>
                <a:lnTo>
                  <a:pt x="184" y="88"/>
                </a:lnTo>
                <a:lnTo>
                  <a:pt x="184" y="88"/>
                </a:lnTo>
                <a:lnTo>
                  <a:pt x="184" y="83"/>
                </a:lnTo>
                <a:lnTo>
                  <a:pt x="183" y="79"/>
                </a:lnTo>
                <a:lnTo>
                  <a:pt x="175" y="79"/>
                </a:lnTo>
                <a:lnTo>
                  <a:pt x="175" y="79"/>
                </a:lnTo>
                <a:lnTo>
                  <a:pt x="161" y="92"/>
                </a:lnTo>
                <a:lnTo>
                  <a:pt x="158" y="94"/>
                </a:lnTo>
                <a:lnTo>
                  <a:pt x="156" y="94"/>
                </a:lnTo>
                <a:lnTo>
                  <a:pt x="155" y="94"/>
                </a:lnTo>
                <a:lnTo>
                  <a:pt x="152" y="95"/>
                </a:lnTo>
                <a:lnTo>
                  <a:pt x="150" y="97"/>
                </a:lnTo>
                <a:lnTo>
                  <a:pt x="145" y="103"/>
                </a:lnTo>
                <a:lnTo>
                  <a:pt x="145" y="103"/>
                </a:lnTo>
                <a:lnTo>
                  <a:pt x="137" y="103"/>
                </a:lnTo>
                <a:lnTo>
                  <a:pt x="133" y="102"/>
                </a:lnTo>
                <a:lnTo>
                  <a:pt x="130" y="101"/>
                </a:lnTo>
                <a:lnTo>
                  <a:pt x="124" y="95"/>
                </a:lnTo>
                <a:lnTo>
                  <a:pt x="124" y="95"/>
                </a:lnTo>
                <a:lnTo>
                  <a:pt x="122" y="84"/>
                </a:lnTo>
                <a:lnTo>
                  <a:pt x="119" y="70"/>
                </a:lnTo>
                <a:lnTo>
                  <a:pt x="116" y="57"/>
                </a:lnTo>
                <a:lnTo>
                  <a:pt x="111" y="46"/>
                </a:lnTo>
                <a:lnTo>
                  <a:pt x="111" y="46"/>
                </a:lnTo>
                <a:lnTo>
                  <a:pt x="108" y="41"/>
                </a:lnTo>
                <a:lnTo>
                  <a:pt x="103" y="38"/>
                </a:lnTo>
                <a:lnTo>
                  <a:pt x="100" y="36"/>
                </a:lnTo>
                <a:lnTo>
                  <a:pt x="97" y="35"/>
                </a:lnTo>
                <a:lnTo>
                  <a:pt x="90" y="34"/>
                </a:lnTo>
                <a:lnTo>
                  <a:pt x="88" y="34"/>
                </a:lnTo>
                <a:lnTo>
                  <a:pt x="88" y="34"/>
                </a:lnTo>
                <a:lnTo>
                  <a:pt x="80" y="27"/>
                </a:lnTo>
                <a:lnTo>
                  <a:pt x="71" y="22"/>
                </a:lnTo>
                <a:lnTo>
                  <a:pt x="71" y="22"/>
                </a:lnTo>
                <a:lnTo>
                  <a:pt x="64" y="26"/>
                </a:lnTo>
                <a:lnTo>
                  <a:pt x="55" y="26"/>
                </a:lnTo>
                <a:lnTo>
                  <a:pt x="55" y="26"/>
                </a:lnTo>
                <a:lnTo>
                  <a:pt x="51" y="31"/>
                </a:lnTo>
                <a:lnTo>
                  <a:pt x="46" y="35"/>
                </a:lnTo>
                <a:lnTo>
                  <a:pt x="46" y="35"/>
                </a:lnTo>
                <a:lnTo>
                  <a:pt x="43" y="44"/>
                </a:lnTo>
                <a:lnTo>
                  <a:pt x="41" y="48"/>
                </a:lnTo>
                <a:lnTo>
                  <a:pt x="38" y="54"/>
                </a:lnTo>
                <a:lnTo>
                  <a:pt x="26" y="66"/>
                </a:lnTo>
                <a:lnTo>
                  <a:pt x="26" y="66"/>
                </a:lnTo>
                <a:lnTo>
                  <a:pt x="24" y="70"/>
                </a:lnTo>
                <a:lnTo>
                  <a:pt x="24" y="77"/>
                </a:lnTo>
                <a:lnTo>
                  <a:pt x="22" y="88"/>
                </a:lnTo>
                <a:lnTo>
                  <a:pt x="22" y="88"/>
                </a:lnTo>
                <a:lnTo>
                  <a:pt x="19" y="93"/>
                </a:lnTo>
                <a:lnTo>
                  <a:pt x="18" y="97"/>
                </a:lnTo>
                <a:lnTo>
                  <a:pt x="18" y="108"/>
                </a:lnTo>
                <a:lnTo>
                  <a:pt x="18" y="108"/>
                </a:lnTo>
                <a:lnTo>
                  <a:pt x="19" y="121"/>
                </a:lnTo>
                <a:lnTo>
                  <a:pt x="19" y="124"/>
                </a:lnTo>
                <a:lnTo>
                  <a:pt x="17" y="125"/>
                </a:lnTo>
                <a:lnTo>
                  <a:pt x="12" y="127"/>
                </a:lnTo>
                <a:lnTo>
                  <a:pt x="6" y="131"/>
                </a:lnTo>
                <a:lnTo>
                  <a:pt x="0" y="135"/>
                </a:lnTo>
                <a:lnTo>
                  <a:pt x="0" y="155"/>
                </a:lnTo>
                <a:lnTo>
                  <a:pt x="0" y="155"/>
                </a:lnTo>
                <a:lnTo>
                  <a:pt x="4" y="163"/>
                </a:lnTo>
                <a:lnTo>
                  <a:pt x="7" y="169"/>
                </a:lnTo>
                <a:lnTo>
                  <a:pt x="11" y="174"/>
                </a:lnTo>
                <a:lnTo>
                  <a:pt x="12" y="177"/>
                </a:lnTo>
                <a:lnTo>
                  <a:pt x="13" y="179"/>
                </a:lnTo>
                <a:lnTo>
                  <a:pt x="13" y="190"/>
                </a:lnTo>
                <a:lnTo>
                  <a:pt x="13" y="190"/>
                </a:lnTo>
                <a:lnTo>
                  <a:pt x="21" y="196"/>
                </a:lnTo>
                <a:lnTo>
                  <a:pt x="21" y="196"/>
                </a:lnTo>
                <a:lnTo>
                  <a:pt x="19" y="203"/>
                </a:lnTo>
                <a:lnTo>
                  <a:pt x="16" y="210"/>
                </a:lnTo>
                <a:lnTo>
                  <a:pt x="16" y="210"/>
                </a:lnTo>
                <a:lnTo>
                  <a:pt x="16" y="216"/>
                </a:lnTo>
                <a:lnTo>
                  <a:pt x="17" y="220"/>
                </a:lnTo>
                <a:lnTo>
                  <a:pt x="19" y="225"/>
                </a:lnTo>
                <a:lnTo>
                  <a:pt x="21" y="233"/>
                </a:lnTo>
                <a:lnTo>
                  <a:pt x="12" y="242"/>
                </a:lnTo>
                <a:lnTo>
                  <a:pt x="7" y="270"/>
                </a:lnTo>
                <a:lnTo>
                  <a:pt x="7" y="270"/>
                </a:lnTo>
                <a:lnTo>
                  <a:pt x="9" y="277"/>
                </a:lnTo>
                <a:lnTo>
                  <a:pt x="12" y="283"/>
                </a:lnTo>
                <a:lnTo>
                  <a:pt x="14" y="287"/>
                </a:lnTo>
                <a:lnTo>
                  <a:pt x="17" y="292"/>
                </a:lnTo>
                <a:lnTo>
                  <a:pt x="23" y="296"/>
                </a:lnTo>
                <a:lnTo>
                  <a:pt x="30" y="300"/>
                </a:lnTo>
                <a:lnTo>
                  <a:pt x="30" y="300"/>
                </a:lnTo>
                <a:lnTo>
                  <a:pt x="24" y="319"/>
                </a:lnTo>
                <a:lnTo>
                  <a:pt x="22" y="333"/>
                </a:lnTo>
                <a:lnTo>
                  <a:pt x="18" y="344"/>
                </a:lnTo>
                <a:lnTo>
                  <a:pt x="16" y="347"/>
                </a:lnTo>
                <a:lnTo>
                  <a:pt x="13" y="352"/>
                </a:lnTo>
                <a:lnTo>
                  <a:pt x="13" y="352"/>
                </a:lnTo>
                <a:lnTo>
                  <a:pt x="7" y="352"/>
                </a:lnTo>
                <a:lnTo>
                  <a:pt x="2" y="354"/>
                </a:lnTo>
                <a:lnTo>
                  <a:pt x="2" y="354"/>
                </a:lnTo>
                <a:lnTo>
                  <a:pt x="0" y="361"/>
                </a:lnTo>
                <a:lnTo>
                  <a:pt x="0" y="368"/>
                </a:lnTo>
                <a:lnTo>
                  <a:pt x="2" y="375"/>
                </a:lnTo>
                <a:lnTo>
                  <a:pt x="30" y="407"/>
                </a:lnTo>
                <a:lnTo>
                  <a:pt x="30" y="407"/>
                </a:lnTo>
                <a:lnTo>
                  <a:pt x="30" y="412"/>
                </a:lnTo>
                <a:lnTo>
                  <a:pt x="27" y="418"/>
                </a:lnTo>
                <a:lnTo>
                  <a:pt x="27" y="418"/>
                </a:lnTo>
                <a:lnTo>
                  <a:pt x="25" y="420"/>
                </a:lnTo>
                <a:lnTo>
                  <a:pt x="21" y="426"/>
                </a:lnTo>
                <a:lnTo>
                  <a:pt x="18" y="428"/>
                </a:lnTo>
                <a:lnTo>
                  <a:pt x="17" y="432"/>
                </a:lnTo>
                <a:lnTo>
                  <a:pt x="17" y="436"/>
                </a:lnTo>
                <a:lnTo>
                  <a:pt x="18" y="439"/>
                </a:lnTo>
                <a:lnTo>
                  <a:pt x="18" y="439"/>
                </a:lnTo>
                <a:lnTo>
                  <a:pt x="21" y="442"/>
                </a:lnTo>
                <a:lnTo>
                  <a:pt x="24" y="445"/>
                </a:lnTo>
                <a:lnTo>
                  <a:pt x="31" y="447"/>
                </a:lnTo>
                <a:lnTo>
                  <a:pt x="37" y="450"/>
                </a:lnTo>
                <a:lnTo>
                  <a:pt x="42" y="452"/>
                </a:lnTo>
                <a:lnTo>
                  <a:pt x="46" y="456"/>
                </a:lnTo>
                <a:lnTo>
                  <a:pt x="46" y="456"/>
                </a:lnTo>
                <a:lnTo>
                  <a:pt x="44" y="461"/>
                </a:lnTo>
                <a:lnTo>
                  <a:pt x="44" y="467"/>
                </a:lnTo>
                <a:lnTo>
                  <a:pt x="44" y="471"/>
                </a:lnTo>
                <a:lnTo>
                  <a:pt x="45" y="475"/>
                </a:lnTo>
                <a:lnTo>
                  <a:pt x="51" y="481"/>
                </a:lnTo>
                <a:lnTo>
                  <a:pt x="59" y="488"/>
                </a:lnTo>
                <a:lnTo>
                  <a:pt x="59" y="516"/>
                </a:lnTo>
                <a:lnTo>
                  <a:pt x="59" y="516"/>
                </a:lnTo>
                <a:lnTo>
                  <a:pt x="64" y="524"/>
                </a:lnTo>
                <a:lnTo>
                  <a:pt x="66" y="527"/>
                </a:lnTo>
                <a:lnTo>
                  <a:pt x="71" y="531"/>
                </a:lnTo>
                <a:lnTo>
                  <a:pt x="88" y="528"/>
                </a:lnTo>
                <a:lnTo>
                  <a:pt x="88" y="528"/>
                </a:lnTo>
                <a:lnTo>
                  <a:pt x="93" y="521"/>
                </a:lnTo>
                <a:lnTo>
                  <a:pt x="99" y="515"/>
                </a:lnTo>
                <a:lnTo>
                  <a:pt x="104" y="512"/>
                </a:lnTo>
                <a:lnTo>
                  <a:pt x="111" y="510"/>
                </a:lnTo>
                <a:lnTo>
                  <a:pt x="111" y="510"/>
                </a:lnTo>
                <a:lnTo>
                  <a:pt x="117" y="518"/>
                </a:lnTo>
                <a:lnTo>
                  <a:pt x="122" y="527"/>
                </a:lnTo>
                <a:lnTo>
                  <a:pt x="122" y="527"/>
                </a:lnTo>
                <a:lnTo>
                  <a:pt x="122" y="531"/>
                </a:lnTo>
                <a:lnTo>
                  <a:pt x="122" y="535"/>
                </a:lnTo>
                <a:lnTo>
                  <a:pt x="121" y="545"/>
                </a:lnTo>
                <a:lnTo>
                  <a:pt x="120" y="555"/>
                </a:lnTo>
                <a:lnTo>
                  <a:pt x="120" y="560"/>
                </a:lnTo>
                <a:lnTo>
                  <a:pt x="120" y="563"/>
                </a:lnTo>
                <a:lnTo>
                  <a:pt x="120" y="563"/>
                </a:lnTo>
                <a:lnTo>
                  <a:pt x="130" y="576"/>
                </a:lnTo>
                <a:lnTo>
                  <a:pt x="134" y="582"/>
                </a:lnTo>
                <a:lnTo>
                  <a:pt x="140" y="589"/>
                </a:lnTo>
                <a:lnTo>
                  <a:pt x="177" y="581"/>
                </a:lnTo>
                <a:lnTo>
                  <a:pt x="177" y="581"/>
                </a:lnTo>
                <a:lnTo>
                  <a:pt x="194" y="569"/>
                </a:lnTo>
                <a:lnTo>
                  <a:pt x="212" y="557"/>
                </a:lnTo>
                <a:lnTo>
                  <a:pt x="212" y="557"/>
                </a:lnTo>
                <a:lnTo>
                  <a:pt x="217" y="544"/>
                </a:lnTo>
                <a:lnTo>
                  <a:pt x="219" y="538"/>
                </a:lnTo>
                <a:lnTo>
                  <a:pt x="224" y="532"/>
                </a:lnTo>
                <a:lnTo>
                  <a:pt x="224" y="532"/>
                </a:lnTo>
                <a:lnTo>
                  <a:pt x="237" y="531"/>
                </a:lnTo>
                <a:lnTo>
                  <a:pt x="243" y="529"/>
                </a:lnTo>
                <a:lnTo>
                  <a:pt x="250" y="531"/>
                </a:lnTo>
                <a:lnTo>
                  <a:pt x="250" y="531"/>
                </a:lnTo>
                <a:lnTo>
                  <a:pt x="256" y="532"/>
                </a:lnTo>
                <a:lnTo>
                  <a:pt x="262" y="534"/>
                </a:lnTo>
                <a:lnTo>
                  <a:pt x="267" y="536"/>
                </a:lnTo>
                <a:lnTo>
                  <a:pt x="272" y="540"/>
                </a:lnTo>
                <a:lnTo>
                  <a:pt x="279" y="546"/>
                </a:lnTo>
                <a:lnTo>
                  <a:pt x="285" y="555"/>
                </a:lnTo>
                <a:lnTo>
                  <a:pt x="295" y="573"/>
                </a:lnTo>
                <a:lnTo>
                  <a:pt x="302" y="583"/>
                </a:lnTo>
                <a:lnTo>
                  <a:pt x="310" y="592"/>
                </a:lnTo>
                <a:lnTo>
                  <a:pt x="310" y="592"/>
                </a:lnTo>
                <a:lnTo>
                  <a:pt x="317" y="592"/>
                </a:lnTo>
                <a:lnTo>
                  <a:pt x="322" y="591"/>
                </a:lnTo>
                <a:lnTo>
                  <a:pt x="322" y="591"/>
                </a:lnTo>
                <a:lnTo>
                  <a:pt x="328" y="590"/>
                </a:lnTo>
                <a:lnTo>
                  <a:pt x="332" y="591"/>
                </a:lnTo>
                <a:lnTo>
                  <a:pt x="337" y="592"/>
                </a:lnTo>
                <a:lnTo>
                  <a:pt x="340" y="594"/>
                </a:lnTo>
                <a:lnTo>
                  <a:pt x="346" y="599"/>
                </a:lnTo>
                <a:lnTo>
                  <a:pt x="350" y="601"/>
                </a:lnTo>
                <a:lnTo>
                  <a:pt x="380" y="605"/>
                </a:lnTo>
                <a:lnTo>
                  <a:pt x="380" y="605"/>
                </a:lnTo>
                <a:lnTo>
                  <a:pt x="389" y="605"/>
                </a:lnTo>
                <a:lnTo>
                  <a:pt x="400" y="604"/>
                </a:lnTo>
                <a:lnTo>
                  <a:pt x="414" y="602"/>
                </a:lnTo>
                <a:lnTo>
                  <a:pt x="418" y="601"/>
                </a:lnTo>
                <a:lnTo>
                  <a:pt x="423" y="600"/>
                </a:lnTo>
                <a:lnTo>
                  <a:pt x="423" y="600"/>
                </a:lnTo>
                <a:lnTo>
                  <a:pt x="423" y="594"/>
                </a:lnTo>
                <a:lnTo>
                  <a:pt x="424" y="593"/>
                </a:lnTo>
                <a:lnTo>
                  <a:pt x="426" y="591"/>
                </a:lnTo>
                <a:lnTo>
                  <a:pt x="426" y="591"/>
                </a:lnTo>
                <a:lnTo>
                  <a:pt x="431" y="592"/>
                </a:lnTo>
                <a:lnTo>
                  <a:pt x="433" y="593"/>
                </a:lnTo>
                <a:lnTo>
                  <a:pt x="435" y="594"/>
                </a:lnTo>
                <a:lnTo>
                  <a:pt x="439" y="595"/>
                </a:lnTo>
                <a:lnTo>
                  <a:pt x="439" y="595"/>
                </a:lnTo>
                <a:lnTo>
                  <a:pt x="445" y="592"/>
                </a:lnTo>
                <a:lnTo>
                  <a:pt x="449" y="588"/>
                </a:lnTo>
                <a:lnTo>
                  <a:pt x="452" y="588"/>
                </a:lnTo>
                <a:lnTo>
                  <a:pt x="455" y="586"/>
                </a:lnTo>
                <a:lnTo>
                  <a:pt x="458" y="588"/>
                </a:lnTo>
                <a:lnTo>
                  <a:pt x="463" y="589"/>
                </a:lnTo>
                <a:lnTo>
                  <a:pt x="463" y="589"/>
                </a:lnTo>
                <a:lnTo>
                  <a:pt x="464" y="593"/>
                </a:lnTo>
                <a:lnTo>
                  <a:pt x="464" y="596"/>
                </a:lnTo>
                <a:lnTo>
                  <a:pt x="464" y="603"/>
                </a:lnTo>
                <a:lnTo>
                  <a:pt x="462" y="612"/>
                </a:lnTo>
                <a:lnTo>
                  <a:pt x="462" y="617"/>
                </a:lnTo>
                <a:lnTo>
                  <a:pt x="463" y="623"/>
                </a:lnTo>
                <a:lnTo>
                  <a:pt x="463" y="623"/>
                </a:lnTo>
                <a:lnTo>
                  <a:pt x="463" y="628"/>
                </a:lnTo>
                <a:lnTo>
                  <a:pt x="463" y="632"/>
                </a:lnTo>
                <a:lnTo>
                  <a:pt x="462" y="637"/>
                </a:lnTo>
                <a:lnTo>
                  <a:pt x="460" y="641"/>
                </a:lnTo>
                <a:lnTo>
                  <a:pt x="454" y="650"/>
                </a:lnTo>
                <a:lnTo>
                  <a:pt x="448" y="658"/>
                </a:lnTo>
                <a:lnTo>
                  <a:pt x="448" y="658"/>
                </a:lnTo>
                <a:lnTo>
                  <a:pt x="447" y="667"/>
                </a:lnTo>
                <a:lnTo>
                  <a:pt x="446" y="685"/>
                </a:lnTo>
                <a:lnTo>
                  <a:pt x="446" y="694"/>
                </a:lnTo>
                <a:lnTo>
                  <a:pt x="447" y="703"/>
                </a:lnTo>
                <a:lnTo>
                  <a:pt x="449" y="711"/>
                </a:lnTo>
                <a:lnTo>
                  <a:pt x="452" y="718"/>
                </a:lnTo>
                <a:lnTo>
                  <a:pt x="463" y="718"/>
                </a:lnTo>
                <a:lnTo>
                  <a:pt x="463" y="718"/>
                </a:lnTo>
                <a:lnTo>
                  <a:pt x="466" y="716"/>
                </a:lnTo>
                <a:lnTo>
                  <a:pt x="471" y="711"/>
                </a:lnTo>
                <a:lnTo>
                  <a:pt x="475" y="708"/>
                </a:lnTo>
                <a:lnTo>
                  <a:pt x="481" y="704"/>
                </a:lnTo>
                <a:lnTo>
                  <a:pt x="486" y="703"/>
                </a:lnTo>
                <a:lnTo>
                  <a:pt x="489" y="701"/>
                </a:lnTo>
                <a:lnTo>
                  <a:pt x="492" y="703"/>
                </a:lnTo>
                <a:lnTo>
                  <a:pt x="495" y="704"/>
                </a:lnTo>
                <a:lnTo>
                  <a:pt x="498" y="706"/>
                </a:lnTo>
                <a:lnTo>
                  <a:pt x="501" y="709"/>
                </a:lnTo>
                <a:lnTo>
                  <a:pt x="504" y="714"/>
                </a:lnTo>
                <a:lnTo>
                  <a:pt x="504" y="714"/>
                </a:lnTo>
                <a:lnTo>
                  <a:pt x="508" y="720"/>
                </a:lnTo>
                <a:lnTo>
                  <a:pt x="512" y="727"/>
                </a:lnTo>
                <a:lnTo>
                  <a:pt x="512" y="727"/>
                </a:lnTo>
                <a:lnTo>
                  <a:pt x="519" y="727"/>
                </a:lnTo>
                <a:lnTo>
                  <a:pt x="524" y="728"/>
                </a:lnTo>
                <a:lnTo>
                  <a:pt x="524" y="728"/>
                </a:lnTo>
                <a:lnTo>
                  <a:pt x="527" y="735"/>
                </a:lnTo>
                <a:lnTo>
                  <a:pt x="528" y="737"/>
                </a:lnTo>
                <a:lnTo>
                  <a:pt x="530" y="738"/>
                </a:lnTo>
                <a:lnTo>
                  <a:pt x="535" y="741"/>
                </a:lnTo>
                <a:lnTo>
                  <a:pt x="548" y="743"/>
                </a:lnTo>
                <a:lnTo>
                  <a:pt x="565" y="743"/>
                </a:lnTo>
                <a:lnTo>
                  <a:pt x="565" y="743"/>
                </a:lnTo>
                <a:lnTo>
                  <a:pt x="568" y="748"/>
                </a:lnTo>
                <a:lnTo>
                  <a:pt x="570" y="753"/>
                </a:lnTo>
                <a:lnTo>
                  <a:pt x="572" y="761"/>
                </a:lnTo>
                <a:lnTo>
                  <a:pt x="573" y="764"/>
                </a:lnTo>
                <a:lnTo>
                  <a:pt x="576" y="767"/>
                </a:lnTo>
                <a:lnTo>
                  <a:pt x="580" y="772"/>
                </a:lnTo>
                <a:lnTo>
                  <a:pt x="587" y="776"/>
                </a:lnTo>
                <a:lnTo>
                  <a:pt x="587" y="776"/>
                </a:lnTo>
                <a:lnTo>
                  <a:pt x="592" y="780"/>
                </a:lnTo>
                <a:lnTo>
                  <a:pt x="597" y="782"/>
                </a:lnTo>
                <a:lnTo>
                  <a:pt x="601" y="782"/>
                </a:lnTo>
                <a:lnTo>
                  <a:pt x="607" y="782"/>
                </a:lnTo>
                <a:lnTo>
                  <a:pt x="607" y="782"/>
                </a:lnTo>
                <a:lnTo>
                  <a:pt x="609" y="777"/>
                </a:lnTo>
                <a:lnTo>
                  <a:pt x="614" y="773"/>
                </a:lnTo>
                <a:lnTo>
                  <a:pt x="614" y="773"/>
                </a:lnTo>
                <a:lnTo>
                  <a:pt x="622" y="773"/>
                </a:lnTo>
                <a:lnTo>
                  <a:pt x="626" y="774"/>
                </a:lnTo>
                <a:lnTo>
                  <a:pt x="629" y="774"/>
                </a:lnTo>
                <a:lnTo>
                  <a:pt x="634" y="774"/>
                </a:lnTo>
                <a:lnTo>
                  <a:pt x="659" y="771"/>
                </a:lnTo>
                <a:lnTo>
                  <a:pt x="659" y="771"/>
                </a:lnTo>
                <a:lnTo>
                  <a:pt x="666" y="765"/>
                </a:lnTo>
                <a:lnTo>
                  <a:pt x="670" y="763"/>
                </a:lnTo>
                <a:lnTo>
                  <a:pt x="674" y="762"/>
                </a:lnTo>
                <a:lnTo>
                  <a:pt x="674" y="762"/>
                </a:lnTo>
                <a:lnTo>
                  <a:pt x="678" y="765"/>
                </a:lnTo>
                <a:lnTo>
                  <a:pt x="681" y="766"/>
                </a:lnTo>
                <a:lnTo>
                  <a:pt x="683" y="768"/>
                </a:lnTo>
                <a:lnTo>
                  <a:pt x="689" y="768"/>
                </a:lnTo>
                <a:lnTo>
                  <a:pt x="689" y="768"/>
                </a:lnTo>
                <a:lnTo>
                  <a:pt x="692" y="762"/>
                </a:lnTo>
                <a:lnTo>
                  <a:pt x="694" y="756"/>
                </a:lnTo>
                <a:lnTo>
                  <a:pt x="696" y="751"/>
                </a:lnTo>
                <a:lnTo>
                  <a:pt x="701" y="745"/>
                </a:lnTo>
                <a:lnTo>
                  <a:pt x="701" y="745"/>
                </a:lnTo>
                <a:lnTo>
                  <a:pt x="709" y="746"/>
                </a:lnTo>
                <a:lnTo>
                  <a:pt x="712" y="748"/>
                </a:lnTo>
                <a:lnTo>
                  <a:pt x="720" y="749"/>
                </a:lnTo>
                <a:lnTo>
                  <a:pt x="740" y="751"/>
                </a:lnTo>
                <a:lnTo>
                  <a:pt x="740" y="751"/>
                </a:lnTo>
                <a:lnTo>
                  <a:pt x="744" y="745"/>
                </a:lnTo>
                <a:lnTo>
                  <a:pt x="747" y="741"/>
                </a:lnTo>
                <a:lnTo>
                  <a:pt x="749" y="737"/>
                </a:lnTo>
                <a:lnTo>
                  <a:pt x="749" y="734"/>
                </a:lnTo>
                <a:lnTo>
                  <a:pt x="748" y="728"/>
                </a:lnTo>
                <a:lnTo>
                  <a:pt x="748" y="724"/>
                </a:lnTo>
                <a:lnTo>
                  <a:pt x="749" y="719"/>
                </a:lnTo>
                <a:lnTo>
                  <a:pt x="749" y="719"/>
                </a:lnTo>
                <a:lnTo>
                  <a:pt x="750" y="716"/>
                </a:lnTo>
                <a:lnTo>
                  <a:pt x="753" y="711"/>
                </a:lnTo>
                <a:lnTo>
                  <a:pt x="754" y="706"/>
                </a:lnTo>
                <a:lnTo>
                  <a:pt x="756" y="696"/>
                </a:lnTo>
                <a:lnTo>
                  <a:pt x="763" y="689"/>
                </a:lnTo>
                <a:lnTo>
                  <a:pt x="763" y="689"/>
                </a:lnTo>
                <a:lnTo>
                  <a:pt x="771" y="689"/>
                </a:lnTo>
                <a:lnTo>
                  <a:pt x="778" y="691"/>
                </a:lnTo>
                <a:lnTo>
                  <a:pt x="782" y="695"/>
                </a:lnTo>
                <a:lnTo>
                  <a:pt x="787" y="699"/>
                </a:lnTo>
                <a:lnTo>
                  <a:pt x="791" y="708"/>
                </a:lnTo>
                <a:lnTo>
                  <a:pt x="794" y="711"/>
                </a:lnTo>
                <a:lnTo>
                  <a:pt x="796" y="714"/>
                </a:lnTo>
                <a:lnTo>
                  <a:pt x="796" y="714"/>
                </a:lnTo>
                <a:lnTo>
                  <a:pt x="805" y="718"/>
                </a:lnTo>
                <a:lnTo>
                  <a:pt x="813" y="724"/>
                </a:lnTo>
                <a:lnTo>
                  <a:pt x="813" y="724"/>
                </a:lnTo>
                <a:lnTo>
                  <a:pt x="811" y="730"/>
                </a:lnTo>
                <a:lnTo>
                  <a:pt x="810" y="741"/>
                </a:lnTo>
                <a:lnTo>
                  <a:pt x="806" y="761"/>
                </a:lnTo>
                <a:lnTo>
                  <a:pt x="801" y="781"/>
                </a:lnTo>
                <a:lnTo>
                  <a:pt x="800" y="787"/>
                </a:lnTo>
                <a:lnTo>
                  <a:pt x="799" y="792"/>
                </a:lnTo>
                <a:lnTo>
                  <a:pt x="799" y="792"/>
                </a:lnTo>
                <a:lnTo>
                  <a:pt x="800" y="797"/>
                </a:lnTo>
                <a:lnTo>
                  <a:pt x="802" y="801"/>
                </a:lnTo>
                <a:lnTo>
                  <a:pt x="806" y="803"/>
                </a:lnTo>
                <a:lnTo>
                  <a:pt x="809" y="806"/>
                </a:lnTo>
                <a:lnTo>
                  <a:pt x="818" y="810"/>
                </a:lnTo>
                <a:lnTo>
                  <a:pt x="825" y="814"/>
                </a:lnTo>
                <a:lnTo>
                  <a:pt x="825" y="814"/>
                </a:lnTo>
                <a:lnTo>
                  <a:pt x="826" y="820"/>
                </a:lnTo>
                <a:lnTo>
                  <a:pt x="828" y="825"/>
                </a:lnTo>
                <a:lnTo>
                  <a:pt x="828" y="825"/>
                </a:lnTo>
                <a:lnTo>
                  <a:pt x="842" y="825"/>
                </a:lnTo>
                <a:lnTo>
                  <a:pt x="847" y="825"/>
                </a:lnTo>
                <a:lnTo>
                  <a:pt x="850" y="827"/>
                </a:lnTo>
                <a:lnTo>
                  <a:pt x="856" y="831"/>
                </a:lnTo>
                <a:lnTo>
                  <a:pt x="856" y="831"/>
                </a:lnTo>
                <a:lnTo>
                  <a:pt x="862" y="827"/>
                </a:lnTo>
                <a:lnTo>
                  <a:pt x="865" y="823"/>
                </a:lnTo>
                <a:lnTo>
                  <a:pt x="869" y="821"/>
                </a:lnTo>
                <a:lnTo>
                  <a:pt x="877" y="820"/>
                </a:lnTo>
                <a:lnTo>
                  <a:pt x="877" y="820"/>
                </a:lnTo>
                <a:lnTo>
                  <a:pt x="881" y="820"/>
                </a:lnTo>
                <a:lnTo>
                  <a:pt x="886" y="820"/>
                </a:lnTo>
                <a:lnTo>
                  <a:pt x="888" y="819"/>
                </a:lnTo>
                <a:lnTo>
                  <a:pt x="892" y="816"/>
                </a:lnTo>
                <a:lnTo>
                  <a:pt x="894" y="814"/>
                </a:lnTo>
                <a:lnTo>
                  <a:pt x="896" y="811"/>
                </a:lnTo>
                <a:lnTo>
                  <a:pt x="896" y="811"/>
                </a:lnTo>
                <a:lnTo>
                  <a:pt x="896" y="806"/>
                </a:lnTo>
                <a:lnTo>
                  <a:pt x="897" y="800"/>
                </a:lnTo>
                <a:lnTo>
                  <a:pt x="896" y="785"/>
                </a:lnTo>
                <a:lnTo>
                  <a:pt x="895" y="771"/>
                </a:lnTo>
                <a:lnTo>
                  <a:pt x="894" y="758"/>
                </a:lnTo>
                <a:lnTo>
                  <a:pt x="922" y="733"/>
                </a:lnTo>
                <a:lnTo>
                  <a:pt x="922" y="733"/>
                </a:lnTo>
                <a:lnTo>
                  <a:pt x="924" y="719"/>
                </a:lnTo>
                <a:lnTo>
                  <a:pt x="926" y="713"/>
                </a:lnTo>
                <a:lnTo>
                  <a:pt x="926" y="705"/>
                </a:lnTo>
                <a:lnTo>
                  <a:pt x="926" y="705"/>
                </a:lnTo>
                <a:lnTo>
                  <a:pt x="933" y="699"/>
                </a:lnTo>
                <a:lnTo>
                  <a:pt x="940" y="695"/>
                </a:lnTo>
                <a:lnTo>
                  <a:pt x="945" y="690"/>
                </a:lnTo>
                <a:lnTo>
                  <a:pt x="952" y="685"/>
                </a:lnTo>
                <a:lnTo>
                  <a:pt x="952" y="685"/>
                </a:lnTo>
                <a:lnTo>
                  <a:pt x="951" y="669"/>
                </a:lnTo>
                <a:lnTo>
                  <a:pt x="950" y="661"/>
                </a:lnTo>
                <a:lnTo>
                  <a:pt x="951" y="655"/>
                </a:lnTo>
                <a:lnTo>
                  <a:pt x="951" y="655"/>
                </a:lnTo>
                <a:lnTo>
                  <a:pt x="957" y="649"/>
                </a:lnTo>
                <a:lnTo>
                  <a:pt x="968" y="639"/>
                </a:lnTo>
                <a:lnTo>
                  <a:pt x="1001" y="614"/>
                </a:lnTo>
                <a:lnTo>
                  <a:pt x="1035" y="590"/>
                </a:lnTo>
                <a:lnTo>
                  <a:pt x="1056" y="576"/>
                </a:lnTo>
                <a:lnTo>
                  <a:pt x="1056" y="576"/>
                </a:lnTo>
                <a:lnTo>
                  <a:pt x="1063" y="577"/>
                </a:lnTo>
                <a:lnTo>
                  <a:pt x="1068" y="580"/>
                </a:lnTo>
                <a:lnTo>
                  <a:pt x="1073" y="582"/>
                </a:lnTo>
                <a:lnTo>
                  <a:pt x="1079" y="583"/>
                </a:lnTo>
                <a:lnTo>
                  <a:pt x="1079" y="583"/>
                </a:lnTo>
                <a:lnTo>
                  <a:pt x="1086" y="575"/>
                </a:lnTo>
                <a:lnTo>
                  <a:pt x="1091" y="572"/>
                </a:lnTo>
                <a:lnTo>
                  <a:pt x="1096" y="571"/>
                </a:lnTo>
                <a:lnTo>
                  <a:pt x="1096" y="571"/>
                </a:lnTo>
                <a:lnTo>
                  <a:pt x="1102" y="571"/>
                </a:lnTo>
                <a:lnTo>
                  <a:pt x="1106" y="572"/>
                </a:lnTo>
                <a:lnTo>
                  <a:pt x="1115" y="577"/>
                </a:lnTo>
                <a:lnTo>
                  <a:pt x="1120" y="581"/>
                </a:lnTo>
                <a:lnTo>
                  <a:pt x="1124" y="583"/>
                </a:lnTo>
                <a:lnTo>
                  <a:pt x="1129" y="584"/>
                </a:lnTo>
                <a:lnTo>
                  <a:pt x="1134" y="583"/>
                </a:lnTo>
                <a:lnTo>
                  <a:pt x="1145" y="576"/>
                </a:lnTo>
                <a:lnTo>
                  <a:pt x="1145" y="576"/>
                </a:lnTo>
                <a:lnTo>
                  <a:pt x="1150" y="575"/>
                </a:lnTo>
                <a:lnTo>
                  <a:pt x="1153" y="575"/>
                </a:lnTo>
                <a:lnTo>
                  <a:pt x="1160" y="576"/>
                </a:lnTo>
                <a:lnTo>
                  <a:pt x="1163" y="575"/>
                </a:lnTo>
                <a:lnTo>
                  <a:pt x="1169" y="574"/>
                </a:lnTo>
                <a:lnTo>
                  <a:pt x="1174" y="570"/>
                </a:lnTo>
                <a:lnTo>
                  <a:pt x="1182" y="563"/>
                </a:lnTo>
                <a:lnTo>
                  <a:pt x="1182" y="563"/>
                </a:lnTo>
                <a:lnTo>
                  <a:pt x="1181" y="554"/>
                </a:lnTo>
                <a:lnTo>
                  <a:pt x="1180" y="547"/>
                </a:lnTo>
                <a:lnTo>
                  <a:pt x="1178" y="543"/>
                </a:lnTo>
                <a:lnTo>
                  <a:pt x="1177" y="538"/>
                </a:lnTo>
                <a:lnTo>
                  <a:pt x="1174" y="535"/>
                </a:lnTo>
                <a:lnTo>
                  <a:pt x="1172" y="529"/>
                </a:lnTo>
                <a:lnTo>
                  <a:pt x="1171" y="523"/>
                </a:lnTo>
                <a:lnTo>
                  <a:pt x="1171" y="512"/>
                </a:lnTo>
                <a:lnTo>
                  <a:pt x="1171" y="512"/>
                </a:lnTo>
                <a:lnTo>
                  <a:pt x="1178" y="505"/>
                </a:lnTo>
                <a:lnTo>
                  <a:pt x="1182" y="498"/>
                </a:lnTo>
                <a:lnTo>
                  <a:pt x="1184" y="494"/>
                </a:lnTo>
                <a:lnTo>
                  <a:pt x="1186" y="488"/>
                </a:lnTo>
                <a:lnTo>
                  <a:pt x="1186" y="483"/>
                </a:lnTo>
                <a:lnTo>
                  <a:pt x="1186" y="476"/>
                </a:lnTo>
                <a:lnTo>
                  <a:pt x="1186" y="476"/>
                </a:lnTo>
                <a:lnTo>
                  <a:pt x="1184" y="465"/>
                </a:lnTo>
                <a:lnTo>
                  <a:pt x="1184" y="456"/>
                </a:lnTo>
                <a:lnTo>
                  <a:pt x="1184" y="450"/>
                </a:lnTo>
                <a:lnTo>
                  <a:pt x="1187" y="446"/>
                </a:lnTo>
                <a:lnTo>
                  <a:pt x="1189" y="438"/>
                </a:lnTo>
                <a:lnTo>
                  <a:pt x="1190" y="432"/>
                </a:lnTo>
                <a:lnTo>
                  <a:pt x="1189" y="427"/>
                </a:lnTo>
                <a:lnTo>
                  <a:pt x="1189" y="427"/>
                </a:lnTo>
                <a:lnTo>
                  <a:pt x="1188" y="418"/>
                </a:lnTo>
                <a:lnTo>
                  <a:pt x="1188" y="412"/>
                </a:lnTo>
                <a:lnTo>
                  <a:pt x="1189" y="409"/>
                </a:lnTo>
                <a:lnTo>
                  <a:pt x="1190" y="405"/>
                </a:lnTo>
                <a:lnTo>
                  <a:pt x="1193" y="400"/>
                </a:lnTo>
                <a:lnTo>
                  <a:pt x="1195" y="397"/>
                </a:lnTo>
                <a:lnTo>
                  <a:pt x="1197" y="390"/>
                </a:lnTo>
                <a:lnTo>
                  <a:pt x="1197" y="390"/>
                </a:lnTo>
                <a:lnTo>
                  <a:pt x="1197" y="384"/>
                </a:lnTo>
                <a:lnTo>
                  <a:pt x="1196" y="380"/>
                </a:lnTo>
                <a:lnTo>
                  <a:pt x="1195" y="375"/>
                </a:lnTo>
                <a:lnTo>
                  <a:pt x="1192" y="372"/>
                </a:lnTo>
                <a:lnTo>
                  <a:pt x="1190" y="369"/>
                </a:lnTo>
                <a:lnTo>
                  <a:pt x="1188" y="365"/>
                </a:lnTo>
                <a:lnTo>
                  <a:pt x="1187" y="360"/>
                </a:lnTo>
                <a:lnTo>
                  <a:pt x="1187" y="354"/>
                </a:lnTo>
                <a:lnTo>
                  <a:pt x="1187" y="354"/>
                </a:lnTo>
                <a:lnTo>
                  <a:pt x="1191" y="336"/>
                </a:lnTo>
                <a:lnTo>
                  <a:pt x="1193" y="324"/>
                </a:lnTo>
                <a:lnTo>
                  <a:pt x="1193" y="318"/>
                </a:lnTo>
                <a:lnTo>
                  <a:pt x="1192" y="314"/>
                </a:lnTo>
                <a:lnTo>
                  <a:pt x="1192" y="314"/>
                </a:lnTo>
                <a:lnTo>
                  <a:pt x="1189" y="306"/>
                </a:lnTo>
                <a:lnTo>
                  <a:pt x="1184" y="297"/>
                </a:lnTo>
                <a:lnTo>
                  <a:pt x="1182" y="293"/>
                </a:lnTo>
                <a:lnTo>
                  <a:pt x="1180" y="287"/>
                </a:lnTo>
                <a:lnTo>
                  <a:pt x="1180" y="282"/>
                </a:lnTo>
                <a:lnTo>
                  <a:pt x="1180" y="276"/>
                </a:lnTo>
                <a:lnTo>
                  <a:pt x="1180" y="276"/>
                </a:lnTo>
                <a:lnTo>
                  <a:pt x="1183" y="265"/>
                </a:lnTo>
                <a:lnTo>
                  <a:pt x="1186" y="258"/>
                </a:lnTo>
                <a:lnTo>
                  <a:pt x="1186" y="255"/>
                </a:lnTo>
                <a:lnTo>
                  <a:pt x="1186" y="251"/>
                </a:lnTo>
                <a:lnTo>
                  <a:pt x="1186" y="251"/>
                </a:lnTo>
                <a:lnTo>
                  <a:pt x="1184" y="249"/>
                </a:lnTo>
                <a:lnTo>
                  <a:pt x="1182" y="247"/>
                </a:lnTo>
                <a:lnTo>
                  <a:pt x="1179" y="242"/>
                </a:lnTo>
                <a:lnTo>
                  <a:pt x="1177" y="239"/>
                </a:lnTo>
                <a:lnTo>
                  <a:pt x="1176" y="236"/>
                </a:lnTo>
                <a:lnTo>
                  <a:pt x="1176" y="231"/>
                </a:lnTo>
                <a:lnTo>
                  <a:pt x="1177" y="225"/>
                </a:lnTo>
                <a:lnTo>
                  <a:pt x="1177" y="225"/>
                </a:lnTo>
                <a:lnTo>
                  <a:pt x="1178" y="212"/>
                </a:lnTo>
                <a:lnTo>
                  <a:pt x="1177" y="199"/>
                </a:lnTo>
                <a:lnTo>
                  <a:pt x="1177" y="199"/>
                </a:lnTo>
                <a:lnTo>
                  <a:pt x="1174" y="193"/>
                </a:lnTo>
                <a:lnTo>
                  <a:pt x="1174" y="187"/>
                </a:lnTo>
                <a:lnTo>
                  <a:pt x="1174" y="187"/>
                </a:lnTo>
                <a:lnTo>
                  <a:pt x="1172" y="169"/>
                </a:lnTo>
                <a:lnTo>
                  <a:pt x="1169" y="158"/>
                </a:lnTo>
                <a:lnTo>
                  <a:pt x="1165" y="145"/>
                </a:lnTo>
                <a:lnTo>
                  <a:pt x="1160" y="126"/>
                </a:lnTo>
                <a:lnTo>
                  <a:pt x="1160" y="126"/>
                </a:lnTo>
                <a:lnTo>
                  <a:pt x="1162" y="123"/>
                </a:lnTo>
                <a:lnTo>
                  <a:pt x="1165" y="118"/>
                </a:lnTo>
                <a:lnTo>
                  <a:pt x="1165" y="104"/>
                </a:lnTo>
                <a:lnTo>
                  <a:pt x="1165" y="104"/>
                </a:lnTo>
                <a:lnTo>
                  <a:pt x="1172" y="93"/>
                </a:lnTo>
                <a:lnTo>
                  <a:pt x="1180" y="78"/>
                </a:lnTo>
                <a:lnTo>
                  <a:pt x="1183" y="72"/>
                </a:lnTo>
                <a:lnTo>
                  <a:pt x="1184" y="64"/>
                </a:lnTo>
                <a:lnTo>
                  <a:pt x="1186" y="57"/>
                </a:lnTo>
                <a:lnTo>
                  <a:pt x="1183" y="51"/>
                </a:lnTo>
                <a:lnTo>
                  <a:pt x="1183" y="51"/>
                </a:lnTo>
                <a:lnTo>
                  <a:pt x="1178" y="51"/>
                </a:lnTo>
                <a:lnTo>
                  <a:pt x="1173" y="53"/>
                </a:lnTo>
                <a:lnTo>
                  <a:pt x="1170" y="55"/>
                </a:lnTo>
                <a:lnTo>
                  <a:pt x="1168" y="57"/>
                </a:lnTo>
                <a:lnTo>
                  <a:pt x="1165" y="65"/>
                </a:lnTo>
                <a:lnTo>
                  <a:pt x="1162" y="77"/>
                </a:lnTo>
                <a:lnTo>
                  <a:pt x="1162" y="77"/>
                </a:lnTo>
                <a:lnTo>
                  <a:pt x="1154" y="80"/>
                </a:lnTo>
                <a:lnTo>
                  <a:pt x="1152" y="80"/>
                </a:lnTo>
                <a:lnTo>
                  <a:pt x="1150" y="80"/>
                </a:lnTo>
                <a:lnTo>
                  <a:pt x="1143" y="83"/>
                </a:lnTo>
                <a:lnTo>
                  <a:pt x="1143" y="83"/>
                </a:lnTo>
                <a:lnTo>
                  <a:pt x="1142" y="89"/>
                </a:lnTo>
                <a:lnTo>
                  <a:pt x="1142" y="97"/>
                </a:lnTo>
                <a:lnTo>
                  <a:pt x="1119" y="118"/>
                </a:lnTo>
                <a:lnTo>
                  <a:pt x="1111" y="118"/>
                </a:lnTo>
                <a:lnTo>
                  <a:pt x="1111" y="118"/>
                </a:lnTo>
                <a:lnTo>
                  <a:pt x="1110" y="113"/>
                </a:lnTo>
                <a:lnTo>
                  <a:pt x="1110" y="110"/>
                </a:lnTo>
                <a:lnTo>
                  <a:pt x="1109" y="107"/>
                </a:lnTo>
                <a:lnTo>
                  <a:pt x="1103" y="104"/>
                </a:lnTo>
                <a:lnTo>
                  <a:pt x="1103" y="104"/>
                </a:lnTo>
                <a:lnTo>
                  <a:pt x="1097" y="110"/>
                </a:lnTo>
                <a:lnTo>
                  <a:pt x="1093" y="115"/>
                </a:lnTo>
                <a:lnTo>
                  <a:pt x="1093" y="115"/>
                </a:lnTo>
                <a:lnTo>
                  <a:pt x="1083" y="114"/>
                </a:lnTo>
                <a:lnTo>
                  <a:pt x="1078" y="113"/>
                </a:lnTo>
                <a:lnTo>
                  <a:pt x="1074" y="111"/>
                </a:lnTo>
                <a:lnTo>
                  <a:pt x="1065" y="110"/>
                </a:lnTo>
                <a:lnTo>
                  <a:pt x="1065" y="110"/>
                </a:lnTo>
                <a:lnTo>
                  <a:pt x="1064" y="115"/>
                </a:lnTo>
                <a:lnTo>
                  <a:pt x="1064" y="121"/>
                </a:lnTo>
                <a:lnTo>
                  <a:pt x="1064" y="121"/>
                </a:lnTo>
                <a:lnTo>
                  <a:pt x="1053" y="130"/>
                </a:lnTo>
                <a:lnTo>
                  <a:pt x="1050" y="147"/>
                </a:lnTo>
                <a:lnTo>
                  <a:pt x="1050" y="147"/>
                </a:lnTo>
                <a:lnTo>
                  <a:pt x="1046" y="151"/>
                </a:lnTo>
                <a:lnTo>
                  <a:pt x="1041" y="155"/>
                </a:lnTo>
                <a:lnTo>
                  <a:pt x="1035" y="155"/>
                </a:lnTo>
                <a:lnTo>
                  <a:pt x="1035" y="155"/>
                </a:lnTo>
                <a:lnTo>
                  <a:pt x="1029" y="159"/>
                </a:lnTo>
                <a:lnTo>
                  <a:pt x="1024" y="161"/>
                </a:lnTo>
                <a:lnTo>
                  <a:pt x="1024" y="161"/>
                </a:lnTo>
                <a:lnTo>
                  <a:pt x="1016" y="155"/>
                </a:lnTo>
                <a:lnTo>
                  <a:pt x="1011" y="153"/>
                </a:lnTo>
                <a:lnTo>
                  <a:pt x="1007" y="153"/>
                </a:lnTo>
                <a:lnTo>
                  <a:pt x="1007" y="153"/>
                </a:lnTo>
                <a:lnTo>
                  <a:pt x="1004" y="155"/>
                </a:lnTo>
                <a:lnTo>
                  <a:pt x="999" y="158"/>
                </a:lnTo>
                <a:lnTo>
                  <a:pt x="996" y="158"/>
                </a:lnTo>
                <a:lnTo>
                  <a:pt x="992" y="156"/>
                </a:lnTo>
                <a:lnTo>
                  <a:pt x="989" y="155"/>
                </a:lnTo>
                <a:lnTo>
                  <a:pt x="986" y="152"/>
                </a:lnTo>
                <a:lnTo>
                  <a:pt x="986" y="152"/>
                </a:lnTo>
                <a:lnTo>
                  <a:pt x="982" y="146"/>
                </a:lnTo>
                <a:lnTo>
                  <a:pt x="978" y="141"/>
                </a:lnTo>
                <a:lnTo>
                  <a:pt x="978" y="141"/>
                </a:lnTo>
                <a:lnTo>
                  <a:pt x="971" y="140"/>
                </a:lnTo>
                <a:lnTo>
                  <a:pt x="966" y="137"/>
                </a:lnTo>
                <a:lnTo>
                  <a:pt x="966" y="117"/>
                </a:lnTo>
                <a:lnTo>
                  <a:pt x="966" y="117"/>
                </a:lnTo>
                <a:lnTo>
                  <a:pt x="957" y="103"/>
                </a:lnTo>
                <a:lnTo>
                  <a:pt x="952" y="96"/>
                </a:lnTo>
                <a:lnTo>
                  <a:pt x="947" y="89"/>
                </a:lnTo>
                <a:lnTo>
                  <a:pt x="947" y="89"/>
                </a:lnTo>
                <a:lnTo>
                  <a:pt x="926" y="83"/>
                </a:lnTo>
                <a:lnTo>
                  <a:pt x="926" y="83"/>
                </a:lnTo>
                <a:lnTo>
                  <a:pt x="923" y="75"/>
                </a:lnTo>
                <a:lnTo>
                  <a:pt x="923" y="75"/>
                </a:lnTo>
                <a:lnTo>
                  <a:pt x="912" y="69"/>
                </a:lnTo>
                <a:lnTo>
                  <a:pt x="912" y="69"/>
                </a:lnTo>
                <a:lnTo>
                  <a:pt x="910" y="63"/>
                </a:lnTo>
                <a:lnTo>
                  <a:pt x="906" y="55"/>
                </a:lnTo>
                <a:lnTo>
                  <a:pt x="871" y="60"/>
                </a:lnTo>
                <a:lnTo>
                  <a:pt x="871" y="60"/>
                </a:lnTo>
                <a:lnTo>
                  <a:pt x="865" y="67"/>
                </a:lnTo>
                <a:lnTo>
                  <a:pt x="859" y="72"/>
                </a:lnTo>
                <a:lnTo>
                  <a:pt x="859" y="72"/>
                </a:lnTo>
                <a:lnTo>
                  <a:pt x="854" y="69"/>
                </a:lnTo>
                <a:lnTo>
                  <a:pt x="849" y="66"/>
                </a:lnTo>
                <a:lnTo>
                  <a:pt x="846" y="60"/>
                </a:lnTo>
                <a:lnTo>
                  <a:pt x="839" y="54"/>
                </a:lnTo>
                <a:lnTo>
                  <a:pt x="827" y="54"/>
                </a:lnTo>
                <a:lnTo>
                  <a:pt x="827" y="54"/>
                </a:lnTo>
                <a:lnTo>
                  <a:pt x="824" y="48"/>
                </a:lnTo>
                <a:lnTo>
                  <a:pt x="819" y="45"/>
                </a:lnTo>
                <a:lnTo>
                  <a:pt x="819" y="45"/>
                </a:lnTo>
                <a:lnTo>
                  <a:pt x="810" y="49"/>
                </a:lnTo>
                <a:lnTo>
                  <a:pt x="807" y="50"/>
                </a:lnTo>
                <a:lnTo>
                  <a:pt x="798" y="49"/>
                </a:lnTo>
                <a:lnTo>
                  <a:pt x="798" y="49"/>
                </a:lnTo>
                <a:lnTo>
                  <a:pt x="794" y="46"/>
                </a:lnTo>
                <a:lnTo>
                  <a:pt x="792" y="44"/>
                </a:lnTo>
                <a:lnTo>
                  <a:pt x="792" y="41"/>
                </a:lnTo>
                <a:lnTo>
                  <a:pt x="792" y="35"/>
                </a:lnTo>
                <a:lnTo>
                  <a:pt x="783" y="35"/>
                </a:lnTo>
                <a:lnTo>
                  <a:pt x="783" y="35"/>
                </a:lnTo>
                <a:lnTo>
                  <a:pt x="775" y="46"/>
                </a:lnTo>
                <a:lnTo>
                  <a:pt x="767" y="48"/>
                </a:lnTo>
                <a:lnTo>
                  <a:pt x="767" y="48"/>
                </a:lnTo>
                <a:lnTo>
                  <a:pt x="759" y="39"/>
                </a:lnTo>
                <a:lnTo>
                  <a:pt x="750" y="39"/>
                </a:lnTo>
                <a:lnTo>
                  <a:pt x="750" y="39"/>
                </a:lnTo>
                <a:lnTo>
                  <a:pt x="744" y="31"/>
                </a:lnTo>
                <a:lnTo>
                  <a:pt x="741" y="27"/>
                </a:lnTo>
                <a:lnTo>
                  <a:pt x="738" y="17"/>
                </a:lnTo>
                <a:lnTo>
                  <a:pt x="738" y="17"/>
                </a:lnTo>
                <a:lnTo>
                  <a:pt x="731" y="17"/>
                </a:lnTo>
                <a:lnTo>
                  <a:pt x="724" y="19"/>
                </a:lnTo>
                <a:lnTo>
                  <a:pt x="724" y="19"/>
                </a:lnTo>
                <a:lnTo>
                  <a:pt x="720" y="17"/>
                </a:lnTo>
                <a:lnTo>
                  <a:pt x="714" y="15"/>
                </a:lnTo>
                <a:lnTo>
                  <a:pt x="709" y="10"/>
                </a:lnTo>
                <a:lnTo>
                  <a:pt x="709" y="10"/>
                </a:lnTo>
                <a:lnTo>
                  <a:pt x="703" y="10"/>
                </a:lnTo>
                <a:lnTo>
                  <a:pt x="703" y="9"/>
                </a:lnTo>
                <a:lnTo>
                  <a:pt x="700" y="6"/>
                </a:lnTo>
                <a:lnTo>
                  <a:pt x="700" y="6"/>
                </a:lnTo>
                <a:lnTo>
                  <a:pt x="692" y="5"/>
                </a:lnTo>
                <a:lnTo>
                  <a:pt x="681" y="2"/>
                </a:lnTo>
                <a:lnTo>
                  <a:pt x="671" y="0"/>
                </a:lnTo>
                <a:lnTo>
                  <a:pt x="663" y="0"/>
                </a:lnTo>
                <a:lnTo>
                  <a:pt x="663" y="0"/>
                </a:lnTo>
                <a:lnTo>
                  <a:pt x="661" y="1"/>
                </a:lnTo>
                <a:lnTo>
                  <a:pt x="659" y="2"/>
                </a:lnTo>
                <a:lnTo>
                  <a:pt x="658" y="5"/>
                </a:lnTo>
                <a:lnTo>
                  <a:pt x="654" y="6"/>
                </a:lnTo>
                <a:lnTo>
                  <a:pt x="642" y="6"/>
                </a:lnTo>
                <a:lnTo>
                  <a:pt x="642" y="6"/>
                </a:lnTo>
                <a:lnTo>
                  <a:pt x="637" y="10"/>
                </a:lnTo>
                <a:lnTo>
                  <a:pt x="636" y="13"/>
                </a:lnTo>
                <a:lnTo>
                  <a:pt x="634" y="19"/>
                </a:lnTo>
                <a:lnTo>
                  <a:pt x="633" y="24"/>
                </a:lnTo>
                <a:lnTo>
                  <a:pt x="630" y="27"/>
                </a:lnTo>
                <a:lnTo>
                  <a:pt x="626" y="30"/>
                </a:lnTo>
                <a:lnTo>
                  <a:pt x="626" y="30"/>
                </a:lnTo>
                <a:lnTo>
                  <a:pt x="616" y="26"/>
                </a:lnTo>
                <a:lnTo>
                  <a:pt x="616" y="26"/>
                </a:lnTo>
                <a:lnTo>
                  <a:pt x="597" y="26"/>
                </a:lnTo>
                <a:lnTo>
                  <a:pt x="588" y="26"/>
                </a:lnTo>
                <a:lnTo>
                  <a:pt x="579" y="28"/>
                </a:lnTo>
                <a:lnTo>
                  <a:pt x="572" y="35"/>
                </a:lnTo>
                <a:lnTo>
                  <a:pt x="572" y="45"/>
                </a:lnTo>
                <a:lnTo>
                  <a:pt x="572" y="45"/>
                </a:lnTo>
                <a:lnTo>
                  <a:pt x="577" y="49"/>
                </a:lnTo>
                <a:lnTo>
                  <a:pt x="582" y="54"/>
                </a:lnTo>
                <a:lnTo>
                  <a:pt x="582" y="68"/>
                </a:lnTo>
                <a:lnTo>
                  <a:pt x="582" y="68"/>
                </a:lnTo>
                <a:lnTo>
                  <a:pt x="572" y="77"/>
                </a:lnTo>
                <a:lnTo>
                  <a:pt x="572" y="77"/>
                </a:lnTo>
                <a:lnTo>
                  <a:pt x="572" y="84"/>
                </a:lnTo>
                <a:lnTo>
                  <a:pt x="572" y="87"/>
                </a:lnTo>
                <a:lnTo>
                  <a:pt x="573" y="89"/>
                </a:lnTo>
                <a:lnTo>
                  <a:pt x="573" y="97"/>
                </a:lnTo>
                <a:lnTo>
                  <a:pt x="573" y="97"/>
                </a:lnTo>
                <a:lnTo>
                  <a:pt x="567" y="101"/>
                </a:lnTo>
                <a:lnTo>
                  <a:pt x="567" y="101"/>
                </a:lnTo>
                <a:lnTo>
                  <a:pt x="561" y="98"/>
                </a:lnTo>
                <a:lnTo>
                  <a:pt x="556" y="94"/>
                </a:lnTo>
                <a:lnTo>
                  <a:pt x="556" y="94"/>
                </a:lnTo>
                <a:lnTo>
                  <a:pt x="549" y="93"/>
                </a:lnTo>
                <a:lnTo>
                  <a:pt x="542" y="89"/>
                </a:lnTo>
                <a:lnTo>
                  <a:pt x="542" y="89"/>
                </a:lnTo>
                <a:lnTo>
                  <a:pt x="543" y="82"/>
                </a:lnTo>
                <a:lnTo>
                  <a:pt x="541" y="79"/>
                </a:lnTo>
                <a:lnTo>
                  <a:pt x="538" y="77"/>
                </a:lnTo>
                <a:lnTo>
                  <a:pt x="538" y="77"/>
                </a:lnTo>
                <a:lnTo>
                  <a:pt x="533" y="79"/>
                </a:lnTo>
                <a:lnTo>
                  <a:pt x="530" y="83"/>
                </a:lnTo>
                <a:lnTo>
                  <a:pt x="530" y="89"/>
                </a:lnTo>
                <a:lnTo>
                  <a:pt x="530" y="89"/>
                </a:lnTo>
                <a:lnTo>
                  <a:pt x="524" y="94"/>
                </a:lnTo>
                <a:lnTo>
                  <a:pt x="520" y="96"/>
                </a:lnTo>
                <a:lnTo>
                  <a:pt x="515" y="95"/>
                </a:lnTo>
                <a:lnTo>
                  <a:pt x="513" y="94"/>
                </a:lnTo>
                <a:lnTo>
                  <a:pt x="506" y="89"/>
                </a:lnTo>
                <a:lnTo>
                  <a:pt x="501" y="87"/>
                </a:lnTo>
                <a:lnTo>
                  <a:pt x="495" y="86"/>
                </a:lnTo>
                <a:lnTo>
                  <a:pt x="495" y="86"/>
                </a:lnTo>
                <a:lnTo>
                  <a:pt x="485" y="95"/>
                </a:lnTo>
                <a:lnTo>
                  <a:pt x="483" y="97"/>
                </a:lnTo>
                <a:lnTo>
                  <a:pt x="480" y="97"/>
                </a:lnTo>
                <a:lnTo>
                  <a:pt x="474" y="96"/>
                </a:lnTo>
                <a:lnTo>
                  <a:pt x="470" y="96"/>
                </a:lnTo>
                <a:lnTo>
                  <a:pt x="463" y="95"/>
                </a:lnTo>
                <a:lnTo>
                  <a:pt x="463" y="95"/>
                </a:lnTo>
                <a:lnTo>
                  <a:pt x="458" y="101"/>
                </a:lnTo>
                <a:lnTo>
                  <a:pt x="457" y="104"/>
                </a:lnTo>
                <a:lnTo>
                  <a:pt x="457" y="106"/>
                </a:lnTo>
                <a:lnTo>
                  <a:pt x="457" y="110"/>
                </a:lnTo>
                <a:lnTo>
                  <a:pt x="457" y="110"/>
                </a:lnTo>
                <a:lnTo>
                  <a:pt x="456" y="114"/>
                </a:lnTo>
                <a:lnTo>
                  <a:pt x="455" y="120"/>
                </a:lnTo>
                <a:lnTo>
                  <a:pt x="463" y="135"/>
                </a:lnTo>
                <a:lnTo>
                  <a:pt x="463" y="135"/>
                </a:lnTo>
                <a:lnTo>
                  <a:pt x="462" y="139"/>
                </a:lnTo>
                <a:lnTo>
                  <a:pt x="461" y="142"/>
                </a:lnTo>
                <a:lnTo>
                  <a:pt x="457" y="150"/>
                </a:lnTo>
                <a:lnTo>
                  <a:pt x="457" y="150"/>
                </a:lnTo>
                <a:lnTo>
                  <a:pt x="461" y="154"/>
                </a:lnTo>
                <a:lnTo>
                  <a:pt x="463" y="156"/>
                </a:lnTo>
                <a:lnTo>
                  <a:pt x="472" y="161"/>
                </a:lnTo>
                <a:lnTo>
                  <a:pt x="472" y="161"/>
                </a:lnTo>
                <a:lnTo>
                  <a:pt x="477" y="168"/>
                </a:lnTo>
                <a:lnTo>
                  <a:pt x="477" y="168"/>
                </a:lnTo>
                <a:lnTo>
                  <a:pt x="490" y="175"/>
                </a:lnTo>
                <a:lnTo>
                  <a:pt x="493" y="179"/>
                </a:lnTo>
                <a:lnTo>
                  <a:pt x="498" y="187"/>
                </a:lnTo>
                <a:lnTo>
                  <a:pt x="498" y="187"/>
                </a:lnTo>
                <a:lnTo>
                  <a:pt x="491" y="199"/>
                </a:lnTo>
                <a:lnTo>
                  <a:pt x="486" y="206"/>
                </a:lnTo>
                <a:lnTo>
                  <a:pt x="477" y="216"/>
                </a:lnTo>
                <a:lnTo>
                  <a:pt x="477" y="216"/>
                </a:lnTo>
                <a:lnTo>
                  <a:pt x="472" y="222"/>
                </a:lnTo>
                <a:lnTo>
                  <a:pt x="466" y="230"/>
                </a:lnTo>
                <a:lnTo>
                  <a:pt x="466" y="230"/>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87" name="Freeform 16"/>
          <p:cNvSpPr/>
          <p:nvPr/>
        </p:nvSpPr>
        <p:spPr bwMode="auto">
          <a:xfrm>
            <a:off x="2655753" y="3991861"/>
            <a:ext cx="1729094" cy="1222553"/>
          </a:xfrm>
          <a:custGeom>
            <a:avLst/>
            <a:gdLst>
              <a:gd name="T0" fmla="*/ 840 w 1150"/>
              <a:gd name="T1" fmla="*/ 765 h 813"/>
              <a:gd name="T2" fmla="*/ 806 w 1150"/>
              <a:gd name="T3" fmla="*/ 716 h 813"/>
              <a:gd name="T4" fmla="*/ 812 w 1150"/>
              <a:gd name="T5" fmla="*/ 661 h 813"/>
              <a:gd name="T6" fmla="*/ 864 w 1150"/>
              <a:gd name="T7" fmla="*/ 661 h 813"/>
              <a:gd name="T8" fmla="*/ 891 w 1150"/>
              <a:gd name="T9" fmla="*/ 655 h 813"/>
              <a:gd name="T10" fmla="*/ 921 w 1150"/>
              <a:gd name="T11" fmla="*/ 643 h 813"/>
              <a:gd name="T12" fmla="*/ 965 w 1150"/>
              <a:gd name="T13" fmla="*/ 592 h 813"/>
              <a:gd name="T14" fmla="*/ 1007 w 1150"/>
              <a:gd name="T15" fmla="*/ 571 h 813"/>
              <a:gd name="T16" fmla="*/ 1058 w 1150"/>
              <a:gd name="T17" fmla="*/ 576 h 813"/>
              <a:gd name="T18" fmla="*/ 1108 w 1150"/>
              <a:gd name="T19" fmla="*/ 605 h 813"/>
              <a:gd name="T20" fmla="*/ 1150 w 1150"/>
              <a:gd name="T21" fmla="*/ 571 h 813"/>
              <a:gd name="T22" fmla="*/ 1137 w 1150"/>
              <a:gd name="T23" fmla="*/ 496 h 813"/>
              <a:gd name="T24" fmla="*/ 1136 w 1150"/>
              <a:gd name="T25" fmla="*/ 438 h 813"/>
              <a:gd name="T26" fmla="*/ 1053 w 1150"/>
              <a:gd name="T27" fmla="*/ 391 h 813"/>
              <a:gd name="T28" fmla="*/ 984 w 1150"/>
              <a:gd name="T29" fmla="*/ 366 h 813"/>
              <a:gd name="T30" fmla="*/ 994 w 1150"/>
              <a:gd name="T31" fmla="*/ 305 h 813"/>
              <a:gd name="T32" fmla="*/ 940 w 1150"/>
              <a:gd name="T33" fmla="*/ 308 h 813"/>
              <a:gd name="T34" fmla="*/ 893 w 1150"/>
              <a:gd name="T35" fmla="*/ 271 h 813"/>
              <a:gd name="T36" fmla="*/ 869 w 1150"/>
              <a:gd name="T37" fmla="*/ 220 h 813"/>
              <a:gd name="T38" fmla="*/ 887 w 1150"/>
              <a:gd name="T39" fmla="*/ 187 h 813"/>
              <a:gd name="T40" fmla="*/ 855 w 1150"/>
              <a:gd name="T41" fmla="*/ 135 h 813"/>
              <a:gd name="T42" fmla="*/ 817 w 1150"/>
              <a:gd name="T43" fmla="*/ 109 h 813"/>
              <a:gd name="T44" fmla="*/ 801 w 1150"/>
              <a:gd name="T45" fmla="*/ 70 h 813"/>
              <a:gd name="T46" fmla="*/ 764 w 1150"/>
              <a:gd name="T47" fmla="*/ 67 h 813"/>
              <a:gd name="T48" fmla="*/ 699 w 1150"/>
              <a:gd name="T49" fmla="*/ 49 h 813"/>
              <a:gd name="T50" fmla="*/ 611 w 1150"/>
              <a:gd name="T51" fmla="*/ 50 h 813"/>
              <a:gd name="T52" fmla="*/ 572 w 1150"/>
              <a:gd name="T53" fmla="*/ 40 h 813"/>
              <a:gd name="T54" fmla="*/ 509 w 1150"/>
              <a:gd name="T55" fmla="*/ 2 h 813"/>
              <a:gd name="T56" fmla="*/ 468 w 1150"/>
              <a:gd name="T57" fmla="*/ 40 h 813"/>
              <a:gd name="T58" fmla="*/ 393 w 1150"/>
              <a:gd name="T59" fmla="*/ 60 h 813"/>
              <a:gd name="T60" fmla="*/ 346 w 1150"/>
              <a:gd name="T61" fmla="*/ 66 h 813"/>
              <a:gd name="T62" fmla="*/ 317 w 1150"/>
              <a:gd name="T63" fmla="*/ 108 h 813"/>
              <a:gd name="T64" fmla="*/ 290 w 1150"/>
              <a:gd name="T65" fmla="*/ 215 h 813"/>
              <a:gd name="T66" fmla="*/ 280 w 1150"/>
              <a:gd name="T67" fmla="*/ 248 h 813"/>
              <a:gd name="T68" fmla="*/ 237 w 1150"/>
              <a:gd name="T69" fmla="*/ 242 h 813"/>
              <a:gd name="T70" fmla="*/ 189 w 1150"/>
              <a:gd name="T71" fmla="*/ 242 h 813"/>
              <a:gd name="T72" fmla="*/ 136 w 1150"/>
              <a:gd name="T73" fmla="*/ 292 h 813"/>
              <a:gd name="T74" fmla="*/ 61 w 1150"/>
              <a:gd name="T75" fmla="*/ 302 h 813"/>
              <a:gd name="T76" fmla="*/ 18 w 1150"/>
              <a:gd name="T77" fmla="*/ 349 h 813"/>
              <a:gd name="T78" fmla="*/ 15 w 1150"/>
              <a:gd name="T79" fmla="*/ 395 h 813"/>
              <a:gd name="T80" fmla="*/ 56 w 1150"/>
              <a:gd name="T81" fmla="*/ 431 h 813"/>
              <a:gd name="T82" fmla="*/ 55 w 1150"/>
              <a:gd name="T83" fmla="*/ 467 h 813"/>
              <a:gd name="T84" fmla="*/ 61 w 1150"/>
              <a:gd name="T85" fmla="*/ 501 h 813"/>
              <a:gd name="T86" fmla="*/ 95 w 1150"/>
              <a:gd name="T87" fmla="*/ 557 h 813"/>
              <a:gd name="T88" fmla="*/ 59 w 1150"/>
              <a:gd name="T89" fmla="*/ 571 h 813"/>
              <a:gd name="T90" fmla="*/ 79 w 1150"/>
              <a:gd name="T91" fmla="*/ 623 h 813"/>
              <a:gd name="T92" fmla="*/ 124 w 1150"/>
              <a:gd name="T93" fmla="*/ 608 h 813"/>
              <a:gd name="T94" fmla="*/ 163 w 1150"/>
              <a:gd name="T95" fmla="*/ 608 h 813"/>
              <a:gd name="T96" fmla="*/ 194 w 1150"/>
              <a:gd name="T97" fmla="*/ 612 h 813"/>
              <a:gd name="T98" fmla="*/ 240 w 1150"/>
              <a:gd name="T99" fmla="*/ 612 h 813"/>
              <a:gd name="T100" fmla="*/ 328 w 1150"/>
              <a:gd name="T101" fmla="*/ 545 h 813"/>
              <a:gd name="T102" fmla="*/ 382 w 1150"/>
              <a:gd name="T103" fmla="*/ 574 h 813"/>
              <a:gd name="T104" fmla="*/ 420 w 1150"/>
              <a:gd name="T105" fmla="*/ 588 h 813"/>
              <a:gd name="T106" fmla="*/ 465 w 1150"/>
              <a:gd name="T107" fmla="*/ 623 h 813"/>
              <a:gd name="T108" fmla="*/ 504 w 1150"/>
              <a:gd name="T109" fmla="*/ 660 h 813"/>
              <a:gd name="T110" fmla="*/ 538 w 1150"/>
              <a:gd name="T111" fmla="*/ 672 h 813"/>
              <a:gd name="T112" fmla="*/ 563 w 1150"/>
              <a:gd name="T113" fmla="*/ 700 h 813"/>
              <a:gd name="T114" fmla="*/ 603 w 1150"/>
              <a:gd name="T115" fmla="*/ 678 h 813"/>
              <a:gd name="T116" fmla="*/ 633 w 1150"/>
              <a:gd name="T117" fmla="*/ 703 h 813"/>
              <a:gd name="T118" fmla="*/ 658 w 1150"/>
              <a:gd name="T119" fmla="*/ 758 h 813"/>
              <a:gd name="T120" fmla="*/ 695 w 1150"/>
              <a:gd name="T121" fmla="*/ 797 h 813"/>
              <a:gd name="T122" fmla="*/ 743 w 1150"/>
              <a:gd name="T123" fmla="*/ 812 h 813"/>
              <a:gd name="T124" fmla="*/ 782 w 1150"/>
              <a:gd name="T125" fmla="*/ 80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0" h="813">
                <a:moveTo>
                  <a:pt x="797" y="808"/>
                </a:moveTo>
                <a:lnTo>
                  <a:pt x="797" y="808"/>
                </a:lnTo>
                <a:lnTo>
                  <a:pt x="801" y="803"/>
                </a:lnTo>
                <a:lnTo>
                  <a:pt x="804" y="798"/>
                </a:lnTo>
                <a:lnTo>
                  <a:pt x="807" y="796"/>
                </a:lnTo>
                <a:lnTo>
                  <a:pt x="815" y="796"/>
                </a:lnTo>
                <a:lnTo>
                  <a:pt x="815" y="796"/>
                </a:lnTo>
                <a:lnTo>
                  <a:pt x="821" y="788"/>
                </a:lnTo>
                <a:lnTo>
                  <a:pt x="826" y="782"/>
                </a:lnTo>
                <a:lnTo>
                  <a:pt x="826" y="782"/>
                </a:lnTo>
                <a:lnTo>
                  <a:pt x="835" y="772"/>
                </a:lnTo>
                <a:lnTo>
                  <a:pt x="840" y="765"/>
                </a:lnTo>
                <a:lnTo>
                  <a:pt x="847" y="753"/>
                </a:lnTo>
                <a:lnTo>
                  <a:pt x="847" y="753"/>
                </a:lnTo>
                <a:lnTo>
                  <a:pt x="842" y="745"/>
                </a:lnTo>
                <a:lnTo>
                  <a:pt x="839" y="741"/>
                </a:lnTo>
                <a:lnTo>
                  <a:pt x="826" y="734"/>
                </a:lnTo>
                <a:lnTo>
                  <a:pt x="826" y="734"/>
                </a:lnTo>
                <a:lnTo>
                  <a:pt x="821" y="727"/>
                </a:lnTo>
                <a:lnTo>
                  <a:pt x="821" y="727"/>
                </a:lnTo>
                <a:lnTo>
                  <a:pt x="812" y="722"/>
                </a:lnTo>
                <a:lnTo>
                  <a:pt x="810" y="720"/>
                </a:lnTo>
                <a:lnTo>
                  <a:pt x="806" y="716"/>
                </a:lnTo>
                <a:lnTo>
                  <a:pt x="806" y="716"/>
                </a:lnTo>
                <a:lnTo>
                  <a:pt x="810" y="708"/>
                </a:lnTo>
                <a:lnTo>
                  <a:pt x="811" y="705"/>
                </a:lnTo>
                <a:lnTo>
                  <a:pt x="812" y="701"/>
                </a:lnTo>
                <a:lnTo>
                  <a:pt x="804" y="686"/>
                </a:lnTo>
                <a:lnTo>
                  <a:pt x="804" y="686"/>
                </a:lnTo>
                <a:lnTo>
                  <a:pt x="805" y="680"/>
                </a:lnTo>
                <a:lnTo>
                  <a:pt x="806" y="676"/>
                </a:lnTo>
                <a:lnTo>
                  <a:pt x="806" y="676"/>
                </a:lnTo>
                <a:lnTo>
                  <a:pt x="806" y="672"/>
                </a:lnTo>
                <a:lnTo>
                  <a:pt x="806" y="670"/>
                </a:lnTo>
                <a:lnTo>
                  <a:pt x="807" y="667"/>
                </a:lnTo>
                <a:lnTo>
                  <a:pt x="812" y="661"/>
                </a:lnTo>
                <a:lnTo>
                  <a:pt x="812" y="661"/>
                </a:lnTo>
                <a:lnTo>
                  <a:pt x="819" y="662"/>
                </a:lnTo>
                <a:lnTo>
                  <a:pt x="823" y="662"/>
                </a:lnTo>
                <a:lnTo>
                  <a:pt x="829" y="663"/>
                </a:lnTo>
                <a:lnTo>
                  <a:pt x="832" y="663"/>
                </a:lnTo>
                <a:lnTo>
                  <a:pt x="834" y="661"/>
                </a:lnTo>
                <a:lnTo>
                  <a:pt x="844" y="652"/>
                </a:lnTo>
                <a:lnTo>
                  <a:pt x="844" y="652"/>
                </a:lnTo>
                <a:lnTo>
                  <a:pt x="850" y="653"/>
                </a:lnTo>
                <a:lnTo>
                  <a:pt x="855" y="655"/>
                </a:lnTo>
                <a:lnTo>
                  <a:pt x="862" y="660"/>
                </a:lnTo>
                <a:lnTo>
                  <a:pt x="864" y="661"/>
                </a:lnTo>
                <a:lnTo>
                  <a:pt x="869" y="662"/>
                </a:lnTo>
                <a:lnTo>
                  <a:pt x="873" y="660"/>
                </a:lnTo>
                <a:lnTo>
                  <a:pt x="879" y="655"/>
                </a:lnTo>
                <a:lnTo>
                  <a:pt x="879" y="649"/>
                </a:lnTo>
                <a:lnTo>
                  <a:pt x="879" y="649"/>
                </a:lnTo>
                <a:lnTo>
                  <a:pt x="882" y="645"/>
                </a:lnTo>
                <a:lnTo>
                  <a:pt x="887" y="643"/>
                </a:lnTo>
                <a:lnTo>
                  <a:pt x="887" y="643"/>
                </a:lnTo>
                <a:lnTo>
                  <a:pt x="890" y="645"/>
                </a:lnTo>
                <a:lnTo>
                  <a:pt x="892" y="648"/>
                </a:lnTo>
                <a:lnTo>
                  <a:pt x="891" y="655"/>
                </a:lnTo>
                <a:lnTo>
                  <a:pt x="891" y="655"/>
                </a:lnTo>
                <a:lnTo>
                  <a:pt x="898" y="659"/>
                </a:lnTo>
                <a:lnTo>
                  <a:pt x="905" y="660"/>
                </a:lnTo>
                <a:lnTo>
                  <a:pt x="905" y="660"/>
                </a:lnTo>
                <a:lnTo>
                  <a:pt x="910" y="664"/>
                </a:lnTo>
                <a:lnTo>
                  <a:pt x="916" y="667"/>
                </a:lnTo>
                <a:lnTo>
                  <a:pt x="916" y="667"/>
                </a:lnTo>
                <a:lnTo>
                  <a:pt x="922" y="663"/>
                </a:lnTo>
                <a:lnTo>
                  <a:pt x="922" y="663"/>
                </a:lnTo>
                <a:lnTo>
                  <a:pt x="922" y="655"/>
                </a:lnTo>
                <a:lnTo>
                  <a:pt x="921" y="653"/>
                </a:lnTo>
                <a:lnTo>
                  <a:pt x="921" y="650"/>
                </a:lnTo>
                <a:lnTo>
                  <a:pt x="921" y="643"/>
                </a:lnTo>
                <a:lnTo>
                  <a:pt x="921" y="643"/>
                </a:lnTo>
                <a:lnTo>
                  <a:pt x="931" y="634"/>
                </a:lnTo>
                <a:lnTo>
                  <a:pt x="931" y="620"/>
                </a:lnTo>
                <a:lnTo>
                  <a:pt x="931" y="620"/>
                </a:lnTo>
                <a:lnTo>
                  <a:pt x="926" y="615"/>
                </a:lnTo>
                <a:lnTo>
                  <a:pt x="921" y="611"/>
                </a:lnTo>
                <a:lnTo>
                  <a:pt x="921" y="601"/>
                </a:lnTo>
                <a:lnTo>
                  <a:pt x="928" y="594"/>
                </a:lnTo>
                <a:lnTo>
                  <a:pt x="928" y="594"/>
                </a:lnTo>
                <a:lnTo>
                  <a:pt x="937" y="592"/>
                </a:lnTo>
                <a:lnTo>
                  <a:pt x="946" y="592"/>
                </a:lnTo>
                <a:lnTo>
                  <a:pt x="965" y="592"/>
                </a:lnTo>
                <a:lnTo>
                  <a:pt x="965" y="592"/>
                </a:lnTo>
                <a:lnTo>
                  <a:pt x="975" y="596"/>
                </a:lnTo>
                <a:lnTo>
                  <a:pt x="975" y="596"/>
                </a:lnTo>
                <a:lnTo>
                  <a:pt x="979" y="593"/>
                </a:lnTo>
                <a:lnTo>
                  <a:pt x="982" y="590"/>
                </a:lnTo>
                <a:lnTo>
                  <a:pt x="983" y="585"/>
                </a:lnTo>
                <a:lnTo>
                  <a:pt x="985" y="579"/>
                </a:lnTo>
                <a:lnTo>
                  <a:pt x="986" y="576"/>
                </a:lnTo>
                <a:lnTo>
                  <a:pt x="991" y="572"/>
                </a:lnTo>
                <a:lnTo>
                  <a:pt x="991" y="572"/>
                </a:lnTo>
                <a:lnTo>
                  <a:pt x="1003" y="572"/>
                </a:lnTo>
                <a:lnTo>
                  <a:pt x="1007" y="571"/>
                </a:lnTo>
                <a:lnTo>
                  <a:pt x="1008" y="568"/>
                </a:lnTo>
                <a:lnTo>
                  <a:pt x="1010" y="567"/>
                </a:lnTo>
                <a:lnTo>
                  <a:pt x="1012" y="566"/>
                </a:lnTo>
                <a:lnTo>
                  <a:pt x="1012" y="566"/>
                </a:lnTo>
                <a:lnTo>
                  <a:pt x="1020" y="566"/>
                </a:lnTo>
                <a:lnTo>
                  <a:pt x="1030" y="568"/>
                </a:lnTo>
                <a:lnTo>
                  <a:pt x="1041" y="571"/>
                </a:lnTo>
                <a:lnTo>
                  <a:pt x="1049" y="572"/>
                </a:lnTo>
                <a:lnTo>
                  <a:pt x="1049" y="572"/>
                </a:lnTo>
                <a:lnTo>
                  <a:pt x="1052" y="575"/>
                </a:lnTo>
                <a:lnTo>
                  <a:pt x="1052" y="576"/>
                </a:lnTo>
                <a:lnTo>
                  <a:pt x="1058" y="576"/>
                </a:lnTo>
                <a:lnTo>
                  <a:pt x="1058" y="576"/>
                </a:lnTo>
                <a:lnTo>
                  <a:pt x="1063" y="581"/>
                </a:lnTo>
                <a:lnTo>
                  <a:pt x="1069" y="583"/>
                </a:lnTo>
                <a:lnTo>
                  <a:pt x="1073" y="585"/>
                </a:lnTo>
                <a:lnTo>
                  <a:pt x="1073" y="585"/>
                </a:lnTo>
                <a:lnTo>
                  <a:pt x="1080" y="583"/>
                </a:lnTo>
                <a:lnTo>
                  <a:pt x="1087" y="583"/>
                </a:lnTo>
                <a:lnTo>
                  <a:pt x="1087" y="583"/>
                </a:lnTo>
                <a:lnTo>
                  <a:pt x="1090" y="593"/>
                </a:lnTo>
                <a:lnTo>
                  <a:pt x="1093" y="597"/>
                </a:lnTo>
                <a:lnTo>
                  <a:pt x="1099" y="605"/>
                </a:lnTo>
                <a:lnTo>
                  <a:pt x="1108" y="605"/>
                </a:lnTo>
                <a:lnTo>
                  <a:pt x="1108" y="605"/>
                </a:lnTo>
                <a:lnTo>
                  <a:pt x="1116" y="614"/>
                </a:lnTo>
                <a:lnTo>
                  <a:pt x="1116" y="614"/>
                </a:lnTo>
                <a:lnTo>
                  <a:pt x="1124" y="612"/>
                </a:lnTo>
                <a:lnTo>
                  <a:pt x="1132" y="601"/>
                </a:lnTo>
                <a:lnTo>
                  <a:pt x="1141" y="601"/>
                </a:lnTo>
                <a:lnTo>
                  <a:pt x="1143" y="596"/>
                </a:lnTo>
                <a:lnTo>
                  <a:pt x="1143" y="596"/>
                </a:lnTo>
                <a:lnTo>
                  <a:pt x="1144" y="584"/>
                </a:lnTo>
                <a:lnTo>
                  <a:pt x="1146" y="579"/>
                </a:lnTo>
                <a:lnTo>
                  <a:pt x="1148" y="576"/>
                </a:lnTo>
                <a:lnTo>
                  <a:pt x="1150" y="571"/>
                </a:lnTo>
                <a:lnTo>
                  <a:pt x="1150" y="571"/>
                </a:lnTo>
                <a:lnTo>
                  <a:pt x="1147" y="565"/>
                </a:lnTo>
                <a:lnTo>
                  <a:pt x="1145" y="563"/>
                </a:lnTo>
                <a:lnTo>
                  <a:pt x="1141" y="562"/>
                </a:lnTo>
                <a:lnTo>
                  <a:pt x="1136" y="557"/>
                </a:lnTo>
                <a:lnTo>
                  <a:pt x="1136" y="557"/>
                </a:lnTo>
                <a:lnTo>
                  <a:pt x="1136" y="552"/>
                </a:lnTo>
                <a:lnTo>
                  <a:pt x="1134" y="547"/>
                </a:lnTo>
                <a:lnTo>
                  <a:pt x="1134" y="547"/>
                </a:lnTo>
                <a:lnTo>
                  <a:pt x="1134" y="535"/>
                </a:lnTo>
                <a:lnTo>
                  <a:pt x="1135" y="515"/>
                </a:lnTo>
                <a:lnTo>
                  <a:pt x="1137" y="496"/>
                </a:lnTo>
                <a:lnTo>
                  <a:pt x="1138" y="489"/>
                </a:lnTo>
                <a:lnTo>
                  <a:pt x="1139" y="485"/>
                </a:lnTo>
                <a:lnTo>
                  <a:pt x="1139" y="485"/>
                </a:lnTo>
                <a:lnTo>
                  <a:pt x="1147" y="481"/>
                </a:lnTo>
                <a:lnTo>
                  <a:pt x="1139" y="455"/>
                </a:lnTo>
                <a:lnTo>
                  <a:pt x="1139" y="455"/>
                </a:lnTo>
                <a:lnTo>
                  <a:pt x="1143" y="450"/>
                </a:lnTo>
                <a:lnTo>
                  <a:pt x="1145" y="449"/>
                </a:lnTo>
                <a:lnTo>
                  <a:pt x="1145" y="447"/>
                </a:lnTo>
                <a:lnTo>
                  <a:pt x="1145" y="441"/>
                </a:lnTo>
                <a:lnTo>
                  <a:pt x="1145" y="441"/>
                </a:lnTo>
                <a:lnTo>
                  <a:pt x="1136" y="438"/>
                </a:lnTo>
                <a:lnTo>
                  <a:pt x="1127" y="435"/>
                </a:lnTo>
                <a:lnTo>
                  <a:pt x="1127" y="435"/>
                </a:lnTo>
                <a:lnTo>
                  <a:pt x="1122" y="429"/>
                </a:lnTo>
                <a:lnTo>
                  <a:pt x="1119" y="423"/>
                </a:lnTo>
                <a:lnTo>
                  <a:pt x="1116" y="416"/>
                </a:lnTo>
                <a:lnTo>
                  <a:pt x="1110" y="410"/>
                </a:lnTo>
                <a:lnTo>
                  <a:pt x="1070" y="409"/>
                </a:lnTo>
                <a:lnTo>
                  <a:pt x="1070" y="409"/>
                </a:lnTo>
                <a:lnTo>
                  <a:pt x="1059" y="404"/>
                </a:lnTo>
                <a:lnTo>
                  <a:pt x="1059" y="395"/>
                </a:lnTo>
                <a:lnTo>
                  <a:pt x="1059" y="395"/>
                </a:lnTo>
                <a:lnTo>
                  <a:pt x="1053" y="391"/>
                </a:lnTo>
                <a:lnTo>
                  <a:pt x="1048" y="388"/>
                </a:lnTo>
                <a:lnTo>
                  <a:pt x="1041" y="386"/>
                </a:lnTo>
                <a:lnTo>
                  <a:pt x="1034" y="386"/>
                </a:lnTo>
                <a:lnTo>
                  <a:pt x="1006" y="390"/>
                </a:lnTo>
                <a:lnTo>
                  <a:pt x="1006" y="390"/>
                </a:lnTo>
                <a:lnTo>
                  <a:pt x="1003" y="384"/>
                </a:lnTo>
                <a:lnTo>
                  <a:pt x="1000" y="378"/>
                </a:lnTo>
                <a:lnTo>
                  <a:pt x="996" y="372"/>
                </a:lnTo>
                <a:lnTo>
                  <a:pt x="994" y="369"/>
                </a:lnTo>
                <a:lnTo>
                  <a:pt x="992" y="368"/>
                </a:lnTo>
                <a:lnTo>
                  <a:pt x="992" y="368"/>
                </a:lnTo>
                <a:lnTo>
                  <a:pt x="984" y="366"/>
                </a:lnTo>
                <a:lnTo>
                  <a:pt x="977" y="361"/>
                </a:lnTo>
                <a:lnTo>
                  <a:pt x="977" y="361"/>
                </a:lnTo>
                <a:lnTo>
                  <a:pt x="977" y="351"/>
                </a:lnTo>
                <a:lnTo>
                  <a:pt x="978" y="345"/>
                </a:lnTo>
                <a:lnTo>
                  <a:pt x="981" y="339"/>
                </a:lnTo>
                <a:lnTo>
                  <a:pt x="981" y="339"/>
                </a:lnTo>
                <a:lnTo>
                  <a:pt x="986" y="337"/>
                </a:lnTo>
                <a:lnTo>
                  <a:pt x="989" y="337"/>
                </a:lnTo>
                <a:lnTo>
                  <a:pt x="992" y="336"/>
                </a:lnTo>
                <a:lnTo>
                  <a:pt x="997" y="334"/>
                </a:lnTo>
                <a:lnTo>
                  <a:pt x="994" y="305"/>
                </a:lnTo>
                <a:lnTo>
                  <a:pt x="994" y="305"/>
                </a:lnTo>
                <a:lnTo>
                  <a:pt x="988" y="297"/>
                </a:lnTo>
                <a:lnTo>
                  <a:pt x="981" y="291"/>
                </a:lnTo>
                <a:lnTo>
                  <a:pt x="981" y="291"/>
                </a:lnTo>
                <a:lnTo>
                  <a:pt x="973" y="292"/>
                </a:lnTo>
                <a:lnTo>
                  <a:pt x="966" y="295"/>
                </a:lnTo>
                <a:lnTo>
                  <a:pt x="963" y="298"/>
                </a:lnTo>
                <a:lnTo>
                  <a:pt x="959" y="301"/>
                </a:lnTo>
                <a:lnTo>
                  <a:pt x="956" y="305"/>
                </a:lnTo>
                <a:lnTo>
                  <a:pt x="953" y="307"/>
                </a:lnTo>
                <a:lnTo>
                  <a:pt x="948" y="308"/>
                </a:lnTo>
                <a:lnTo>
                  <a:pt x="940" y="308"/>
                </a:lnTo>
                <a:lnTo>
                  <a:pt x="940" y="308"/>
                </a:lnTo>
                <a:lnTo>
                  <a:pt x="933" y="307"/>
                </a:lnTo>
                <a:lnTo>
                  <a:pt x="926" y="305"/>
                </a:lnTo>
                <a:lnTo>
                  <a:pt x="919" y="301"/>
                </a:lnTo>
                <a:lnTo>
                  <a:pt x="911" y="297"/>
                </a:lnTo>
                <a:lnTo>
                  <a:pt x="911" y="297"/>
                </a:lnTo>
                <a:lnTo>
                  <a:pt x="911" y="289"/>
                </a:lnTo>
                <a:lnTo>
                  <a:pt x="910" y="283"/>
                </a:lnTo>
                <a:lnTo>
                  <a:pt x="908" y="279"/>
                </a:lnTo>
                <a:lnTo>
                  <a:pt x="905" y="277"/>
                </a:lnTo>
                <a:lnTo>
                  <a:pt x="899" y="275"/>
                </a:lnTo>
                <a:lnTo>
                  <a:pt x="896" y="273"/>
                </a:lnTo>
                <a:lnTo>
                  <a:pt x="893" y="271"/>
                </a:lnTo>
                <a:lnTo>
                  <a:pt x="893" y="271"/>
                </a:lnTo>
                <a:lnTo>
                  <a:pt x="892" y="269"/>
                </a:lnTo>
                <a:lnTo>
                  <a:pt x="891" y="265"/>
                </a:lnTo>
                <a:lnTo>
                  <a:pt x="891" y="265"/>
                </a:lnTo>
                <a:lnTo>
                  <a:pt x="888" y="260"/>
                </a:lnTo>
                <a:lnTo>
                  <a:pt x="888" y="253"/>
                </a:lnTo>
                <a:lnTo>
                  <a:pt x="888" y="253"/>
                </a:lnTo>
                <a:lnTo>
                  <a:pt x="883" y="248"/>
                </a:lnTo>
                <a:lnTo>
                  <a:pt x="879" y="242"/>
                </a:lnTo>
                <a:lnTo>
                  <a:pt x="868" y="232"/>
                </a:lnTo>
                <a:lnTo>
                  <a:pt x="868" y="232"/>
                </a:lnTo>
                <a:lnTo>
                  <a:pt x="869" y="220"/>
                </a:lnTo>
                <a:lnTo>
                  <a:pt x="870" y="218"/>
                </a:lnTo>
                <a:lnTo>
                  <a:pt x="871" y="215"/>
                </a:lnTo>
                <a:lnTo>
                  <a:pt x="876" y="212"/>
                </a:lnTo>
                <a:lnTo>
                  <a:pt x="878" y="210"/>
                </a:lnTo>
                <a:lnTo>
                  <a:pt x="881" y="206"/>
                </a:lnTo>
                <a:lnTo>
                  <a:pt x="881" y="206"/>
                </a:lnTo>
                <a:lnTo>
                  <a:pt x="882" y="202"/>
                </a:lnTo>
                <a:lnTo>
                  <a:pt x="882" y="199"/>
                </a:lnTo>
                <a:lnTo>
                  <a:pt x="882" y="199"/>
                </a:lnTo>
                <a:lnTo>
                  <a:pt x="887" y="194"/>
                </a:lnTo>
                <a:lnTo>
                  <a:pt x="887" y="187"/>
                </a:lnTo>
                <a:lnTo>
                  <a:pt x="887" y="187"/>
                </a:lnTo>
                <a:lnTo>
                  <a:pt x="889" y="183"/>
                </a:lnTo>
                <a:lnTo>
                  <a:pt x="890" y="180"/>
                </a:lnTo>
                <a:lnTo>
                  <a:pt x="891" y="173"/>
                </a:lnTo>
                <a:lnTo>
                  <a:pt x="891" y="153"/>
                </a:lnTo>
                <a:lnTo>
                  <a:pt x="891" y="153"/>
                </a:lnTo>
                <a:lnTo>
                  <a:pt x="886" y="149"/>
                </a:lnTo>
                <a:lnTo>
                  <a:pt x="879" y="145"/>
                </a:lnTo>
                <a:lnTo>
                  <a:pt x="872" y="144"/>
                </a:lnTo>
                <a:lnTo>
                  <a:pt x="864" y="143"/>
                </a:lnTo>
                <a:lnTo>
                  <a:pt x="864" y="143"/>
                </a:lnTo>
                <a:lnTo>
                  <a:pt x="860" y="139"/>
                </a:lnTo>
                <a:lnTo>
                  <a:pt x="855" y="135"/>
                </a:lnTo>
                <a:lnTo>
                  <a:pt x="855" y="135"/>
                </a:lnTo>
                <a:lnTo>
                  <a:pt x="854" y="127"/>
                </a:lnTo>
                <a:lnTo>
                  <a:pt x="850" y="120"/>
                </a:lnTo>
                <a:lnTo>
                  <a:pt x="850" y="120"/>
                </a:lnTo>
                <a:lnTo>
                  <a:pt x="843" y="123"/>
                </a:lnTo>
                <a:lnTo>
                  <a:pt x="838" y="126"/>
                </a:lnTo>
                <a:lnTo>
                  <a:pt x="838" y="126"/>
                </a:lnTo>
                <a:lnTo>
                  <a:pt x="831" y="123"/>
                </a:lnTo>
                <a:lnTo>
                  <a:pt x="824" y="117"/>
                </a:lnTo>
                <a:lnTo>
                  <a:pt x="824" y="117"/>
                </a:lnTo>
                <a:lnTo>
                  <a:pt x="821" y="113"/>
                </a:lnTo>
                <a:lnTo>
                  <a:pt x="817" y="109"/>
                </a:lnTo>
                <a:lnTo>
                  <a:pt x="809" y="103"/>
                </a:lnTo>
                <a:lnTo>
                  <a:pt x="809" y="103"/>
                </a:lnTo>
                <a:lnTo>
                  <a:pt x="806" y="98"/>
                </a:lnTo>
                <a:lnTo>
                  <a:pt x="806" y="95"/>
                </a:lnTo>
                <a:lnTo>
                  <a:pt x="806" y="95"/>
                </a:lnTo>
                <a:lnTo>
                  <a:pt x="804" y="91"/>
                </a:lnTo>
                <a:lnTo>
                  <a:pt x="803" y="88"/>
                </a:lnTo>
                <a:lnTo>
                  <a:pt x="802" y="82"/>
                </a:lnTo>
                <a:lnTo>
                  <a:pt x="803" y="77"/>
                </a:lnTo>
                <a:lnTo>
                  <a:pt x="802" y="74"/>
                </a:lnTo>
                <a:lnTo>
                  <a:pt x="801" y="70"/>
                </a:lnTo>
                <a:lnTo>
                  <a:pt x="801" y="70"/>
                </a:lnTo>
                <a:lnTo>
                  <a:pt x="780" y="70"/>
                </a:lnTo>
                <a:lnTo>
                  <a:pt x="776" y="70"/>
                </a:lnTo>
                <a:lnTo>
                  <a:pt x="775" y="70"/>
                </a:lnTo>
                <a:lnTo>
                  <a:pt x="775" y="71"/>
                </a:lnTo>
                <a:lnTo>
                  <a:pt x="774" y="72"/>
                </a:lnTo>
                <a:lnTo>
                  <a:pt x="772" y="74"/>
                </a:lnTo>
                <a:lnTo>
                  <a:pt x="766" y="75"/>
                </a:lnTo>
                <a:lnTo>
                  <a:pt x="766" y="75"/>
                </a:lnTo>
                <a:lnTo>
                  <a:pt x="763" y="70"/>
                </a:lnTo>
                <a:lnTo>
                  <a:pt x="763" y="68"/>
                </a:lnTo>
                <a:lnTo>
                  <a:pt x="763" y="67"/>
                </a:lnTo>
                <a:lnTo>
                  <a:pt x="764" y="67"/>
                </a:lnTo>
                <a:lnTo>
                  <a:pt x="764" y="67"/>
                </a:lnTo>
                <a:lnTo>
                  <a:pt x="763" y="66"/>
                </a:lnTo>
                <a:lnTo>
                  <a:pt x="755" y="57"/>
                </a:lnTo>
                <a:lnTo>
                  <a:pt x="746" y="57"/>
                </a:lnTo>
                <a:lnTo>
                  <a:pt x="737" y="40"/>
                </a:lnTo>
                <a:lnTo>
                  <a:pt x="737" y="40"/>
                </a:lnTo>
                <a:lnTo>
                  <a:pt x="731" y="41"/>
                </a:lnTo>
                <a:lnTo>
                  <a:pt x="728" y="41"/>
                </a:lnTo>
                <a:lnTo>
                  <a:pt x="720" y="46"/>
                </a:lnTo>
                <a:lnTo>
                  <a:pt x="706" y="46"/>
                </a:lnTo>
                <a:lnTo>
                  <a:pt x="706" y="46"/>
                </a:lnTo>
                <a:lnTo>
                  <a:pt x="699" y="49"/>
                </a:lnTo>
                <a:lnTo>
                  <a:pt x="695" y="49"/>
                </a:lnTo>
                <a:lnTo>
                  <a:pt x="691" y="49"/>
                </a:lnTo>
                <a:lnTo>
                  <a:pt x="688" y="48"/>
                </a:lnTo>
                <a:lnTo>
                  <a:pt x="688" y="48"/>
                </a:lnTo>
                <a:lnTo>
                  <a:pt x="677" y="40"/>
                </a:lnTo>
                <a:lnTo>
                  <a:pt x="666" y="33"/>
                </a:lnTo>
                <a:lnTo>
                  <a:pt x="651" y="36"/>
                </a:lnTo>
                <a:lnTo>
                  <a:pt x="651" y="36"/>
                </a:lnTo>
                <a:lnTo>
                  <a:pt x="647" y="40"/>
                </a:lnTo>
                <a:lnTo>
                  <a:pt x="639" y="44"/>
                </a:lnTo>
                <a:lnTo>
                  <a:pt x="630" y="50"/>
                </a:lnTo>
                <a:lnTo>
                  <a:pt x="611" y="50"/>
                </a:lnTo>
                <a:lnTo>
                  <a:pt x="611" y="50"/>
                </a:lnTo>
                <a:lnTo>
                  <a:pt x="603" y="52"/>
                </a:lnTo>
                <a:lnTo>
                  <a:pt x="595" y="55"/>
                </a:lnTo>
                <a:lnTo>
                  <a:pt x="595" y="55"/>
                </a:lnTo>
                <a:lnTo>
                  <a:pt x="592" y="53"/>
                </a:lnTo>
                <a:lnTo>
                  <a:pt x="590" y="50"/>
                </a:lnTo>
                <a:lnTo>
                  <a:pt x="590" y="50"/>
                </a:lnTo>
                <a:lnTo>
                  <a:pt x="582" y="50"/>
                </a:lnTo>
                <a:lnTo>
                  <a:pt x="578" y="49"/>
                </a:lnTo>
                <a:lnTo>
                  <a:pt x="576" y="46"/>
                </a:lnTo>
                <a:lnTo>
                  <a:pt x="572" y="40"/>
                </a:lnTo>
                <a:lnTo>
                  <a:pt x="572" y="40"/>
                </a:lnTo>
                <a:lnTo>
                  <a:pt x="564" y="32"/>
                </a:lnTo>
                <a:lnTo>
                  <a:pt x="558" y="28"/>
                </a:lnTo>
                <a:lnTo>
                  <a:pt x="556" y="26"/>
                </a:lnTo>
                <a:lnTo>
                  <a:pt x="555" y="23"/>
                </a:lnTo>
                <a:lnTo>
                  <a:pt x="553" y="15"/>
                </a:lnTo>
                <a:lnTo>
                  <a:pt x="553" y="15"/>
                </a:lnTo>
                <a:lnTo>
                  <a:pt x="544" y="9"/>
                </a:lnTo>
                <a:lnTo>
                  <a:pt x="533" y="3"/>
                </a:lnTo>
                <a:lnTo>
                  <a:pt x="526" y="1"/>
                </a:lnTo>
                <a:lnTo>
                  <a:pt x="520" y="0"/>
                </a:lnTo>
                <a:lnTo>
                  <a:pt x="515" y="1"/>
                </a:lnTo>
                <a:lnTo>
                  <a:pt x="509" y="2"/>
                </a:lnTo>
                <a:lnTo>
                  <a:pt x="509" y="2"/>
                </a:lnTo>
                <a:lnTo>
                  <a:pt x="506" y="4"/>
                </a:lnTo>
                <a:lnTo>
                  <a:pt x="504" y="8"/>
                </a:lnTo>
                <a:lnTo>
                  <a:pt x="500" y="13"/>
                </a:lnTo>
                <a:lnTo>
                  <a:pt x="498" y="19"/>
                </a:lnTo>
                <a:lnTo>
                  <a:pt x="496" y="21"/>
                </a:lnTo>
                <a:lnTo>
                  <a:pt x="494" y="24"/>
                </a:lnTo>
                <a:lnTo>
                  <a:pt x="494" y="24"/>
                </a:lnTo>
                <a:lnTo>
                  <a:pt x="485" y="31"/>
                </a:lnTo>
                <a:lnTo>
                  <a:pt x="477" y="40"/>
                </a:lnTo>
                <a:lnTo>
                  <a:pt x="477" y="40"/>
                </a:lnTo>
                <a:lnTo>
                  <a:pt x="468" y="40"/>
                </a:lnTo>
                <a:lnTo>
                  <a:pt x="465" y="40"/>
                </a:lnTo>
                <a:lnTo>
                  <a:pt x="462" y="38"/>
                </a:lnTo>
                <a:lnTo>
                  <a:pt x="459" y="37"/>
                </a:lnTo>
                <a:lnTo>
                  <a:pt x="422" y="40"/>
                </a:lnTo>
                <a:lnTo>
                  <a:pt x="422" y="40"/>
                </a:lnTo>
                <a:lnTo>
                  <a:pt x="413" y="40"/>
                </a:lnTo>
                <a:lnTo>
                  <a:pt x="412" y="42"/>
                </a:lnTo>
                <a:lnTo>
                  <a:pt x="408" y="46"/>
                </a:lnTo>
                <a:lnTo>
                  <a:pt x="408" y="46"/>
                </a:lnTo>
                <a:lnTo>
                  <a:pt x="403" y="48"/>
                </a:lnTo>
                <a:lnTo>
                  <a:pt x="401" y="49"/>
                </a:lnTo>
                <a:lnTo>
                  <a:pt x="393" y="60"/>
                </a:lnTo>
                <a:lnTo>
                  <a:pt x="393" y="60"/>
                </a:lnTo>
                <a:lnTo>
                  <a:pt x="385" y="61"/>
                </a:lnTo>
                <a:lnTo>
                  <a:pt x="383" y="62"/>
                </a:lnTo>
                <a:lnTo>
                  <a:pt x="381" y="63"/>
                </a:lnTo>
                <a:lnTo>
                  <a:pt x="379" y="65"/>
                </a:lnTo>
                <a:lnTo>
                  <a:pt x="371" y="65"/>
                </a:lnTo>
                <a:lnTo>
                  <a:pt x="371" y="65"/>
                </a:lnTo>
                <a:lnTo>
                  <a:pt x="365" y="66"/>
                </a:lnTo>
                <a:lnTo>
                  <a:pt x="361" y="65"/>
                </a:lnTo>
                <a:lnTo>
                  <a:pt x="353" y="65"/>
                </a:lnTo>
                <a:lnTo>
                  <a:pt x="353" y="65"/>
                </a:lnTo>
                <a:lnTo>
                  <a:pt x="346" y="66"/>
                </a:lnTo>
                <a:lnTo>
                  <a:pt x="343" y="67"/>
                </a:lnTo>
                <a:lnTo>
                  <a:pt x="339" y="69"/>
                </a:lnTo>
                <a:lnTo>
                  <a:pt x="338" y="70"/>
                </a:lnTo>
                <a:lnTo>
                  <a:pt x="335" y="74"/>
                </a:lnTo>
                <a:lnTo>
                  <a:pt x="332" y="75"/>
                </a:lnTo>
                <a:lnTo>
                  <a:pt x="327" y="75"/>
                </a:lnTo>
                <a:lnTo>
                  <a:pt x="327" y="75"/>
                </a:lnTo>
                <a:lnTo>
                  <a:pt x="327" y="97"/>
                </a:lnTo>
                <a:lnTo>
                  <a:pt x="326" y="103"/>
                </a:lnTo>
                <a:lnTo>
                  <a:pt x="324" y="105"/>
                </a:lnTo>
                <a:lnTo>
                  <a:pt x="320" y="106"/>
                </a:lnTo>
                <a:lnTo>
                  <a:pt x="317" y="108"/>
                </a:lnTo>
                <a:lnTo>
                  <a:pt x="311" y="111"/>
                </a:lnTo>
                <a:lnTo>
                  <a:pt x="304" y="117"/>
                </a:lnTo>
                <a:lnTo>
                  <a:pt x="304" y="132"/>
                </a:lnTo>
                <a:lnTo>
                  <a:pt x="304" y="132"/>
                </a:lnTo>
                <a:lnTo>
                  <a:pt x="300" y="138"/>
                </a:lnTo>
                <a:lnTo>
                  <a:pt x="294" y="155"/>
                </a:lnTo>
                <a:lnTo>
                  <a:pt x="287" y="175"/>
                </a:lnTo>
                <a:lnTo>
                  <a:pt x="286" y="184"/>
                </a:lnTo>
                <a:lnTo>
                  <a:pt x="286" y="192"/>
                </a:lnTo>
                <a:lnTo>
                  <a:pt x="286" y="192"/>
                </a:lnTo>
                <a:lnTo>
                  <a:pt x="288" y="206"/>
                </a:lnTo>
                <a:lnTo>
                  <a:pt x="290" y="215"/>
                </a:lnTo>
                <a:lnTo>
                  <a:pt x="292" y="218"/>
                </a:lnTo>
                <a:lnTo>
                  <a:pt x="295" y="220"/>
                </a:lnTo>
                <a:lnTo>
                  <a:pt x="304" y="227"/>
                </a:lnTo>
                <a:lnTo>
                  <a:pt x="304" y="227"/>
                </a:lnTo>
                <a:lnTo>
                  <a:pt x="304" y="232"/>
                </a:lnTo>
                <a:lnTo>
                  <a:pt x="303" y="237"/>
                </a:lnTo>
                <a:lnTo>
                  <a:pt x="300" y="240"/>
                </a:lnTo>
                <a:lnTo>
                  <a:pt x="298" y="243"/>
                </a:lnTo>
                <a:lnTo>
                  <a:pt x="296" y="244"/>
                </a:lnTo>
                <a:lnTo>
                  <a:pt x="292" y="247"/>
                </a:lnTo>
                <a:lnTo>
                  <a:pt x="286" y="248"/>
                </a:lnTo>
                <a:lnTo>
                  <a:pt x="280" y="248"/>
                </a:lnTo>
                <a:lnTo>
                  <a:pt x="275" y="247"/>
                </a:lnTo>
                <a:lnTo>
                  <a:pt x="267" y="244"/>
                </a:lnTo>
                <a:lnTo>
                  <a:pt x="267" y="244"/>
                </a:lnTo>
                <a:lnTo>
                  <a:pt x="263" y="244"/>
                </a:lnTo>
                <a:lnTo>
                  <a:pt x="260" y="246"/>
                </a:lnTo>
                <a:lnTo>
                  <a:pt x="256" y="248"/>
                </a:lnTo>
                <a:lnTo>
                  <a:pt x="252" y="250"/>
                </a:lnTo>
                <a:lnTo>
                  <a:pt x="250" y="250"/>
                </a:lnTo>
                <a:lnTo>
                  <a:pt x="248" y="250"/>
                </a:lnTo>
                <a:lnTo>
                  <a:pt x="248" y="250"/>
                </a:lnTo>
                <a:lnTo>
                  <a:pt x="242" y="246"/>
                </a:lnTo>
                <a:lnTo>
                  <a:pt x="237" y="242"/>
                </a:lnTo>
                <a:lnTo>
                  <a:pt x="237" y="242"/>
                </a:lnTo>
                <a:lnTo>
                  <a:pt x="232" y="243"/>
                </a:lnTo>
                <a:lnTo>
                  <a:pt x="228" y="244"/>
                </a:lnTo>
                <a:lnTo>
                  <a:pt x="222" y="247"/>
                </a:lnTo>
                <a:lnTo>
                  <a:pt x="217" y="247"/>
                </a:lnTo>
                <a:lnTo>
                  <a:pt x="217" y="247"/>
                </a:lnTo>
                <a:lnTo>
                  <a:pt x="214" y="246"/>
                </a:lnTo>
                <a:lnTo>
                  <a:pt x="209" y="243"/>
                </a:lnTo>
                <a:lnTo>
                  <a:pt x="200" y="242"/>
                </a:lnTo>
                <a:lnTo>
                  <a:pt x="195" y="242"/>
                </a:lnTo>
                <a:lnTo>
                  <a:pt x="189" y="242"/>
                </a:lnTo>
                <a:lnTo>
                  <a:pt x="189" y="242"/>
                </a:lnTo>
                <a:lnTo>
                  <a:pt x="177" y="247"/>
                </a:lnTo>
                <a:lnTo>
                  <a:pt x="165" y="250"/>
                </a:lnTo>
                <a:lnTo>
                  <a:pt x="165" y="250"/>
                </a:lnTo>
                <a:lnTo>
                  <a:pt x="164" y="254"/>
                </a:lnTo>
                <a:lnTo>
                  <a:pt x="163" y="259"/>
                </a:lnTo>
                <a:lnTo>
                  <a:pt x="164" y="268"/>
                </a:lnTo>
                <a:lnTo>
                  <a:pt x="164" y="268"/>
                </a:lnTo>
                <a:lnTo>
                  <a:pt x="162" y="271"/>
                </a:lnTo>
                <a:lnTo>
                  <a:pt x="158" y="276"/>
                </a:lnTo>
                <a:lnTo>
                  <a:pt x="148" y="285"/>
                </a:lnTo>
                <a:lnTo>
                  <a:pt x="143" y="289"/>
                </a:lnTo>
                <a:lnTo>
                  <a:pt x="136" y="292"/>
                </a:lnTo>
                <a:lnTo>
                  <a:pt x="129" y="295"/>
                </a:lnTo>
                <a:lnTo>
                  <a:pt x="124" y="296"/>
                </a:lnTo>
                <a:lnTo>
                  <a:pt x="124" y="296"/>
                </a:lnTo>
                <a:lnTo>
                  <a:pt x="112" y="294"/>
                </a:lnTo>
                <a:lnTo>
                  <a:pt x="101" y="291"/>
                </a:lnTo>
                <a:lnTo>
                  <a:pt x="95" y="291"/>
                </a:lnTo>
                <a:lnTo>
                  <a:pt x="95" y="291"/>
                </a:lnTo>
                <a:lnTo>
                  <a:pt x="82" y="296"/>
                </a:lnTo>
                <a:lnTo>
                  <a:pt x="72" y="302"/>
                </a:lnTo>
                <a:lnTo>
                  <a:pt x="72" y="302"/>
                </a:lnTo>
                <a:lnTo>
                  <a:pt x="68" y="302"/>
                </a:lnTo>
                <a:lnTo>
                  <a:pt x="61" y="302"/>
                </a:lnTo>
                <a:lnTo>
                  <a:pt x="58" y="305"/>
                </a:lnTo>
                <a:lnTo>
                  <a:pt x="53" y="307"/>
                </a:lnTo>
                <a:lnTo>
                  <a:pt x="48" y="311"/>
                </a:lnTo>
                <a:lnTo>
                  <a:pt x="43" y="317"/>
                </a:lnTo>
                <a:lnTo>
                  <a:pt x="43" y="317"/>
                </a:lnTo>
                <a:lnTo>
                  <a:pt x="40" y="324"/>
                </a:lnTo>
                <a:lnTo>
                  <a:pt x="36" y="329"/>
                </a:lnTo>
                <a:lnTo>
                  <a:pt x="29" y="335"/>
                </a:lnTo>
                <a:lnTo>
                  <a:pt x="29" y="335"/>
                </a:lnTo>
                <a:lnTo>
                  <a:pt x="26" y="338"/>
                </a:lnTo>
                <a:lnTo>
                  <a:pt x="22" y="342"/>
                </a:lnTo>
                <a:lnTo>
                  <a:pt x="18" y="349"/>
                </a:lnTo>
                <a:lnTo>
                  <a:pt x="15" y="358"/>
                </a:lnTo>
                <a:lnTo>
                  <a:pt x="14" y="368"/>
                </a:lnTo>
                <a:lnTo>
                  <a:pt x="14" y="368"/>
                </a:lnTo>
                <a:lnTo>
                  <a:pt x="7" y="377"/>
                </a:lnTo>
                <a:lnTo>
                  <a:pt x="3" y="382"/>
                </a:lnTo>
                <a:lnTo>
                  <a:pt x="0" y="386"/>
                </a:lnTo>
                <a:lnTo>
                  <a:pt x="0" y="386"/>
                </a:lnTo>
                <a:lnTo>
                  <a:pt x="2" y="390"/>
                </a:lnTo>
                <a:lnTo>
                  <a:pt x="4" y="393"/>
                </a:lnTo>
                <a:lnTo>
                  <a:pt x="8" y="394"/>
                </a:lnTo>
                <a:lnTo>
                  <a:pt x="10" y="394"/>
                </a:lnTo>
                <a:lnTo>
                  <a:pt x="15" y="395"/>
                </a:lnTo>
                <a:lnTo>
                  <a:pt x="21" y="395"/>
                </a:lnTo>
                <a:lnTo>
                  <a:pt x="21" y="395"/>
                </a:lnTo>
                <a:lnTo>
                  <a:pt x="32" y="401"/>
                </a:lnTo>
                <a:lnTo>
                  <a:pt x="43" y="406"/>
                </a:lnTo>
                <a:lnTo>
                  <a:pt x="60" y="406"/>
                </a:lnTo>
                <a:lnTo>
                  <a:pt x="60" y="406"/>
                </a:lnTo>
                <a:lnTo>
                  <a:pt x="61" y="410"/>
                </a:lnTo>
                <a:lnTo>
                  <a:pt x="64" y="414"/>
                </a:lnTo>
                <a:lnTo>
                  <a:pt x="62" y="420"/>
                </a:lnTo>
                <a:lnTo>
                  <a:pt x="60" y="426"/>
                </a:lnTo>
                <a:lnTo>
                  <a:pt x="60" y="426"/>
                </a:lnTo>
                <a:lnTo>
                  <a:pt x="56" y="431"/>
                </a:lnTo>
                <a:lnTo>
                  <a:pt x="52" y="435"/>
                </a:lnTo>
                <a:lnTo>
                  <a:pt x="46" y="440"/>
                </a:lnTo>
                <a:lnTo>
                  <a:pt x="43" y="442"/>
                </a:lnTo>
                <a:lnTo>
                  <a:pt x="40" y="444"/>
                </a:lnTo>
                <a:lnTo>
                  <a:pt x="39" y="448"/>
                </a:lnTo>
                <a:lnTo>
                  <a:pt x="38" y="452"/>
                </a:lnTo>
                <a:lnTo>
                  <a:pt x="38" y="452"/>
                </a:lnTo>
                <a:lnTo>
                  <a:pt x="42" y="455"/>
                </a:lnTo>
                <a:lnTo>
                  <a:pt x="49" y="455"/>
                </a:lnTo>
                <a:lnTo>
                  <a:pt x="49" y="455"/>
                </a:lnTo>
                <a:lnTo>
                  <a:pt x="53" y="464"/>
                </a:lnTo>
                <a:lnTo>
                  <a:pt x="55" y="467"/>
                </a:lnTo>
                <a:lnTo>
                  <a:pt x="53" y="469"/>
                </a:lnTo>
                <a:lnTo>
                  <a:pt x="55" y="473"/>
                </a:lnTo>
                <a:lnTo>
                  <a:pt x="55" y="473"/>
                </a:lnTo>
                <a:lnTo>
                  <a:pt x="56" y="483"/>
                </a:lnTo>
                <a:lnTo>
                  <a:pt x="56" y="487"/>
                </a:lnTo>
                <a:lnTo>
                  <a:pt x="55" y="488"/>
                </a:lnTo>
                <a:lnTo>
                  <a:pt x="55" y="490"/>
                </a:lnTo>
                <a:lnTo>
                  <a:pt x="55" y="490"/>
                </a:lnTo>
                <a:lnTo>
                  <a:pt x="55" y="495"/>
                </a:lnTo>
                <a:lnTo>
                  <a:pt x="57" y="497"/>
                </a:lnTo>
                <a:lnTo>
                  <a:pt x="59" y="499"/>
                </a:lnTo>
                <a:lnTo>
                  <a:pt x="61" y="501"/>
                </a:lnTo>
                <a:lnTo>
                  <a:pt x="62" y="507"/>
                </a:lnTo>
                <a:lnTo>
                  <a:pt x="64" y="517"/>
                </a:lnTo>
                <a:lnTo>
                  <a:pt x="64" y="533"/>
                </a:lnTo>
                <a:lnTo>
                  <a:pt x="64" y="533"/>
                </a:lnTo>
                <a:lnTo>
                  <a:pt x="68" y="535"/>
                </a:lnTo>
                <a:lnTo>
                  <a:pt x="71" y="537"/>
                </a:lnTo>
                <a:lnTo>
                  <a:pt x="76" y="538"/>
                </a:lnTo>
                <a:lnTo>
                  <a:pt x="81" y="539"/>
                </a:lnTo>
                <a:lnTo>
                  <a:pt x="81" y="539"/>
                </a:lnTo>
                <a:lnTo>
                  <a:pt x="90" y="547"/>
                </a:lnTo>
                <a:lnTo>
                  <a:pt x="93" y="552"/>
                </a:lnTo>
                <a:lnTo>
                  <a:pt x="95" y="557"/>
                </a:lnTo>
                <a:lnTo>
                  <a:pt x="95" y="557"/>
                </a:lnTo>
                <a:lnTo>
                  <a:pt x="87" y="559"/>
                </a:lnTo>
                <a:lnTo>
                  <a:pt x="85" y="559"/>
                </a:lnTo>
                <a:lnTo>
                  <a:pt x="85" y="558"/>
                </a:lnTo>
                <a:lnTo>
                  <a:pt x="84" y="557"/>
                </a:lnTo>
                <a:lnTo>
                  <a:pt x="81" y="556"/>
                </a:lnTo>
                <a:lnTo>
                  <a:pt x="78" y="555"/>
                </a:lnTo>
                <a:lnTo>
                  <a:pt x="72" y="554"/>
                </a:lnTo>
                <a:lnTo>
                  <a:pt x="72" y="554"/>
                </a:lnTo>
                <a:lnTo>
                  <a:pt x="67" y="559"/>
                </a:lnTo>
                <a:lnTo>
                  <a:pt x="62" y="565"/>
                </a:lnTo>
                <a:lnTo>
                  <a:pt x="59" y="571"/>
                </a:lnTo>
                <a:lnTo>
                  <a:pt x="58" y="577"/>
                </a:lnTo>
                <a:lnTo>
                  <a:pt x="58" y="577"/>
                </a:lnTo>
                <a:lnTo>
                  <a:pt x="66" y="583"/>
                </a:lnTo>
                <a:lnTo>
                  <a:pt x="66" y="583"/>
                </a:lnTo>
                <a:lnTo>
                  <a:pt x="65" y="595"/>
                </a:lnTo>
                <a:lnTo>
                  <a:pt x="64" y="602"/>
                </a:lnTo>
                <a:lnTo>
                  <a:pt x="64" y="606"/>
                </a:lnTo>
                <a:lnTo>
                  <a:pt x="64" y="610"/>
                </a:lnTo>
                <a:lnTo>
                  <a:pt x="69" y="623"/>
                </a:lnTo>
                <a:lnTo>
                  <a:pt x="69" y="623"/>
                </a:lnTo>
                <a:lnTo>
                  <a:pt x="74" y="623"/>
                </a:lnTo>
                <a:lnTo>
                  <a:pt x="79" y="623"/>
                </a:lnTo>
                <a:lnTo>
                  <a:pt x="84" y="621"/>
                </a:lnTo>
                <a:lnTo>
                  <a:pt x="87" y="617"/>
                </a:lnTo>
                <a:lnTo>
                  <a:pt x="87" y="617"/>
                </a:lnTo>
                <a:lnTo>
                  <a:pt x="88" y="615"/>
                </a:lnTo>
                <a:lnTo>
                  <a:pt x="91" y="611"/>
                </a:lnTo>
                <a:lnTo>
                  <a:pt x="95" y="608"/>
                </a:lnTo>
                <a:lnTo>
                  <a:pt x="99" y="607"/>
                </a:lnTo>
                <a:lnTo>
                  <a:pt x="105" y="606"/>
                </a:lnTo>
                <a:lnTo>
                  <a:pt x="113" y="606"/>
                </a:lnTo>
                <a:lnTo>
                  <a:pt x="113" y="606"/>
                </a:lnTo>
                <a:lnTo>
                  <a:pt x="118" y="608"/>
                </a:lnTo>
                <a:lnTo>
                  <a:pt x="124" y="608"/>
                </a:lnTo>
                <a:lnTo>
                  <a:pt x="124" y="608"/>
                </a:lnTo>
                <a:lnTo>
                  <a:pt x="126" y="610"/>
                </a:lnTo>
                <a:lnTo>
                  <a:pt x="128" y="613"/>
                </a:lnTo>
                <a:lnTo>
                  <a:pt x="134" y="620"/>
                </a:lnTo>
                <a:lnTo>
                  <a:pt x="138" y="622"/>
                </a:lnTo>
                <a:lnTo>
                  <a:pt x="142" y="624"/>
                </a:lnTo>
                <a:lnTo>
                  <a:pt x="146" y="624"/>
                </a:lnTo>
                <a:lnTo>
                  <a:pt x="151" y="623"/>
                </a:lnTo>
                <a:lnTo>
                  <a:pt x="151" y="623"/>
                </a:lnTo>
                <a:lnTo>
                  <a:pt x="154" y="620"/>
                </a:lnTo>
                <a:lnTo>
                  <a:pt x="157" y="615"/>
                </a:lnTo>
                <a:lnTo>
                  <a:pt x="163" y="608"/>
                </a:lnTo>
                <a:lnTo>
                  <a:pt x="169" y="603"/>
                </a:lnTo>
                <a:lnTo>
                  <a:pt x="174" y="597"/>
                </a:lnTo>
                <a:lnTo>
                  <a:pt x="176" y="596"/>
                </a:lnTo>
                <a:lnTo>
                  <a:pt x="180" y="595"/>
                </a:lnTo>
                <a:lnTo>
                  <a:pt x="183" y="596"/>
                </a:lnTo>
                <a:lnTo>
                  <a:pt x="185" y="597"/>
                </a:lnTo>
                <a:lnTo>
                  <a:pt x="189" y="601"/>
                </a:lnTo>
                <a:lnTo>
                  <a:pt x="191" y="605"/>
                </a:lnTo>
                <a:lnTo>
                  <a:pt x="191" y="605"/>
                </a:lnTo>
                <a:lnTo>
                  <a:pt x="192" y="608"/>
                </a:lnTo>
                <a:lnTo>
                  <a:pt x="194" y="612"/>
                </a:lnTo>
                <a:lnTo>
                  <a:pt x="194" y="612"/>
                </a:lnTo>
                <a:lnTo>
                  <a:pt x="204" y="612"/>
                </a:lnTo>
                <a:lnTo>
                  <a:pt x="205" y="613"/>
                </a:lnTo>
                <a:lnTo>
                  <a:pt x="208" y="613"/>
                </a:lnTo>
                <a:lnTo>
                  <a:pt x="212" y="619"/>
                </a:lnTo>
                <a:lnTo>
                  <a:pt x="218" y="623"/>
                </a:lnTo>
                <a:lnTo>
                  <a:pt x="225" y="629"/>
                </a:lnTo>
                <a:lnTo>
                  <a:pt x="225" y="629"/>
                </a:lnTo>
                <a:lnTo>
                  <a:pt x="229" y="627"/>
                </a:lnTo>
                <a:lnTo>
                  <a:pt x="232" y="626"/>
                </a:lnTo>
                <a:lnTo>
                  <a:pt x="232" y="626"/>
                </a:lnTo>
                <a:lnTo>
                  <a:pt x="236" y="620"/>
                </a:lnTo>
                <a:lnTo>
                  <a:pt x="240" y="612"/>
                </a:lnTo>
                <a:lnTo>
                  <a:pt x="251" y="612"/>
                </a:lnTo>
                <a:lnTo>
                  <a:pt x="289" y="565"/>
                </a:lnTo>
                <a:lnTo>
                  <a:pt x="289" y="565"/>
                </a:lnTo>
                <a:lnTo>
                  <a:pt x="291" y="556"/>
                </a:lnTo>
                <a:lnTo>
                  <a:pt x="292" y="547"/>
                </a:lnTo>
                <a:lnTo>
                  <a:pt x="301" y="537"/>
                </a:lnTo>
                <a:lnTo>
                  <a:pt x="315" y="537"/>
                </a:lnTo>
                <a:lnTo>
                  <a:pt x="315" y="537"/>
                </a:lnTo>
                <a:lnTo>
                  <a:pt x="318" y="541"/>
                </a:lnTo>
                <a:lnTo>
                  <a:pt x="322" y="544"/>
                </a:lnTo>
                <a:lnTo>
                  <a:pt x="325" y="545"/>
                </a:lnTo>
                <a:lnTo>
                  <a:pt x="328" y="545"/>
                </a:lnTo>
                <a:lnTo>
                  <a:pt x="334" y="545"/>
                </a:lnTo>
                <a:lnTo>
                  <a:pt x="336" y="544"/>
                </a:lnTo>
                <a:lnTo>
                  <a:pt x="338" y="545"/>
                </a:lnTo>
                <a:lnTo>
                  <a:pt x="338" y="545"/>
                </a:lnTo>
                <a:lnTo>
                  <a:pt x="344" y="549"/>
                </a:lnTo>
                <a:lnTo>
                  <a:pt x="353" y="558"/>
                </a:lnTo>
                <a:lnTo>
                  <a:pt x="362" y="567"/>
                </a:lnTo>
                <a:lnTo>
                  <a:pt x="367" y="572"/>
                </a:lnTo>
                <a:lnTo>
                  <a:pt x="367" y="572"/>
                </a:lnTo>
                <a:lnTo>
                  <a:pt x="375" y="572"/>
                </a:lnTo>
                <a:lnTo>
                  <a:pt x="382" y="574"/>
                </a:lnTo>
                <a:lnTo>
                  <a:pt x="382" y="574"/>
                </a:lnTo>
                <a:lnTo>
                  <a:pt x="383" y="579"/>
                </a:lnTo>
                <a:lnTo>
                  <a:pt x="384" y="584"/>
                </a:lnTo>
                <a:lnTo>
                  <a:pt x="384" y="594"/>
                </a:lnTo>
                <a:lnTo>
                  <a:pt x="384" y="594"/>
                </a:lnTo>
                <a:lnTo>
                  <a:pt x="390" y="598"/>
                </a:lnTo>
                <a:lnTo>
                  <a:pt x="395" y="601"/>
                </a:lnTo>
                <a:lnTo>
                  <a:pt x="395" y="601"/>
                </a:lnTo>
                <a:lnTo>
                  <a:pt x="400" y="597"/>
                </a:lnTo>
                <a:lnTo>
                  <a:pt x="404" y="592"/>
                </a:lnTo>
                <a:lnTo>
                  <a:pt x="404" y="592"/>
                </a:lnTo>
                <a:lnTo>
                  <a:pt x="413" y="592"/>
                </a:lnTo>
                <a:lnTo>
                  <a:pt x="420" y="588"/>
                </a:lnTo>
                <a:lnTo>
                  <a:pt x="420" y="588"/>
                </a:lnTo>
                <a:lnTo>
                  <a:pt x="429" y="593"/>
                </a:lnTo>
                <a:lnTo>
                  <a:pt x="437" y="600"/>
                </a:lnTo>
                <a:lnTo>
                  <a:pt x="437" y="600"/>
                </a:lnTo>
                <a:lnTo>
                  <a:pt x="439" y="600"/>
                </a:lnTo>
                <a:lnTo>
                  <a:pt x="446" y="601"/>
                </a:lnTo>
                <a:lnTo>
                  <a:pt x="449" y="602"/>
                </a:lnTo>
                <a:lnTo>
                  <a:pt x="452" y="604"/>
                </a:lnTo>
                <a:lnTo>
                  <a:pt x="457" y="607"/>
                </a:lnTo>
                <a:lnTo>
                  <a:pt x="460" y="612"/>
                </a:lnTo>
                <a:lnTo>
                  <a:pt x="460" y="612"/>
                </a:lnTo>
                <a:lnTo>
                  <a:pt x="465" y="623"/>
                </a:lnTo>
                <a:lnTo>
                  <a:pt x="468" y="636"/>
                </a:lnTo>
                <a:lnTo>
                  <a:pt x="471" y="650"/>
                </a:lnTo>
                <a:lnTo>
                  <a:pt x="473" y="661"/>
                </a:lnTo>
                <a:lnTo>
                  <a:pt x="473" y="661"/>
                </a:lnTo>
                <a:lnTo>
                  <a:pt x="479" y="667"/>
                </a:lnTo>
                <a:lnTo>
                  <a:pt x="482" y="668"/>
                </a:lnTo>
                <a:lnTo>
                  <a:pt x="486" y="669"/>
                </a:lnTo>
                <a:lnTo>
                  <a:pt x="494" y="669"/>
                </a:lnTo>
                <a:lnTo>
                  <a:pt x="494" y="669"/>
                </a:lnTo>
                <a:lnTo>
                  <a:pt x="499" y="663"/>
                </a:lnTo>
                <a:lnTo>
                  <a:pt x="501" y="661"/>
                </a:lnTo>
                <a:lnTo>
                  <a:pt x="504" y="660"/>
                </a:lnTo>
                <a:lnTo>
                  <a:pt x="505" y="660"/>
                </a:lnTo>
                <a:lnTo>
                  <a:pt x="507" y="660"/>
                </a:lnTo>
                <a:lnTo>
                  <a:pt x="510" y="658"/>
                </a:lnTo>
                <a:lnTo>
                  <a:pt x="524" y="645"/>
                </a:lnTo>
                <a:lnTo>
                  <a:pt x="532" y="645"/>
                </a:lnTo>
                <a:lnTo>
                  <a:pt x="532" y="645"/>
                </a:lnTo>
                <a:lnTo>
                  <a:pt x="533" y="649"/>
                </a:lnTo>
                <a:lnTo>
                  <a:pt x="533" y="654"/>
                </a:lnTo>
                <a:lnTo>
                  <a:pt x="533" y="654"/>
                </a:lnTo>
                <a:lnTo>
                  <a:pt x="537" y="659"/>
                </a:lnTo>
                <a:lnTo>
                  <a:pt x="538" y="664"/>
                </a:lnTo>
                <a:lnTo>
                  <a:pt x="538" y="672"/>
                </a:lnTo>
                <a:lnTo>
                  <a:pt x="538" y="672"/>
                </a:lnTo>
                <a:lnTo>
                  <a:pt x="539" y="682"/>
                </a:lnTo>
                <a:lnTo>
                  <a:pt x="539" y="687"/>
                </a:lnTo>
                <a:lnTo>
                  <a:pt x="538" y="690"/>
                </a:lnTo>
                <a:lnTo>
                  <a:pt x="538" y="694"/>
                </a:lnTo>
                <a:lnTo>
                  <a:pt x="538" y="694"/>
                </a:lnTo>
                <a:lnTo>
                  <a:pt x="544" y="701"/>
                </a:lnTo>
                <a:lnTo>
                  <a:pt x="544" y="701"/>
                </a:lnTo>
                <a:lnTo>
                  <a:pt x="552" y="702"/>
                </a:lnTo>
                <a:lnTo>
                  <a:pt x="558" y="703"/>
                </a:lnTo>
                <a:lnTo>
                  <a:pt x="558" y="703"/>
                </a:lnTo>
                <a:lnTo>
                  <a:pt x="563" y="700"/>
                </a:lnTo>
                <a:lnTo>
                  <a:pt x="567" y="696"/>
                </a:lnTo>
                <a:lnTo>
                  <a:pt x="567" y="696"/>
                </a:lnTo>
                <a:lnTo>
                  <a:pt x="576" y="694"/>
                </a:lnTo>
                <a:lnTo>
                  <a:pt x="584" y="692"/>
                </a:lnTo>
                <a:lnTo>
                  <a:pt x="584" y="692"/>
                </a:lnTo>
                <a:lnTo>
                  <a:pt x="586" y="686"/>
                </a:lnTo>
                <a:lnTo>
                  <a:pt x="586" y="683"/>
                </a:lnTo>
                <a:lnTo>
                  <a:pt x="587" y="682"/>
                </a:lnTo>
                <a:lnTo>
                  <a:pt x="593" y="676"/>
                </a:lnTo>
                <a:lnTo>
                  <a:pt x="593" y="676"/>
                </a:lnTo>
                <a:lnTo>
                  <a:pt x="599" y="677"/>
                </a:lnTo>
                <a:lnTo>
                  <a:pt x="603" y="678"/>
                </a:lnTo>
                <a:lnTo>
                  <a:pt x="604" y="680"/>
                </a:lnTo>
                <a:lnTo>
                  <a:pt x="605" y="682"/>
                </a:lnTo>
                <a:lnTo>
                  <a:pt x="606" y="690"/>
                </a:lnTo>
                <a:lnTo>
                  <a:pt x="609" y="694"/>
                </a:lnTo>
                <a:lnTo>
                  <a:pt x="613" y="701"/>
                </a:lnTo>
                <a:lnTo>
                  <a:pt x="613" y="701"/>
                </a:lnTo>
                <a:lnTo>
                  <a:pt x="621" y="701"/>
                </a:lnTo>
                <a:lnTo>
                  <a:pt x="623" y="700"/>
                </a:lnTo>
                <a:lnTo>
                  <a:pt x="625" y="699"/>
                </a:lnTo>
                <a:lnTo>
                  <a:pt x="631" y="698"/>
                </a:lnTo>
                <a:lnTo>
                  <a:pt x="631" y="698"/>
                </a:lnTo>
                <a:lnTo>
                  <a:pt x="633" y="703"/>
                </a:lnTo>
                <a:lnTo>
                  <a:pt x="633" y="708"/>
                </a:lnTo>
                <a:lnTo>
                  <a:pt x="632" y="711"/>
                </a:lnTo>
                <a:lnTo>
                  <a:pt x="631" y="718"/>
                </a:lnTo>
                <a:lnTo>
                  <a:pt x="631" y="718"/>
                </a:lnTo>
                <a:lnTo>
                  <a:pt x="641" y="727"/>
                </a:lnTo>
                <a:lnTo>
                  <a:pt x="647" y="735"/>
                </a:lnTo>
                <a:lnTo>
                  <a:pt x="648" y="738"/>
                </a:lnTo>
                <a:lnTo>
                  <a:pt x="649" y="741"/>
                </a:lnTo>
                <a:lnTo>
                  <a:pt x="650" y="753"/>
                </a:lnTo>
                <a:lnTo>
                  <a:pt x="650" y="753"/>
                </a:lnTo>
                <a:lnTo>
                  <a:pt x="654" y="756"/>
                </a:lnTo>
                <a:lnTo>
                  <a:pt x="658" y="758"/>
                </a:lnTo>
                <a:lnTo>
                  <a:pt x="668" y="758"/>
                </a:lnTo>
                <a:lnTo>
                  <a:pt x="676" y="762"/>
                </a:lnTo>
                <a:lnTo>
                  <a:pt x="676" y="762"/>
                </a:lnTo>
                <a:lnTo>
                  <a:pt x="680" y="763"/>
                </a:lnTo>
                <a:lnTo>
                  <a:pt x="683" y="764"/>
                </a:lnTo>
                <a:lnTo>
                  <a:pt x="683" y="768"/>
                </a:lnTo>
                <a:lnTo>
                  <a:pt x="682" y="776"/>
                </a:lnTo>
                <a:lnTo>
                  <a:pt x="682" y="785"/>
                </a:lnTo>
                <a:lnTo>
                  <a:pt x="682" y="785"/>
                </a:lnTo>
                <a:lnTo>
                  <a:pt x="691" y="793"/>
                </a:lnTo>
                <a:lnTo>
                  <a:pt x="691" y="793"/>
                </a:lnTo>
                <a:lnTo>
                  <a:pt x="695" y="797"/>
                </a:lnTo>
                <a:lnTo>
                  <a:pt x="695" y="801"/>
                </a:lnTo>
                <a:lnTo>
                  <a:pt x="696" y="804"/>
                </a:lnTo>
                <a:lnTo>
                  <a:pt x="699" y="808"/>
                </a:lnTo>
                <a:lnTo>
                  <a:pt x="699" y="808"/>
                </a:lnTo>
                <a:lnTo>
                  <a:pt x="707" y="807"/>
                </a:lnTo>
                <a:lnTo>
                  <a:pt x="711" y="806"/>
                </a:lnTo>
                <a:lnTo>
                  <a:pt x="715" y="807"/>
                </a:lnTo>
                <a:lnTo>
                  <a:pt x="723" y="813"/>
                </a:lnTo>
                <a:lnTo>
                  <a:pt x="729" y="808"/>
                </a:lnTo>
                <a:lnTo>
                  <a:pt x="729" y="808"/>
                </a:lnTo>
                <a:lnTo>
                  <a:pt x="739" y="812"/>
                </a:lnTo>
                <a:lnTo>
                  <a:pt x="743" y="812"/>
                </a:lnTo>
                <a:lnTo>
                  <a:pt x="744" y="812"/>
                </a:lnTo>
                <a:lnTo>
                  <a:pt x="746" y="810"/>
                </a:lnTo>
                <a:lnTo>
                  <a:pt x="749" y="807"/>
                </a:lnTo>
                <a:lnTo>
                  <a:pt x="761" y="807"/>
                </a:lnTo>
                <a:lnTo>
                  <a:pt x="761" y="807"/>
                </a:lnTo>
                <a:lnTo>
                  <a:pt x="765" y="804"/>
                </a:lnTo>
                <a:lnTo>
                  <a:pt x="769" y="802"/>
                </a:lnTo>
                <a:lnTo>
                  <a:pt x="769" y="802"/>
                </a:lnTo>
                <a:lnTo>
                  <a:pt x="773" y="802"/>
                </a:lnTo>
                <a:lnTo>
                  <a:pt x="775" y="803"/>
                </a:lnTo>
                <a:lnTo>
                  <a:pt x="780" y="805"/>
                </a:lnTo>
                <a:lnTo>
                  <a:pt x="782" y="807"/>
                </a:lnTo>
                <a:lnTo>
                  <a:pt x="785" y="808"/>
                </a:lnTo>
                <a:lnTo>
                  <a:pt x="791" y="810"/>
                </a:lnTo>
                <a:lnTo>
                  <a:pt x="797" y="808"/>
                </a:lnTo>
                <a:lnTo>
                  <a:pt x="797" y="808"/>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88" name="Freeform 17"/>
          <p:cNvSpPr/>
          <p:nvPr/>
        </p:nvSpPr>
        <p:spPr bwMode="auto">
          <a:xfrm>
            <a:off x="2973003" y="3546748"/>
            <a:ext cx="669085" cy="560901"/>
          </a:xfrm>
          <a:custGeom>
            <a:avLst/>
            <a:gdLst>
              <a:gd name="T0" fmla="*/ 160 w 445"/>
              <a:gd name="T1" fmla="*/ 361 h 373"/>
              <a:gd name="T2" fmla="*/ 174 w 445"/>
              <a:gd name="T3" fmla="*/ 357 h 373"/>
              <a:gd name="T4" fmla="*/ 197 w 445"/>
              <a:gd name="T5" fmla="*/ 342 h 373"/>
              <a:gd name="T6" fmla="*/ 248 w 445"/>
              <a:gd name="T7" fmla="*/ 333 h 373"/>
              <a:gd name="T8" fmla="*/ 266 w 445"/>
              <a:gd name="T9" fmla="*/ 336 h 373"/>
              <a:gd name="T10" fmla="*/ 285 w 445"/>
              <a:gd name="T11" fmla="*/ 317 h 373"/>
              <a:gd name="T12" fmla="*/ 298 w 445"/>
              <a:gd name="T13" fmla="*/ 298 h 373"/>
              <a:gd name="T14" fmla="*/ 322 w 445"/>
              <a:gd name="T15" fmla="*/ 299 h 373"/>
              <a:gd name="T16" fmla="*/ 345 w 445"/>
              <a:gd name="T17" fmla="*/ 322 h 373"/>
              <a:gd name="T18" fmla="*/ 365 w 445"/>
              <a:gd name="T19" fmla="*/ 342 h 373"/>
              <a:gd name="T20" fmla="*/ 381 w 445"/>
              <a:gd name="T21" fmla="*/ 349 h 373"/>
              <a:gd name="T22" fmla="*/ 419 w 445"/>
              <a:gd name="T23" fmla="*/ 346 h 373"/>
              <a:gd name="T24" fmla="*/ 440 w 445"/>
              <a:gd name="T25" fmla="*/ 332 h 373"/>
              <a:gd name="T26" fmla="*/ 443 w 445"/>
              <a:gd name="T27" fmla="*/ 289 h 373"/>
              <a:gd name="T28" fmla="*/ 439 w 445"/>
              <a:gd name="T29" fmla="*/ 266 h 373"/>
              <a:gd name="T30" fmla="*/ 434 w 445"/>
              <a:gd name="T31" fmla="*/ 246 h 373"/>
              <a:gd name="T32" fmla="*/ 430 w 445"/>
              <a:gd name="T33" fmla="*/ 224 h 373"/>
              <a:gd name="T34" fmla="*/ 420 w 445"/>
              <a:gd name="T35" fmla="*/ 187 h 373"/>
              <a:gd name="T36" fmla="*/ 391 w 445"/>
              <a:gd name="T37" fmla="*/ 194 h 373"/>
              <a:gd name="T38" fmla="*/ 373 w 445"/>
              <a:gd name="T39" fmla="*/ 211 h 373"/>
              <a:gd name="T40" fmla="*/ 351 w 445"/>
              <a:gd name="T41" fmla="*/ 217 h 373"/>
              <a:gd name="T42" fmla="*/ 341 w 445"/>
              <a:gd name="T43" fmla="*/ 193 h 373"/>
              <a:gd name="T44" fmla="*/ 338 w 445"/>
              <a:gd name="T45" fmla="*/ 168 h 373"/>
              <a:gd name="T46" fmla="*/ 344 w 445"/>
              <a:gd name="T47" fmla="*/ 153 h 373"/>
              <a:gd name="T48" fmla="*/ 359 w 445"/>
              <a:gd name="T49" fmla="*/ 132 h 373"/>
              <a:gd name="T50" fmla="*/ 367 w 445"/>
              <a:gd name="T51" fmla="*/ 116 h 373"/>
              <a:gd name="T52" fmla="*/ 363 w 445"/>
              <a:gd name="T53" fmla="*/ 103 h 373"/>
              <a:gd name="T54" fmla="*/ 351 w 445"/>
              <a:gd name="T55" fmla="*/ 81 h 373"/>
              <a:gd name="T56" fmla="*/ 356 w 445"/>
              <a:gd name="T57" fmla="*/ 64 h 373"/>
              <a:gd name="T58" fmla="*/ 336 w 445"/>
              <a:gd name="T59" fmla="*/ 27 h 373"/>
              <a:gd name="T60" fmla="*/ 318 w 445"/>
              <a:gd name="T61" fmla="*/ 9 h 373"/>
              <a:gd name="T62" fmla="*/ 299 w 445"/>
              <a:gd name="T63" fmla="*/ 0 h 373"/>
              <a:gd name="T64" fmla="*/ 267 w 445"/>
              <a:gd name="T65" fmla="*/ 7 h 373"/>
              <a:gd name="T66" fmla="*/ 252 w 445"/>
              <a:gd name="T67" fmla="*/ 12 h 373"/>
              <a:gd name="T68" fmla="*/ 231 w 445"/>
              <a:gd name="T69" fmla="*/ 31 h 373"/>
              <a:gd name="T70" fmla="*/ 217 w 445"/>
              <a:gd name="T71" fmla="*/ 43 h 373"/>
              <a:gd name="T72" fmla="*/ 213 w 445"/>
              <a:gd name="T73" fmla="*/ 67 h 373"/>
              <a:gd name="T74" fmla="*/ 182 w 445"/>
              <a:gd name="T75" fmla="*/ 72 h 373"/>
              <a:gd name="T76" fmla="*/ 151 w 445"/>
              <a:gd name="T77" fmla="*/ 75 h 373"/>
              <a:gd name="T78" fmla="*/ 144 w 445"/>
              <a:gd name="T79" fmla="*/ 100 h 373"/>
              <a:gd name="T80" fmla="*/ 156 w 445"/>
              <a:gd name="T81" fmla="*/ 116 h 373"/>
              <a:gd name="T82" fmla="*/ 153 w 445"/>
              <a:gd name="T83" fmla="*/ 144 h 373"/>
              <a:gd name="T84" fmla="*/ 156 w 445"/>
              <a:gd name="T85" fmla="*/ 173 h 373"/>
              <a:gd name="T86" fmla="*/ 138 w 445"/>
              <a:gd name="T87" fmla="*/ 191 h 373"/>
              <a:gd name="T88" fmla="*/ 98 w 445"/>
              <a:gd name="T89" fmla="*/ 187 h 373"/>
              <a:gd name="T90" fmla="*/ 76 w 445"/>
              <a:gd name="T91" fmla="*/ 189 h 373"/>
              <a:gd name="T92" fmla="*/ 65 w 445"/>
              <a:gd name="T93" fmla="*/ 190 h 373"/>
              <a:gd name="T94" fmla="*/ 61 w 445"/>
              <a:gd name="T95" fmla="*/ 208 h 373"/>
              <a:gd name="T96" fmla="*/ 84 w 445"/>
              <a:gd name="T97" fmla="*/ 237 h 373"/>
              <a:gd name="T98" fmla="*/ 60 w 445"/>
              <a:gd name="T99" fmla="*/ 251 h 373"/>
              <a:gd name="T100" fmla="*/ 46 w 445"/>
              <a:gd name="T101" fmla="*/ 266 h 373"/>
              <a:gd name="T102" fmla="*/ 40 w 445"/>
              <a:gd name="T103" fmla="*/ 295 h 373"/>
              <a:gd name="T104" fmla="*/ 23 w 445"/>
              <a:gd name="T105" fmla="*/ 313 h 373"/>
              <a:gd name="T106" fmla="*/ 0 w 445"/>
              <a:gd name="T107" fmla="*/ 340 h 373"/>
              <a:gd name="T108" fmla="*/ 23 w 445"/>
              <a:gd name="T109" fmla="*/ 359 h 373"/>
              <a:gd name="T110" fmla="*/ 56 w 445"/>
              <a:gd name="T111" fmla="*/ 366 h 373"/>
              <a:gd name="T112" fmla="*/ 81 w 445"/>
              <a:gd name="T113" fmla="*/ 373 h 373"/>
              <a:gd name="T114" fmla="*/ 121 w 445"/>
              <a:gd name="T115" fmla="*/ 371 h 373"/>
              <a:gd name="T116" fmla="*/ 135 w 445"/>
              <a:gd name="T117" fmla="*/ 36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373">
                <a:moveTo>
                  <a:pt x="142" y="361"/>
                </a:moveTo>
                <a:lnTo>
                  <a:pt x="150" y="361"/>
                </a:lnTo>
                <a:lnTo>
                  <a:pt x="150" y="361"/>
                </a:lnTo>
                <a:lnTo>
                  <a:pt x="154" y="362"/>
                </a:lnTo>
                <a:lnTo>
                  <a:pt x="160" y="361"/>
                </a:lnTo>
                <a:lnTo>
                  <a:pt x="168" y="361"/>
                </a:lnTo>
                <a:lnTo>
                  <a:pt x="168" y="361"/>
                </a:lnTo>
                <a:lnTo>
                  <a:pt x="170" y="359"/>
                </a:lnTo>
                <a:lnTo>
                  <a:pt x="172" y="358"/>
                </a:lnTo>
                <a:lnTo>
                  <a:pt x="174" y="357"/>
                </a:lnTo>
                <a:lnTo>
                  <a:pt x="182" y="356"/>
                </a:lnTo>
                <a:lnTo>
                  <a:pt x="182" y="356"/>
                </a:lnTo>
                <a:lnTo>
                  <a:pt x="190" y="345"/>
                </a:lnTo>
                <a:lnTo>
                  <a:pt x="192" y="344"/>
                </a:lnTo>
                <a:lnTo>
                  <a:pt x="197" y="342"/>
                </a:lnTo>
                <a:lnTo>
                  <a:pt x="197" y="342"/>
                </a:lnTo>
                <a:lnTo>
                  <a:pt x="201" y="338"/>
                </a:lnTo>
                <a:lnTo>
                  <a:pt x="202" y="336"/>
                </a:lnTo>
                <a:lnTo>
                  <a:pt x="211" y="336"/>
                </a:lnTo>
                <a:lnTo>
                  <a:pt x="248" y="333"/>
                </a:lnTo>
                <a:lnTo>
                  <a:pt x="248" y="333"/>
                </a:lnTo>
                <a:lnTo>
                  <a:pt x="251" y="334"/>
                </a:lnTo>
                <a:lnTo>
                  <a:pt x="254" y="336"/>
                </a:lnTo>
                <a:lnTo>
                  <a:pt x="257" y="336"/>
                </a:lnTo>
                <a:lnTo>
                  <a:pt x="266" y="336"/>
                </a:lnTo>
                <a:lnTo>
                  <a:pt x="266" y="336"/>
                </a:lnTo>
                <a:lnTo>
                  <a:pt x="274" y="327"/>
                </a:lnTo>
                <a:lnTo>
                  <a:pt x="283" y="320"/>
                </a:lnTo>
                <a:lnTo>
                  <a:pt x="283" y="320"/>
                </a:lnTo>
                <a:lnTo>
                  <a:pt x="285" y="317"/>
                </a:lnTo>
                <a:lnTo>
                  <a:pt x="287" y="315"/>
                </a:lnTo>
                <a:lnTo>
                  <a:pt x="289" y="309"/>
                </a:lnTo>
                <a:lnTo>
                  <a:pt x="293" y="304"/>
                </a:lnTo>
                <a:lnTo>
                  <a:pt x="295" y="300"/>
                </a:lnTo>
                <a:lnTo>
                  <a:pt x="298" y="298"/>
                </a:lnTo>
                <a:lnTo>
                  <a:pt x="298" y="298"/>
                </a:lnTo>
                <a:lnTo>
                  <a:pt x="304" y="297"/>
                </a:lnTo>
                <a:lnTo>
                  <a:pt x="309" y="296"/>
                </a:lnTo>
                <a:lnTo>
                  <a:pt x="315" y="297"/>
                </a:lnTo>
                <a:lnTo>
                  <a:pt x="322" y="299"/>
                </a:lnTo>
                <a:lnTo>
                  <a:pt x="333" y="305"/>
                </a:lnTo>
                <a:lnTo>
                  <a:pt x="342" y="311"/>
                </a:lnTo>
                <a:lnTo>
                  <a:pt x="342" y="311"/>
                </a:lnTo>
                <a:lnTo>
                  <a:pt x="344" y="319"/>
                </a:lnTo>
                <a:lnTo>
                  <a:pt x="345" y="322"/>
                </a:lnTo>
                <a:lnTo>
                  <a:pt x="347" y="324"/>
                </a:lnTo>
                <a:lnTo>
                  <a:pt x="353" y="328"/>
                </a:lnTo>
                <a:lnTo>
                  <a:pt x="361" y="336"/>
                </a:lnTo>
                <a:lnTo>
                  <a:pt x="361" y="336"/>
                </a:lnTo>
                <a:lnTo>
                  <a:pt x="365" y="342"/>
                </a:lnTo>
                <a:lnTo>
                  <a:pt x="367" y="345"/>
                </a:lnTo>
                <a:lnTo>
                  <a:pt x="371" y="346"/>
                </a:lnTo>
                <a:lnTo>
                  <a:pt x="379" y="346"/>
                </a:lnTo>
                <a:lnTo>
                  <a:pt x="379" y="346"/>
                </a:lnTo>
                <a:lnTo>
                  <a:pt x="381" y="349"/>
                </a:lnTo>
                <a:lnTo>
                  <a:pt x="384" y="351"/>
                </a:lnTo>
                <a:lnTo>
                  <a:pt x="384" y="351"/>
                </a:lnTo>
                <a:lnTo>
                  <a:pt x="392" y="348"/>
                </a:lnTo>
                <a:lnTo>
                  <a:pt x="400" y="346"/>
                </a:lnTo>
                <a:lnTo>
                  <a:pt x="419" y="346"/>
                </a:lnTo>
                <a:lnTo>
                  <a:pt x="419" y="346"/>
                </a:lnTo>
                <a:lnTo>
                  <a:pt x="428" y="340"/>
                </a:lnTo>
                <a:lnTo>
                  <a:pt x="436" y="336"/>
                </a:lnTo>
                <a:lnTo>
                  <a:pt x="440" y="332"/>
                </a:lnTo>
                <a:lnTo>
                  <a:pt x="440" y="332"/>
                </a:lnTo>
                <a:lnTo>
                  <a:pt x="439" y="323"/>
                </a:lnTo>
                <a:lnTo>
                  <a:pt x="438" y="315"/>
                </a:lnTo>
                <a:lnTo>
                  <a:pt x="439" y="307"/>
                </a:lnTo>
                <a:lnTo>
                  <a:pt x="440" y="300"/>
                </a:lnTo>
                <a:lnTo>
                  <a:pt x="443" y="289"/>
                </a:lnTo>
                <a:lnTo>
                  <a:pt x="445" y="285"/>
                </a:lnTo>
                <a:lnTo>
                  <a:pt x="445" y="280"/>
                </a:lnTo>
                <a:lnTo>
                  <a:pt x="445" y="280"/>
                </a:lnTo>
                <a:lnTo>
                  <a:pt x="442" y="271"/>
                </a:lnTo>
                <a:lnTo>
                  <a:pt x="439" y="266"/>
                </a:lnTo>
                <a:lnTo>
                  <a:pt x="436" y="261"/>
                </a:lnTo>
                <a:lnTo>
                  <a:pt x="431" y="258"/>
                </a:lnTo>
                <a:lnTo>
                  <a:pt x="431" y="258"/>
                </a:lnTo>
                <a:lnTo>
                  <a:pt x="432" y="251"/>
                </a:lnTo>
                <a:lnTo>
                  <a:pt x="434" y="246"/>
                </a:lnTo>
                <a:lnTo>
                  <a:pt x="434" y="246"/>
                </a:lnTo>
                <a:lnTo>
                  <a:pt x="434" y="239"/>
                </a:lnTo>
                <a:lnTo>
                  <a:pt x="431" y="233"/>
                </a:lnTo>
                <a:lnTo>
                  <a:pt x="431" y="233"/>
                </a:lnTo>
                <a:lnTo>
                  <a:pt x="430" y="224"/>
                </a:lnTo>
                <a:lnTo>
                  <a:pt x="428" y="217"/>
                </a:lnTo>
                <a:lnTo>
                  <a:pt x="428" y="200"/>
                </a:lnTo>
                <a:lnTo>
                  <a:pt x="428" y="200"/>
                </a:lnTo>
                <a:lnTo>
                  <a:pt x="420" y="187"/>
                </a:lnTo>
                <a:lnTo>
                  <a:pt x="420" y="187"/>
                </a:lnTo>
                <a:lnTo>
                  <a:pt x="413" y="189"/>
                </a:lnTo>
                <a:lnTo>
                  <a:pt x="404" y="190"/>
                </a:lnTo>
                <a:lnTo>
                  <a:pt x="396" y="193"/>
                </a:lnTo>
                <a:lnTo>
                  <a:pt x="391" y="194"/>
                </a:lnTo>
                <a:lnTo>
                  <a:pt x="391" y="194"/>
                </a:lnTo>
                <a:lnTo>
                  <a:pt x="382" y="208"/>
                </a:lnTo>
                <a:lnTo>
                  <a:pt x="382" y="208"/>
                </a:lnTo>
                <a:lnTo>
                  <a:pt x="380" y="208"/>
                </a:lnTo>
                <a:lnTo>
                  <a:pt x="376" y="209"/>
                </a:lnTo>
                <a:lnTo>
                  <a:pt x="373" y="211"/>
                </a:lnTo>
                <a:lnTo>
                  <a:pt x="366" y="220"/>
                </a:lnTo>
                <a:lnTo>
                  <a:pt x="366" y="220"/>
                </a:lnTo>
                <a:lnTo>
                  <a:pt x="357" y="220"/>
                </a:lnTo>
                <a:lnTo>
                  <a:pt x="351" y="217"/>
                </a:lnTo>
                <a:lnTo>
                  <a:pt x="351" y="217"/>
                </a:lnTo>
                <a:lnTo>
                  <a:pt x="351" y="205"/>
                </a:lnTo>
                <a:lnTo>
                  <a:pt x="350" y="203"/>
                </a:lnTo>
                <a:lnTo>
                  <a:pt x="348" y="201"/>
                </a:lnTo>
                <a:lnTo>
                  <a:pt x="345" y="199"/>
                </a:lnTo>
                <a:lnTo>
                  <a:pt x="341" y="193"/>
                </a:lnTo>
                <a:lnTo>
                  <a:pt x="341" y="193"/>
                </a:lnTo>
                <a:lnTo>
                  <a:pt x="337" y="187"/>
                </a:lnTo>
                <a:lnTo>
                  <a:pt x="337" y="181"/>
                </a:lnTo>
                <a:lnTo>
                  <a:pt x="337" y="175"/>
                </a:lnTo>
                <a:lnTo>
                  <a:pt x="338" y="168"/>
                </a:lnTo>
                <a:lnTo>
                  <a:pt x="338" y="168"/>
                </a:lnTo>
                <a:lnTo>
                  <a:pt x="342" y="164"/>
                </a:lnTo>
                <a:lnTo>
                  <a:pt x="342" y="156"/>
                </a:lnTo>
                <a:lnTo>
                  <a:pt x="342" y="156"/>
                </a:lnTo>
                <a:lnTo>
                  <a:pt x="344" y="153"/>
                </a:lnTo>
                <a:lnTo>
                  <a:pt x="346" y="150"/>
                </a:lnTo>
                <a:lnTo>
                  <a:pt x="352" y="145"/>
                </a:lnTo>
                <a:lnTo>
                  <a:pt x="354" y="143"/>
                </a:lnTo>
                <a:lnTo>
                  <a:pt x="356" y="138"/>
                </a:lnTo>
                <a:lnTo>
                  <a:pt x="359" y="132"/>
                </a:lnTo>
                <a:lnTo>
                  <a:pt x="359" y="122"/>
                </a:lnTo>
                <a:lnTo>
                  <a:pt x="359" y="122"/>
                </a:lnTo>
                <a:lnTo>
                  <a:pt x="363" y="117"/>
                </a:lnTo>
                <a:lnTo>
                  <a:pt x="367" y="116"/>
                </a:lnTo>
                <a:lnTo>
                  <a:pt x="367" y="116"/>
                </a:lnTo>
                <a:lnTo>
                  <a:pt x="366" y="112"/>
                </a:lnTo>
                <a:lnTo>
                  <a:pt x="366" y="107"/>
                </a:lnTo>
                <a:lnTo>
                  <a:pt x="366" y="107"/>
                </a:lnTo>
                <a:lnTo>
                  <a:pt x="364" y="104"/>
                </a:lnTo>
                <a:lnTo>
                  <a:pt x="363" y="103"/>
                </a:lnTo>
                <a:lnTo>
                  <a:pt x="362" y="99"/>
                </a:lnTo>
                <a:lnTo>
                  <a:pt x="362" y="90"/>
                </a:lnTo>
                <a:lnTo>
                  <a:pt x="362" y="90"/>
                </a:lnTo>
                <a:lnTo>
                  <a:pt x="351" y="81"/>
                </a:lnTo>
                <a:lnTo>
                  <a:pt x="351" y="81"/>
                </a:lnTo>
                <a:lnTo>
                  <a:pt x="352" y="72"/>
                </a:lnTo>
                <a:lnTo>
                  <a:pt x="354" y="69"/>
                </a:lnTo>
                <a:lnTo>
                  <a:pt x="355" y="67"/>
                </a:lnTo>
                <a:lnTo>
                  <a:pt x="356" y="64"/>
                </a:lnTo>
                <a:lnTo>
                  <a:pt x="356" y="64"/>
                </a:lnTo>
                <a:lnTo>
                  <a:pt x="355" y="52"/>
                </a:lnTo>
                <a:lnTo>
                  <a:pt x="355" y="52"/>
                </a:lnTo>
                <a:lnTo>
                  <a:pt x="352" y="48"/>
                </a:lnTo>
                <a:lnTo>
                  <a:pt x="351" y="41"/>
                </a:lnTo>
                <a:lnTo>
                  <a:pt x="336" y="27"/>
                </a:lnTo>
                <a:lnTo>
                  <a:pt x="324" y="27"/>
                </a:lnTo>
                <a:lnTo>
                  <a:pt x="324" y="27"/>
                </a:lnTo>
                <a:lnTo>
                  <a:pt x="319" y="22"/>
                </a:lnTo>
                <a:lnTo>
                  <a:pt x="318" y="19"/>
                </a:lnTo>
                <a:lnTo>
                  <a:pt x="318" y="9"/>
                </a:lnTo>
                <a:lnTo>
                  <a:pt x="318" y="9"/>
                </a:lnTo>
                <a:lnTo>
                  <a:pt x="313" y="4"/>
                </a:lnTo>
                <a:lnTo>
                  <a:pt x="308" y="1"/>
                </a:lnTo>
                <a:lnTo>
                  <a:pt x="304" y="0"/>
                </a:lnTo>
                <a:lnTo>
                  <a:pt x="299" y="0"/>
                </a:lnTo>
                <a:lnTo>
                  <a:pt x="293" y="1"/>
                </a:lnTo>
                <a:lnTo>
                  <a:pt x="286" y="3"/>
                </a:lnTo>
                <a:lnTo>
                  <a:pt x="272" y="3"/>
                </a:lnTo>
                <a:lnTo>
                  <a:pt x="272" y="3"/>
                </a:lnTo>
                <a:lnTo>
                  <a:pt x="267" y="7"/>
                </a:lnTo>
                <a:lnTo>
                  <a:pt x="262" y="11"/>
                </a:lnTo>
                <a:lnTo>
                  <a:pt x="262" y="11"/>
                </a:lnTo>
                <a:lnTo>
                  <a:pt x="257" y="11"/>
                </a:lnTo>
                <a:lnTo>
                  <a:pt x="252" y="12"/>
                </a:lnTo>
                <a:lnTo>
                  <a:pt x="252" y="12"/>
                </a:lnTo>
                <a:lnTo>
                  <a:pt x="246" y="21"/>
                </a:lnTo>
                <a:lnTo>
                  <a:pt x="238" y="28"/>
                </a:lnTo>
                <a:lnTo>
                  <a:pt x="235" y="30"/>
                </a:lnTo>
                <a:lnTo>
                  <a:pt x="231" y="31"/>
                </a:lnTo>
                <a:lnTo>
                  <a:pt x="231" y="31"/>
                </a:lnTo>
                <a:lnTo>
                  <a:pt x="222" y="29"/>
                </a:lnTo>
                <a:lnTo>
                  <a:pt x="222" y="29"/>
                </a:lnTo>
                <a:lnTo>
                  <a:pt x="217" y="36"/>
                </a:lnTo>
                <a:lnTo>
                  <a:pt x="217" y="38"/>
                </a:lnTo>
                <a:lnTo>
                  <a:pt x="217" y="43"/>
                </a:lnTo>
                <a:lnTo>
                  <a:pt x="217" y="43"/>
                </a:lnTo>
                <a:lnTo>
                  <a:pt x="213" y="49"/>
                </a:lnTo>
                <a:lnTo>
                  <a:pt x="212" y="55"/>
                </a:lnTo>
                <a:lnTo>
                  <a:pt x="213" y="67"/>
                </a:lnTo>
                <a:lnTo>
                  <a:pt x="213" y="67"/>
                </a:lnTo>
                <a:lnTo>
                  <a:pt x="207" y="71"/>
                </a:lnTo>
                <a:lnTo>
                  <a:pt x="202" y="75"/>
                </a:lnTo>
                <a:lnTo>
                  <a:pt x="197" y="75"/>
                </a:lnTo>
                <a:lnTo>
                  <a:pt x="192" y="75"/>
                </a:lnTo>
                <a:lnTo>
                  <a:pt x="182" y="72"/>
                </a:lnTo>
                <a:lnTo>
                  <a:pt x="175" y="72"/>
                </a:lnTo>
                <a:lnTo>
                  <a:pt x="168" y="72"/>
                </a:lnTo>
                <a:lnTo>
                  <a:pt x="168" y="72"/>
                </a:lnTo>
                <a:lnTo>
                  <a:pt x="160" y="75"/>
                </a:lnTo>
                <a:lnTo>
                  <a:pt x="151" y="75"/>
                </a:lnTo>
                <a:lnTo>
                  <a:pt x="151" y="75"/>
                </a:lnTo>
                <a:lnTo>
                  <a:pt x="146" y="80"/>
                </a:lnTo>
                <a:lnTo>
                  <a:pt x="144" y="86"/>
                </a:lnTo>
                <a:lnTo>
                  <a:pt x="144" y="91"/>
                </a:lnTo>
                <a:lnTo>
                  <a:pt x="144" y="100"/>
                </a:lnTo>
                <a:lnTo>
                  <a:pt x="144" y="100"/>
                </a:lnTo>
                <a:lnTo>
                  <a:pt x="150" y="103"/>
                </a:lnTo>
                <a:lnTo>
                  <a:pt x="156" y="105"/>
                </a:lnTo>
                <a:lnTo>
                  <a:pt x="156" y="105"/>
                </a:lnTo>
                <a:lnTo>
                  <a:pt x="156" y="116"/>
                </a:lnTo>
                <a:lnTo>
                  <a:pt x="155" y="120"/>
                </a:lnTo>
                <a:lnTo>
                  <a:pt x="154" y="124"/>
                </a:lnTo>
                <a:lnTo>
                  <a:pt x="153" y="129"/>
                </a:lnTo>
                <a:lnTo>
                  <a:pt x="153" y="144"/>
                </a:lnTo>
                <a:lnTo>
                  <a:pt x="153" y="144"/>
                </a:lnTo>
                <a:lnTo>
                  <a:pt x="151" y="150"/>
                </a:lnTo>
                <a:lnTo>
                  <a:pt x="150" y="156"/>
                </a:lnTo>
                <a:lnTo>
                  <a:pt x="156" y="164"/>
                </a:lnTo>
                <a:lnTo>
                  <a:pt x="156" y="164"/>
                </a:lnTo>
                <a:lnTo>
                  <a:pt x="156" y="173"/>
                </a:lnTo>
                <a:lnTo>
                  <a:pt x="154" y="182"/>
                </a:lnTo>
                <a:lnTo>
                  <a:pt x="154" y="182"/>
                </a:lnTo>
                <a:lnTo>
                  <a:pt x="152" y="184"/>
                </a:lnTo>
                <a:lnTo>
                  <a:pt x="149" y="186"/>
                </a:lnTo>
                <a:lnTo>
                  <a:pt x="138" y="191"/>
                </a:lnTo>
                <a:lnTo>
                  <a:pt x="127" y="194"/>
                </a:lnTo>
                <a:lnTo>
                  <a:pt x="119" y="194"/>
                </a:lnTo>
                <a:lnTo>
                  <a:pt x="119" y="194"/>
                </a:lnTo>
                <a:lnTo>
                  <a:pt x="109" y="191"/>
                </a:lnTo>
                <a:lnTo>
                  <a:pt x="98" y="187"/>
                </a:lnTo>
                <a:lnTo>
                  <a:pt x="98" y="187"/>
                </a:lnTo>
                <a:lnTo>
                  <a:pt x="94" y="187"/>
                </a:lnTo>
                <a:lnTo>
                  <a:pt x="92" y="190"/>
                </a:lnTo>
                <a:lnTo>
                  <a:pt x="86" y="190"/>
                </a:lnTo>
                <a:lnTo>
                  <a:pt x="76" y="189"/>
                </a:lnTo>
                <a:lnTo>
                  <a:pt x="76" y="189"/>
                </a:lnTo>
                <a:lnTo>
                  <a:pt x="71" y="187"/>
                </a:lnTo>
                <a:lnTo>
                  <a:pt x="67" y="187"/>
                </a:lnTo>
                <a:lnTo>
                  <a:pt x="67" y="187"/>
                </a:lnTo>
                <a:lnTo>
                  <a:pt x="65" y="190"/>
                </a:lnTo>
                <a:lnTo>
                  <a:pt x="63" y="194"/>
                </a:lnTo>
                <a:lnTo>
                  <a:pt x="61" y="201"/>
                </a:lnTo>
                <a:lnTo>
                  <a:pt x="61" y="204"/>
                </a:lnTo>
                <a:lnTo>
                  <a:pt x="61" y="208"/>
                </a:lnTo>
                <a:lnTo>
                  <a:pt x="61" y="208"/>
                </a:lnTo>
                <a:lnTo>
                  <a:pt x="66" y="213"/>
                </a:lnTo>
                <a:lnTo>
                  <a:pt x="71" y="220"/>
                </a:lnTo>
                <a:lnTo>
                  <a:pt x="78" y="224"/>
                </a:lnTo>
                <a:lnTo>
                  <a:pt x="84" y="229"/>
                </a:lnTo>
                <a:lnTo>
                  <a:pt x="84" y="237"/>
                </a:lnTo>
                <a:lnTo>
                  <a:pt x="84" y="237"/>
                </a:lnTo>
                <a:lnTo>
                  <a:pt x="77" y="241"/>
                </a:lnTo>
                <a:lnTo>
                  <a:pt x="71" y="243"/>
                </a:lnTo>
                <a:lnTo>
                  <a:pt x="67" y="246"/>
                </a:lnTo>
                <a:lnTo>
                  <a:pt x="60" y="251"/>
                </a:lnTo>
                <a:lnTo>
                  <a:pt x="60" y="251"/>
                </a:lnTo>
                <a:lnTo>
                  <a:pt x="56" y="257"/>
                </a:lnTo>
                <a:lnTo>
                  <a:pt x="51" y="262"/>
                </a:lnTo>
                <a:lnTo>
                  <a:pt x="51" y="262"/>
                </a:lnTo>
                <a:lnTo>
                  <a:pt x="46" y="266"/>
                </a:lnTo>
                <a:lnTo>
                  <a:pt x="41" y="269"/>
                </a:lnTo>
                <a:lnTo>
                  <a:pt x="41" y="269"/>
                </a:lnTo>
                <a:lnTo>
                  <a:pt x="41" y="282"/>
                </a:lnTo>
                <a:lnTo>
                  <a:pt x="41" y="289"/>
                </a:lnTo>
                <a:lnTo>
                  <a:pt x="40" y="295"/>
                </a:lnTo>
                <a:lnTo>
                  <a:pt x="38" y="300"/>
                </a:lnTo>
                <a:lnTo>
                  <a:pt x="35" y="305"/>
                </a:lnTo>
                <a:lnTo>
                  <a:pt x="30" y="309"/>
                </a:lnTo>
                <a:lnTo>
                  <a:pt x="23" y="313"/>
                </a:lnTo>
                <a:lnTo>
                  <a:pt x="23" y="313"/>
                </a:lnTo>
                <a:lnTo>
                  <a:pt x="18" y="315"/>
                </a:lnTo>
                <a:lnTo>
                  <a:pt x="14" y="318"/>
                </a:lnTo>
                <a:lnTo>
                  <a:pt x="13" y="322"/>
                </a:lnTo>
                <a:lnTo>
                  <a:pt x="12" y="327"/>
                </a:lnTo>
                <a:lnTo>
                  <a:pt x="0" y="340"/>
                </a:lnTo>
                <a:lnTo>
                  <a:pt x="0" y="361"/>
                </a:lnTo>
                <a:lnTo>
                  <a:pt x="0" y="361"/>
                </a:lnTo>
                <a:lnTo>
                  <a:pt x="20" y="361"/>
                </a:lnTo>
                <a:lnTo>
                  <a:pt x="20" y="361"/>
                </a:lnTo>
                <a:lnTo>
                  <a:pt x="23" y="359"/>
                </a:lnTo>
                <a:lnTo>
                  <a:pt x="27" y="358"/>
                </a:lnTo>
                <a:lnTo>
                  <a:pt x="27" y="358"/>
                </a:lnTo>
                <a:lnTo>
                  <a:pt x="40" y="366"/>
                </a:lnTo>
                <a:lnTo>
                  <a:pt x="56" y="366"/>
                </a:lnTo>
                <a:lnTo>
                  <a:pt x="56" y="366"/>
                </a:lnTo>
                <a:lnTo>
                  <a:pt x="63" y="367"/>
                </a:lnTo>
                <a:lnTo>
                  <a:pt x="69" y="371"/>
                </a:lnTo>
                <a:lnTo>
                  <a:pt x="76" y="373"/>
                </a:lnTo>
                <a:lnTo>
                  <a:pt x="79" y="373"/>
                </a:lnTo>
                <a:lnTo>
                  <a:pt x="81" y="373"/>
                </a:lnTo>
                <a:lnTo>
                  <a:pt x="81" y="373"/>
                </a:lnTo>
                <a:lnTo>
                  <a:pt x="93" y="367"/>
                </a:lnTo>
                <a:lnTo>
                  <a:pt x="116" y="371"/>
                </a:lnTo>
                <a:lnTo>
                  <a:pt x="116" y="371"/>
                </a:lnTo>
                <a:lnTo>
                  <a:pt x="121" y="371"/>
                </a:lnTo>
                <a:lnTo>
                  <a:pt x="124" y="370"/>
                </a:lnTo>
                <a:lnTo>
                  <a:pt x="127" y="366"/>
                </a:lnTo>
                <a:lnTo>
                  <a:pt x="128" y="365"/>
                </a:lnTo>
                <a:lnTo>
                  <a:pt x="132" y="363"/>
                </a:lnTo>
                <a:lnTo>
                  <a:pt x="135" y="362"/>
                </a:lnTo>
                <a:lnTo>
                  <a:pt x="142" y="361"/>
                </a:lnTo>
                <a:lnTo>
                  <a:pt x="142" y="361"/>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89" name="Freeform 18"/>
          <p:cNvSpPr/>
          <p:nvPr/>
        </p:nvSpPr>
        <p:spPr bwMode="auto">
          <a:xfrm>
            <a:off x="2646731" y="3134720"/>
            <a:ext cx="1016406" cy="703757"/>
          </a:xfrm>
          <a:custGeom>
            <a:avLst/>
            <a:gdLst>
              <a:gd name="T0" fmla="*/ 371 w 676"/>
              <a:gd name="T1" fmla="*/ 456 h 468"/>
              <a:gd name="T2" fmla="*/ 370 w 676"/>
              <a:gd name="T3" fmla="*/ 418 h 468"/>
              <a:gd name="T4" fmla="*/ 373 w 676"/>
              <a:gd name="T5" fmla="*/ 379 h 468"/>
              <a:gd name="T6" fmla="*/ 368 w 676"/>
              <a:gd name="T7" fmla="*/ 349 h 468"/>
              <a:gd name="T8" fmla="*/ 409 w 676"/>
              <a:gd name="T9" fmla="*/ 349 h 468"/>
              <a:gd name="T10" fmla="*/ 430 w 676"/>
              <a:gd name="T11" fmla="*/ 323 h 468"/>
              <a:gd name="T12" fmla="*/ 448 w 676"/>
              <a:gd name="T13" fmla="*/ 305 h 468"/>
              <a:gd name="T14" fmla="*/ 474 w 676"/>
              <a:gd name="T15" fmla="*/ 285 h 468"/>
              <a:gd name="T16" fmla="*/ 510 w 676"/>
              <a:gd name="T17" fmla="*/ 275 h 468"/>
              <a:gd name="T18" fmla="*/ 535 w 676"/>
              <a:gd name="T19" fmla="*/ 293 h 468"/>
              <a:gd name="T20" fmla="*/ 572 w 676"/>
              <a:gd name="T21" fmla="*/ 326 h 468"/>
              <a:gd name="T22" fmla="*/ 568 w 676"/>
              <a:gd name="T23" fmla="*/ 355 h 468"/>
              <a:gd name="T24" fmla="*/ 583 w 676"/>
              <a:gd name="T25" fmla="*/ 381 h 468"/>
              <a:gd name="T26" fmla="*/ 606 w 676"/>
              <a:gd name="T27" fmla="*/ 394 h 468"/>
              <a:gd name="T28" fmla="*/ 640 w 676"/>
              <a:gd name="T29" fmla="*/ 405 h 468"/>
              <a:gd name="T30" fmla="*/ 672 w 676"/>
              <a:gd name="T31" fmla="*/ 397 h 468"/>
              <a:gd name="T32" fmla="*/ 672 w 676"/>
              <a:gd name="T33" fmla="*/ 352 h 468"/>
              <a:gd name="T34" fmla="*/ 667 w 676"/>
              <a:gd name="T35" fmla="*/ 269 h 468"/>
              <a:gd name="T36" fmla="*/ 648 w 676"/>
              <a:gd name="T37" fmla="*/ 201 h 468"/>
              <a:gd name="T38" fmla="*/ 651 w 676"/>
              <a:gd name="T39" fmla="*/ 119 h 468"/>
              <a:gd name="T40" fmla="*/ 605 w 676"/>
              <a:gd name="T41" fmla="*/ 123 h 468"/>
              <a:gd name="T42" fmla="*/ 577 w 676"/>
              <a:gd name="T43" fmla="*/ 138 h 468"/>
              <a:gd name="T44" fmla="*/ 559 w 676"/>
              <a:gd name="T45" fmla="*/ 115 h 468"/>
              <a:gd name="T46" fmla="*/ 515 w 676"/>
              <a:gd name="T47" fmla="*/ 112 h 468"/>
              <a:gd name="T48" fmla="*/ 486 w 676"/>
              <a:gd name="T49" fmla="*/ 82 h 468"/>
              <a:gd name="T50" fmla="*/ 465 w 676"/>
              <a:gd name="T51" fmla="*/ 68 h 468"/>
              <a:gd name="T52" fmla="*/ 446 w 676"/>
              <a:gd name="T53" fmla="*/ 58 h 468"/>
              <a:gd name="T54" fmla="*/ 391 w 676"/>
              <a:gd name="T55" fmla="*/ 48 h 468"/>
              <a:gd name="T56" fmla="*/ 342 w 676"/>
              <a:gd name="T57" fmla="*/ 78 h 468"/>
              <a:gd name="T58" fmla="*/ 296 w 676"/>
              <a:gd name="T59" fmla="*/ 65 h 468"/>
              <a:gd name="T60" fmla="*/ 238 w 676"/>
              <a:gd name="T61" fmla="*/ 45 h 468"/>
              <a:gd name="T62" fmla="*/ 210 w 676"/>
              <a:gd name="T63" fmla="*/ 48 h 468"/>
              <a:gd name="T64" fmla="*/ 185 w 676"/>
              <a:gd name="T65" fmla="*/ 35 h 468"/>
              <a:gd name="T66" fmla="*/ 151 w 676"/>
              <a:gd name="T67" fmla="*/ 4 h 468"/>
              <a:gd name="T68" fmla="*/ 133 w 676"/>
              <a:gd name="T69" fmla="*/ 26 h 468"/>
              <a:gd name="T70" fmla="*/ 102 w 676"/>
              <a:gd name="T71" fmla="*/ 47 h 468"/>
              <a:gd name="T72" fmla="*/ 67 w 676"/>
              <a:gd name="T73" fmla="*/ 68 h 468"/>
              <a:gd name="T74" fmla="*/ 37 w 676"/>
              <a:gd name="T75" fmla="*/ 90 h 468"/>
              <a:gd name="T76" fmla="*/ 1 w 676"/>
              <a:gd name="T77" fmla="*/ 102 h 468"/>
              <a:gd name="T78" fmla="*/ 18 w 676"/>
              <a:gd name="T79" fmla="*/ 133 h 468"/>
              <a:gd name="T80" fmla="*/ 27 w 676"/>
              <a:gd name="T81" fmla="*/ 167 h 468"/>
              <a:gd name="T82" fmla="*/ 44 w 676"/>
              <a:gd name="T83" fmla="*/ 198 h 468"/>
              <a:gd name="T84" fmla="*/ 86 w 676"/>
              <a:gd name="T85" fmla="*/ 192 h 468"/>
              <a:gd name="T86" fmla="*/ 110 w 676"/>
              <a:gd name="T87" fmla="*/ 201 h 468"/>
              <a:gd name="T88" fmla="*/ 130 w 676"/>
              <a:gd name="T89" fmla="*/ 211 h 468"/>
              <a:gd name="T90" fmla="*/ 142 w 676"/>
              <a:gd name="T91" fmla="*/ 241 h 468"/>
              <a:gd name="T92" fmla="*/ 179 w 676"/>
              <a:gd name="T93" fmla="*/ 252 h 468"/>
              <a:gd name="T94" fmla="*/ 187 w 676"/>
              <a:gd name="T95" fmla="*/ 285 h 468"/>
              <a:gd name="T96" fmla="*/ 170 w 676"/>
              <a:gd name="T97" fmla="*/ 315 h 468"/>
              <a:gd name="T98" fmla="*/ 159 w 676"/>
              <a:gd name="T99" fmla="*/ 343 h 468"/>
              <a:gd name="T100" fmla="*/ 170 w 676"/>
              <a:gd name="T101" fmla="*/ 372 h 468"/>
              <a:gd name="T102" fmla="*/ 172 w 676"/>
              <a:gd name="T103" fmla="*/ 409 h 468"/>
              <a:gd name="T104" fmla="*/ 209 w 676"/>
              <a:gd name="T105" fmla="*/ 419 h 468"/>
              <a:gd name="T106" fmla="*/ 235 w 676"/>
              <a:gd name="T107" fmla="*/ 428 h 468"/>
              <a:gd name="T108" fmla="*/ 272 w 676"/>
              <a:gd name="T109" fmla="*/ 428 h 468"/>
              <a:gd name="T110" fmla="*/ 284 w 676"/>
              <a:gd name="T111" fmla="*/ 461 h 468"/>
              <a:gd name="T112" fmla="*/ 315 w 676"/>
              <a:gd name="T113"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6" h="468">
                <a:moveTo>
                  <a:pt x="336" y="468"/>
                </a:moveTo>
                <a:lnTo>
                  <a:pt x="336" y="468"/>
                </a:lnTo>
                <a:lnTo>
                  <a:pt x="344" y="468"/>
                </a:lnTo>
                <a:lnTo>
                  <a:pt x="355" y="465"/>
                </a:lnTo>
                <a:lnTo>
                  <a:pt x="366" y="460"/>
                </a:lnTo>
                <a:lnTo>
                  <a:pt x="369" y="458"/>
                </a:lnTo>
                <a:lnTo>
                  <a:pt x="371" y="456"/>
                </a:lnTo>
                <a:lnTo>
                  <a:pt x="371" y="456"/>
                </a:lnTo>
                <a:lnTo>
                  <a:pt x="373" y="447"/>
                </a:lnTo>
                <a:lnTo>
                  <a:pt x="373" y="438"/>
                </a:lnTo>
                <a:lnTo>
                  <a:pt x="367" y="430"/>
                </a:lnTo>
                <a:lnTo>
                  <a:pt x="367" y="430"/>
                </a:lnTo>
                <a:lnTo>
                  <a:pt x="368" y="424"/>
                </a:lnTo>
                <a:lnTo>
                  <a:pt x="370" y="418"/>
                </a:lnTo>
                <a:lnTo>
                  <a:pt x="370" y="403"/>
                </a:lnTo>
                <a:lnTo>
                  <a:pt x="370" y="403"/>
                </a:lnTo>
                <a:lnTo>
                  <a:pt x="371" y="398"/>
                </a:lnTo>
                <a:lnTo>
                  <a:pt x="372" y="394"/>
                </a:lnTo>
                <a:lnTo>
                  <a:pt x="373" y="390"/>
                </a:lnTo>
                <a:lnTo>
                  <a:pt x="373" y="379"/>
                </a:lnTo>
                <a:lnTo>
                  <a:pt x="373" y="379"/>
                </a:lnTo>
                <a:lnTo>
                  <a:pt x="367" y="377"/>
                </a:lnTo>
                <a:lnTo>
                  <a:pt x="361" y="374"/>
                </a:lnTo>
                <a:lnTo>
                  <a:pt x="361" y="374"/>
                </a:lnTo>
                <a:lnTo>
                  <a:pt x="361" y="365"/>
                </a:lnTo>
                <a:lnTo>
                  <a:pt x="361" y="360"/>
                </a:lnTo>
                <a:lnTo>
                  <a:pt x="363" y="354"/>
                </a:lnTo>
                <a:lnTo>
                  <a:pt x="368" y="349"/>
                </a:lnTo>
                <a:lnTo>
                  <a:pt x="368" y="349"/>
                </a:lnTo>
                <a:lnTo>
                  <a:pt x="377" y="349"/>
                </a:lnTo>
                <a:lnTo>
                  <a:pt x="385" y="346"/>
                </a:lnTo>
                <a:lnTo>
                  <a:pt x="385" y="346"/>
                </a:lnTo>
                <a:lnTo>
                  <a:pt x="392" y="346"/>
                </a:lnTo>
                <a:lnTo>
                  <a:pt x="399" y="346"/>
                </a:lnTo>
                <a:lnTo>
                  <a:pt x="409" y="349"/>
                </a:lnTo>
                <a:lnTo>
                  <a:pt x="414" y="349"/>
                </a:lnTo>
                <a:lnTo>
                  <a:pt x="419" y="349"/>
                </a:lnTo>
                <a:lnTo>
                  <a:pt x="424" y="345"/>
                </a:lnTo>
                <a:lnTo>
                  <a:pt x="430" y="341"/>
                </a:lnTo>
                <a:lnTo>
                  <a:pt x="430" y="341"/>
                </a:lnTo>
                <a:lnTo>
                  <a:pt x="429" y="329"/>
                </a:lnTo>
                <a:lnTo>
                  <a:pt x="430" y="323"/>
                </a:lnTo>
                <a:lnTo>
                  <a:pt x="434" y="317"/>
                </a:lnTo>
                <a:lnTo>
                  <a:pt x="434" y="317"/>
                </a:lnTo>
                <a:lnTo>
                  <a:pt x="434" y="312"/>
                </a:lnTo>
                <a:lnTo>
                  <a:pt x="434" y="310"/>
                </a:lnTo>
                <a:lnTo>
                  <a:pt x="439" y="303"/>
                </a:lnTo>
                <a:lnTo>
                  <a:pt x="439" y="303"/>
                </a:lnTo>
                <a:lnTo>
                  <a:pt x="448" y="305"/>
                </a:lnTo>
                <a:lnTo>
                  <a:pt x="448" y="305"/>
                </a:lnTo>
                <a:lnTo>
                  <a:pt x="452" y="304"/>
                </a:lnTo>
                <a:lnTo>
                  <a:pt x="455" y="302"/>
                </a:lnTo>
                <a:lnTo>
                  <a:pt x="463" y="295"/>
                </a:lnTo>
                <a:lnTo>
                  <a:pt x="469" y="286"/>
                </a:lnTo>
                <a:lnTo>
                  <a:pt x="469" y="286"/>
                </a:lnTo>
                <a:lnTo>
                  <a:pt x="474" y="285"/>
                </a:lnTo>
                <a:lnTo>
                  <a:pt x="479" y="285"/>
                </a:lnTo>
                <a:lnTo>
                  <a:pt x="479" y="285"/>
                </a:lnTo>
                <a:lnTo>
                  <a:pt x="484" y="281"/>
                </a:lnTo>
                <a:lnTo>
                  <a:pt x="489" y="277"/>
                </a:lnTo>
                <a:lnTo>
                  <a:pt x="503" y="277"/>
                </a:lnTo>
                <a:lnTo>
                  <a:pt x="503" y="277"/>
                </a:lnTo>
                <a:lnTo>
                  <a:pt x="510" y="275"/>
                </a:lnTo>
                <a:lnTo>
                  <a:pt x="516" y="274"/>
                </a:lnTo>
                <a:lnTo>
                  <a:pt x="521" y="274"/>
                </a:lnTo>
                <a:lnTo>
                  <a:pt x="525" y="275"/>
                </a:lnTo>
                <a:lnTo>
                  <a:pt x="530" y="278"/>
                </a:lnTo>
                <a:lnTo>
                  <a:pt x="535" y="283"/>
                </a:lnTo>
                <a:lnTo>
                  <a:pt x="535" y="283"/>
                </a:lnTo>
                <a:lnTo>
                  <a:pt x="535" y="293"/>
                </a:lnTo>
                <a:lnTo>
                  <a:pt x="536" y="296"/>
                </a:lnTo>
                <a:lnTo>
                  <a:pt x="541" y="301"/>
                </a:lnTo>
                <a:lnTo>
                  <a:pt x="553" y="301"/>
                </a:lnTo>
                <a:lnTo>
                  <a:pt x="568" y="315"/>
                </a:lnTo>
                <a:lnTo>
                  <a:pt x="568" y="315"/>
                </a:lnTo>
                <a:lnTo>
                  <a:pt x="569" y="322"/>
                </a:lnTo>
                <a:lnTo>
                  <a:pt x="572" y="326"/>
                </a:lnTo>
                <a:lnTo>
                  <a:pt x="572" y="326"/>
                </a:lnTo>
                <a:lnTo>
                  <a:pt x="573" y="338"/>
                </a:lnTo>
                <a:lnTo>
                  <a:pt x="573" y="338"/>
                </a:lnTo>
                <a:lnTo>
                  <a:pt x="572" y="341"/>
                </a:lnTo>
                <a:lnTo>
                  <a:pt x="571" y="343"/>
                </a:lnTo>
                <a:lnTo>
                  <a:pt x="569" y="346"/>
                </a:lnTo>
                <a:lnTo>
                  <a:pt x="568" y="355"/>
                </a:lnTo>
                <a:lnTo>
                  <a:pt x="568" y="355"/>
                </a:lnTo>
                <a:lnTo>
                  <a:pt x="579" y="364"/>
                </a:lnTo>
                <a:lnTo>
                  <a:pt x="579" y="364"/>
                </a:lnTo>
                <a:lnTo>
                  <a:pt x="579" y="373"/>
                </a:lnTo>
                <a:lnTo>
                  <a:pt x="580" y="377"/>
                </a:lnTo>
                <a:lnTo>
                  <a:pt x="581" y="378"/>
                </a:lnTo>
                <a:lnTo>
                  <a:pt x="583" y="381"/>
                </a:lnTo>
                <a:lnTo>
                  <a:pt x="583" y="381"/>
                </a:lnTo>
                <a:lnTo>
                  <a:pt x="583" y="386"/>
                </a:lnTo>
                <a:lnTo>
                  <a:pt x="584" y="390"/>
                </a:lnTo>
                <a:lnTo>
                  <a:pt x="584" y="390"/>
                </a:lnTo>
                <a:lnTo>
                  <a:pt x="599" y="393"/>
                </a:lnTo>
                <a:lnTo>
                  <a:pt x="599" y="393"/>
                </a:lnTo>
                <a:lnTo>
                  <a:pt x="606" y="394"/>
                </a:lnTo>
                <a:lnTo>
                  <a:pt x="610" y="394"/>
                </a:lnTo>
                <a:lnTo>
                  <a:pt x="617" y="398"/>
                </a:lnTo>
                <a:lnTo>
                  <a:pt x="617" y="398"/>
                </a:lnTo>
                <a:lnTo>
                  <a:pt x="625" y="403"/>
                </a:lnTo>
                <a:lnTo>
                  <a:pt x="625" y="403"/>
                </a:lnTo>
                <a:lnTo>
                  <a:pt x="632" y="403"/>
                </a:lnTo>
                <a:lnTo>
                  <a:pt x="640" y="405"/>
                </a:lnTo>
                <a:lnTo>
                  <a:pt x="648" y="409"/>
                </a:lnTo>
                <a:lnTo>
                  <a:pt x="648" y="409"/>
                </a:lnTo>
                <a:lnTo>
                  <a:pt x="654" y="413"/>
                </a:lnTo>
                <a:lnTo>
                  <a:pt x="662" y="413"/>
                </a:lnTo>
                <a:lnTo>
                  <a:pt x="662" y="413"/>
                </a:lnTo>
                <a:lnTo>
                  <a:pt x="666" y="406"/>
                </a:lnTo>
                <a:lnTo>
                  <a:pt x="672" y="397"/>
                </a:lnTo>
                <a:lnTo>
                  <a:pt x="674" y="391"/>
                </a:lnTo>
                <a:lnTo>
                  <a:pt x="676" y="386"/>
                </a:lnTo>
                <a:lnTo>
                  <a:pt x="676" y="380"/>
                </a:lnTo>
                <a:lnTo>
                  <a:pt x="676" y="374"/>
                </a:lnTo>
                <a:lnTo>
                  <a:pt x="669" y="363"/>
                </a:lnTo>
                <a:lnTo>
                  <a:pt x="669" y="363"/>
                </a:lnTo>
                <a:lnTo>
                  <a:pt x="672" y="352"/>
                </a:lnTo>
                <a:lnTo>
                  <a:pt x="666" y="308"/>
                </a:lnTo>
                <a:lnTo>
                  <a:pt x="666" y="308"/>
                </a:lnTo>
                <a:lnTo>
                  <a:pt x="665" y="298"/>
                </a:lnTo>
                <a:lnTo>
                  <a:pt x="665" y="291"/>
                </a:lnTo>
                <a:lnTo>
                  <a:pt x="666" y="279"/>
                </a:lnTo>
                <a:lnTo>
                  <a:pt x="667" y="273"/>
                </a:lnTo>
                <a:lnTo>
                  <a:pt x="667" y="269"/>
                </a:lnTo>
                <a:lnTo>
                  <a:pt x="666" y="266"/>
                </a:lnTo>
                <a:lnTo>
                  <a:pt x="666" y="266"/>
                </a:lnTo>
                <a:lnTo>
                  <a:pt x="663" y="258"/>
                </a:lnTo>
                <a:lnTo>
                  <a:pt x="658" y="250"/>
                </a:lnTo>
                <a:lnTo>
                  <a:pt x="655" y="243"/>
                </a:lnTo>
                <a:lnTo>
                  <a:pt x="650" y="234"/>
                </a:lnTo>
                <a:lnTo>
                  <a:pt x="648" y="201"/>
                </a:lnTo>
                <a:lnTo>
                  <a:pt x="648" y="201"/>
                </a:lnTo>
                <a:lnTo>
                  <a:pt x="655" y="193"/>
                </a:lnTo>
                <a:lnTo>
                  <a:pt x="657" y="189"/>
                </a:lnTo>
                <a:lnTo>
                  <a:pt x="659" y="182"/>
                </a:lnTo>
                <a:lnTo>
                  <a:pt x="653" y="153"/>
                </a:lnTo>
                <a:lnTo>
                  <a:pt x="651" y="119"/>
                </a:lnTo>
                <a:lnTo>
                  <a:pt x="651" y="119"/>
                </a:lnTo>
                <a:lnTo>
                  <a:pt x="647" y="114"/>
                </a:lnTo>
                <a:lnTo>
                  <a:pt x="643" y="109"/>
                </a:lnTo>
                <a:lnTo>
                  <a:pt x="616" y="109"/>
                </a:lnTo>
                <a:lnTo>
                  <a:pt x="616" y="109"/>
                </a:lnTo>
                <a:lnTo>
                  <a:pt x="609" y="116"/>
                </a:lnTo>
                <a:lnTo>
                  <a:pt x="607" y="122"/>
                </a:lnTo>
                <a:lnTo>
                  <a:pt x="605" y="123"/>
                </a:lnTo>
                <a:lnTo>
                  <a:pt x="602" y="124"/>
                </a:lnTo>
                <a:lnTo>
                  <a:pt x="592" y="124"/>
                </a:lnTo>
                <a:lnTo>
                  <a:pt x="592" y="124"/>
                </a:lnTo>
                <a:lnTo>
                  <a:pt x="588" y="130"/>
                </a:lnTo>
                <a:lnTo>
                  <a:pt x="584" y="133"/>
                </a:lnTo>
                <a:lnTo>
                  <a:pt x="581" y="136"/>
                </a:lnTo>
                <a:lnTo>
                  <a:pt x="577" y="138"/>
                </a:lnTo>
                <a:lnTo>
                  <a:pt x="572" y="138"/>
                </a:lnTo>
                <a:lnTo>
                  <a:pt x="568" y="134"/>
                </a:lnTo>
                <a:lnTo>
                  <a:pt x="563" y="129"/>
                </a:lnTo>
                <a:lnTo>
                  <a:pt x="563" y="129"/>
                </a:lnTo>
                <a:lnTo>
                  <a:pt x="561" y="124"/>
                </a:lnTo>
                <a:lnTo>
                  <a:pt x="560" y="120"/>
                </a:lnTo>
                <a:lnTo>
                  <a:pt x="559" y="115"/>
                </a:lnTo>
                <a:lnTo>
                  <a:pt x="558" y="112"/>
                </a:lnTo>
                <a:lnTo>
                  <a:pt x="555" y="109"/>
                </a:lnTo>
                <a:lnTo>
                  <a:pt x="551" y="106"/>
                </a:lnTo>
                <a:lnTo>
                  <a:pt x="543" y="105"/>
                </a:lnTo>
                <a:lnTo>
                  <a:pt x="532" y="104"/>
                </a:lnTo>
                <a:lnTo>
                  <a:pt x="524" y="112"/>
                </a:lnTo>
                <a:lnTo>
                  <a:pt x="515" y="112"/>
                </a:lnTo>
                <a:lnTo>
                  <a:pt x="515" y="112"/>
                </a:lnTo>
                <a:lnTo>
                  <a:pt x="504" y="97"/>
                </a:lnTo>
                <a:lnTo>
                  <a:pt x="504" y="97"/>
                </a:lnTo>
                <a:lnTo>
                  <a:pt x="497" y="91"/>
                </a:lnTo>
                <a:lnTo>
                  <a:pt x="489" y="86"/>
                </a:lnTo>
                <a:lnTo>
                  <a:pt x="489" y="86"/>
                </a:lnTo>
                <a:lnTo>
                  <a:pt x="486" y="82"/>
                </a:lnTo>
                <a:lnTo>
                  <a:pt x="482" y="76"/>
                </a:lnTo>
                <a:lnTo>
                  <a:pt x="477" y="72"/>
                </a:lnTo>
                <a:lnTo>
                  <a:pt x="474" y="69"/>
                </a:lnTo>
                <a:lnTo>
                  <a:pt x="469" y="68"/>
                </a:lnTo>
                <a:lnTo>
                  <a:pt x="469" y="68"/>
                </a:lnTo>
                <a:lnTo>
                  <a:pt x="467" y="68"/>
                </a:lnTo>
                <a:lnTo>
                  <a:pt x="465" y="68"/>
                </a:lnTo>
                <a:lnTo>
                  <a:pt x="460" y="71"/>
                </a:lnTo>
                <a:lnTo>
                  <a:pt x="458" y="72"/>
                </a:lnTo>
                <a:lnTo>
                  <a:pt x="455" y="72"/>
                </a:lnTo>
                <a:lnTo>
                  <a:pt x="452" y="69"/>
                </a:lnTo>
                <a:lnTo>
                  <a:pt x="446" y="66"/>
                </a:lnTo>
                <a:lnTo>
                  <a:pt x="446" y="66"/>
                </a:lnTo>
                <a:lnTo>
                  <a:pt x="446" y="58"/>
                </a:lnTo>
                <a:lnTo>
                  <a:pt x="443" y="52"/>
                </a:lnTo>
                <a:lnTo>
                  <a:pt x="443" y="52"/>
                </a:lnTo>
                <a:lnTo>
                  <a:pt x="427" y="52"/>
                </a:lnTo>
                <a:lnTo>
                  <a:pt x="419" y="49"/>
                </a:lnTo>
                <a:lnTo>
                  <a:pt x="411" y="48"/>
                </a:lnTo>
                <a:lnTo>
                  <a:pt x="391" y="48"/>
                </a:lnTo>
                <a:lnTo>
                  <a:pt x="391" y="48"/>
                </a:lnTo>
                <a:lnTo>
                  <a:pt x="385" y="55"/>
                </a:lnTo>
                <a:lnTo>
                  <a:pt x="378" y="58"/>
                </a:lnTo>
                <a:lnTo>
                  <a:pt x="369" y="61"/>
                </a:lnTo>
                <a:lnTo>
                  <a:pt x="357" y="61"/>
                </a:lnTo>
                <a:lnTo>
                  <a:pt x="357" y="61"/>
                </a:lnTo>
                <a:lnTo>
                  <a:pt x="350" y="69"/>
                </a:lnTo>
                <a:lnTo>
                  <a:pt x="342" y="78"/>
                </a:lnTo>
                <a:lnTo>
                  <a:pt x="338" y="83"/>
                </a:lnTo>
                <a:lnTo>
                  <a:pt x="332" y="85"/>
                </a:lnTo>
                <a:lnTo>
                  <a:pt x="326" y="87"/>
                </a:lnTo>
                <a:lnTo>
                  <a:pt x="319" y="88"/>
                </a:lnTo>
                <a:lnTo>
                  <a:pt x="319" y="88"/>
                </a:lnTo>
                <a:lnTo>
                  <a:pt x="304" y="73"/>
                </a:lnTo>
                <a:lnTo>
                  <a:pt x="296" y="65"/>
                </a:lnTo>
                <a:lnTo>
                  <a:pt x="293" y="63"/>
                </a:lnTo>
                <a:lnTo>
                  <a:pt x="290" y="61"/>
                </a:lnTo>
                <a:lnTo>
                  <a:pt x="254" y="61"/>
                </a:lnTo>
                <a:lnTo>
                  <a:pt x="254" y="61"/>
                </a:lnTo>
                <a:lnTo>
                  <a:pt x="248" y="58"/>
                </a:lnTo>
                <a:lnTo>
                  <a:pt x="245" y="54"/>
                </a:lnTo>
                <a:lnTo>
                  <a:pt x="238" y="45"/>
                </a:lnTo>
                <a:lnTo>
                  <a:pt x="238" y="45"/>
                </a:lnTo>
                <a:lnTo>
                  <a:pt x="229" y="45"/>
                </a:lnTo>
                <a:lnTo>
                  <a:pt x="225" y="46"/>
                </a:lnTo>
                <a:lnTo>
                  <a:pt x="223" y="47"/>
                </a:lnTo>
                <a:lnTo>
                  <a:pt x="217" y="48"/>
                </a:lnTo>
                <a:lnTo>
                  <a:pt x="217" y="48"/>
                </a:lnTo>
                <a:lnTo>
                  <a:pt x="210" y="48"/>
                </a:lnTo>
                <a:lnTo>
                  <a:pt x="206" y="47"/>
                </a:lnTo>
                <a:lnTo>
                  <a:pt x="201" y="44"/>
                </a:lnTo>
                <a:lnTo>
                  <a:pt x="197" y="40"/>
                </a:lnTo>
                <a:lnTo>
                  <a:pt x="197" y="40"/>
                </a:lnTo>
                <a:lnTo>
                  <a:pt x="190" y="38"/>
                </a:lnTo>
                <a:lnTo>
                  <a:pt x="185" y="35"/>
                </a:lnTo>
                <a:lnTo>
                  <a:pt x="185" y="35"/>
                </a:lnTo>
                <a:lnTo>
                  <a:pt x="185" y="27"/>
                </a:lnTo>
                <a:lnTo>
                  <a:pt x="183" y="24"/>
                </a:lnTo>
                <a:lnTo>
                  <a:pt x="182" y="19"/>
                </a:lnTo>
                <a:lnTo>
                  <a:pt x="166" y="19"/>
                </a:lnTo>
                <a:lnTo>
                  <a:pt x="166" y="19"/>
                </a:lnTo>
                <a:lnTo>
                  <a:pt x="154" y="8"/>
                </a:lnTo>
                <a:lnTo>
                  <a:pt x="151" y="4"/>
                </a:lnTo>
                <a:lnTo>
                  <a:pt x="148" y="1"/>
                </a:lnTo>
                <a:lnTo>
                  <a:pt x="144" y="0"/>
                </a:lnTo>
                <a:lnTo>
                  <a:pt x="141" y="1"/>
                </a:lnTo>
                <a:lnTo>
                  <a:pt x="138" y="2"/>
                </a:lnTo>
                <a:lnTo>
                  <a:pt x="133" y="6"/>
                </a:lnTo>
                <a:lnTo>
                  <a:pt x="133" y="6"/>
                </a:lnTo>
                <a:lnTo>
                  <a:pt x="133" y="26"/>
                </a:lnTo>
                <a:lnTo>
                  <a:pt x="132" y="30"/>
                </a:lnTo>
                <a:lnTo>
                  <a:pt x="128" y="35"/>
                </a:lnTo>
                <a:lnTo>
                  <a:pt x="116" y="35"/>
                </a:lnTo>
                <a:lnTo>
                  <a:pt x="116" y="35"/>
                </a:lnTo>
                <a:lnTo>
                  <a:pt x="107" y="44"/>
                </a:lnTo>
                <a:lnTo>
                  <a:pt x="105" y="46"/>
                </a:lnTo>
                <a:lnTo>
                  <a:pt x="102" y="47"/>
                </a:lnTo>
                <a:lnTo>
                  <a:pt x="95" y="48"/>
                </a:lnTo>
                <a:lnTo>
                  <a:pt x="82" y="48"/>
                </a:lnTo>
                <a:lnTo>
                  <a:pt x="82" y="48"/>
                </a:lnTo>
                <a:lnTo>
                  <a:pt x="75" y="58"/>
                </a:lnTo>
                <a:lnTo>
                  <a:pt x="73" y="63"/>
                </a:lnTo>
                <a:lnTo>
                  <a:pt x="67" y="68"/>
                </a:lnTo>
                <a:lnTo>
                  <a:pt x="67" y="68"/>
                </a:lnTo>
                <a:lnTo>
                  <a:pt x="62" y="72"/>
                </a:lnTo>
                <a:lnTo>
                  <a:pt x="61" y="74"/>
                </a:lnTo>
                <a:lnTo>
                  <a:pt x="61" y="80"/>
                </a:lnTo>
                <a:lnTo>
                  <a:pt x="47" y="92"/>
                </a:lnTo>
                <a:lnTo>
                  <a:pt x="47" y="92"/>
                </a:lnTo>
                <a:lnTo>
                  <a:pt x="42" y="92"/>
                </a:lnTo>
                <a:lnTo>
                  <a:pt x="37" y="90"/>
                </a:lnTo>
                <a:lnTo>
                  <a:pt x="37" y="90"/>
                </a:lnTo>
                <a:lnTo>
                  <a:pt x="29" y="91"/>
                </a:lnTo>
                <a:lnTo>
                  <a:pt x="21" y="92"/>
                </a:lnTo>
                <a:lnTo>
                  <a:pt x="13" y="94"/>
                </a:lnTo>
                <a:lnTo>
                  <a:pt x="4" y="95"/>
                </a:lnTo>
                <a:lnTo>
                  <a:pt x="4" y="95"/>
                </a:lnTo>
                <a:lnTo>
                  <a:pt x="1" y="102"/>
                </a:lnTo>
                <a:lnTo>
                  <a:pt x="0" y="106"/>
                </a:lnTo>
                <a:lnTo>
                  <a:pt x="0" y="121"/>
                </a:lnTo>
                <a:lnTo>
                  <a:pt x="0" y="121"/>
                </a:lnTo>
                <a:lnTo>
                  <a:pt x="6" y="125"/>
                </a:lnTo>
                <a:lnTo>
                  <a:pt x="10" y="128"/>
                </a:lnTo>
                <a:lnTo>
                  <a:pt x="15" y="130"/>
                </a:lnTo>
                <a:lnTo>
                  <a:pt x="18" y="133"/>
                </a:lnTo>
                <a:lnTo>
                  <a:pt x="18" y="133"/>
                </a:lnTo>
                <a:lnTo>
                  <a:pt x="18" y="140"/>
                </a:lnTo>
                <a:lnTo>
                  <a:pt x="17" y="147"/>
                </a:lnTo>
                <a:lnTo>
                  <a:pt x="17" y="147"/>
                </a:lnTo>
                <a:lnTo>
                  <a:pt x="24" y="159"/>
                </a:lnTo>
                <a:lnTo>
                  <a:pt x="24" y="159"/>
                </a:lnTo>
                <a:lnTo>
                  <a:pt x="27" y="167"/>
                </a:lnTo>
                <a:lnTo>
                  <a:pt x="28" y="174"/>
                </a:lnTo>
                <a:lnTo>
                  <a:pt x="30" y="181"/>
                </a:lnTo>
                <a:lnTo>
                  <a:pt x="33" y="187"/>
                </a:lnTo>
                <a:lnTo>
                  <a:pt x="33" y="187"/>
                </a:lnTo>
                <a:lnTo>
                  <a:pt x="37" y="191"/>
                </a:lnTo>
                <a:lnTo>
                  <a:pt x="40" y="195"/>
                </a:lnTo>
                <a:lnTo>
                  <a:pt x="44" y="198"/>
                </a:lnTo>
                <a:lnTo>
                  <a:pt x="47" y="199"/>
                </a:lnTo>
                <a:lnTo>
                  <a:pt x="54" y="201"/>
                </a:lnTo>
                <a:lnTo>
                  <a:pt x="62" y="200"/>
                </a:lnTo>
                <a:lnTo>
                  <a:pt x="67" y="199"/>
                </a:lnTo>
                <a:lnTo>
                  <a:pt x="74" y="196"/>
                </a:lnTo>
                <a:lnTo>
                  <a:pt x="81" y="193"/>
                </a:lnTo>
                <a:lnTo>
                  <a:pt x="86" y="192"/>
                </a:lnTo>
                <a:lnTo>
                  <a:pt x="86" y="192"/>
                </a:lnTo>
                <a:lnTo>
                  <a:pt x="91" y="191"/>
                </a:lnTo>
                <a:lnTo>
                  <a:pt x="96" y="191"/>
                </a:lnTo>
                <a:lnTo>
                  <a:pt x="100" y="192"/>
                </a:lnTo>
                <a:lnTo>
                  <a:pt x="102" y="195"/>
                </a:lnTo>
                <a:lnTo>
                  <a:pt x="106" y="198"/>
                </a:lnTo>
                <a:lnTo>
                  <a:pt x="110" y="201"/>
                </a:lnTo>
                <a:lnTo>
                  <a:pt x="110" y="201"/>
                </a:lnTo>
                <a:lnTo>
                  <a:pt x="115" y="203"/>
                </a:lnTo>
                <a:lnTo>
                  <a:pt x="121" y="208"/>
                </a:lnTo>
                <a:lnTo>
                  <a:pt x="121" y="208"/>
                </a:lnTo>
                <a:lnTo>
                  <a:pt x="124" y="209"/>
                </a:lnTo>
                <a:lnTo>
                  <a:pt x="126" y="209"/>
                </a:lnTo>
                <a:lnTo>
                  <a:pt x="130" y="211"/>
                </a:lnTo>
                <a:lnTo>
                  <a:pt x="137" y="217"/>
                </a:lnTo>
                <a:lnTo>
                  <a:pt x="137" y="217"/>
                </a:lnTo>
                <a:lnTo>
                  <a:pt x="137" y="226"/>
                </a:lnTo>
                <a:lnTo>
                  <a:pt x="138" y="233"/>
                </a:lnTo>
                <a:lnTo>
                  <a:pt x="139" y="236"/>
                </a:lnTo>
                <a:lnTo>
                  <a:pt x="140" y="239"/>
                </a:lnTo>
                <a:lnTo>
                  <a:pt x="142" y="241"/>
                </a:lnTo>
                <a:lnTo>
                  <a:pt x="145" y="245"/>
                </a:lnTo>
                <a:lnTo>
                  <a:pt x="145" y="245"/>
                </a:lnTo>
                <a:lnTo>
                  <a:pt x="153" y="243"/>
                </a:lnTo>
                <a:lnTo>
                  <a:pt x="156" y="241"/>
                </a:lnTo>
                <a:lnTo>
                  <a:pt x="173" y="240"/>
                </a:lnTo>
                <a:lnTo>
                  <a:pt x="173" y="240"/>
                </a:lnTo>
                <a:lnTo>
                  <a:pt x="179" y="252"/>
                </a:lnTo>
                <a:lnTo>
                  <a:pt x="181" y="256"/>
                </a:lnTo>
                <a:lnTo>
                  <a:pt x="180" y="258"/>
                </a:lnTo>
                <a:lnTo>
                  <a:pt x="180" y="263"/>
                </a:lnTo>
                <a:lnTo>
                  <a:pt x="180" y="263"/>
                </a:lnTo>
                <a:lnTo>
                  <a:pt x="186" y="277"/>
                </a:lnTo>
                <a:lnTo>
                  <a:pt x="186" y="277"/>
                </a:lnTo>
                <a:lnTo>
                  <a:pt x="187" y="285"/>
                </a:lnTo>
                <a:lnTo>
                  <a:pt x="187" y="292"/>
                </a:lnTo>
                <a:lnTo>
                  <a:pt x="186" y="296"/>
                </a:lnTo>
                <a:lnTo>
                  <a:pt x="183" y="301"/>
                </a:lnTo>
                <a:lnTo>
                  <a:pt x="180" y="305"/>
                </a:lnTo>
                <a:lnTo>
                  <a:pt x="177" y="308"/>
                </a:lnTo>
                <a:lnTo>
                  <a:pt x="170" y="315"/>
                </a:lnTo>
                <a:lnTo>
                  <a:pt x="170" y="315"/>
                </a:lnTo>
                <a:lnTo>
                  <a:pt x="169" y="323"/>
                </a:lnTo>
                <a:lnTo>
                  <a:pt x="168" y="329"/>
                </a:lnTo>
                <a:lnTo>
                  <a:pt x="167" y="332"/>
                </a:lnTo>
                <a:lnTo>
                  <a:pt x="164" y="334"/>
                </a:lnTo>
                <a:lnTo>
                  <a:pt x="161" y="338"/>
                </a:lnTo>
                <a:lnTo>
                  <a:pt x="159" y="340"/>
                </a:lnTo>
                <a:lnTo>
                  <a:pt x="159" y="343"/>
                </a:lnTo>
                <a:lnTo>
                  <a:pt x="159" y="343"/>
                </a:lnTo>
                <a:lnTo>
                  <a:pt x="159" y="348"/>
                </a:lnTo>
                <a:lnTo>
                  <a:pt x="160" y="351"/>
                </a:lnTo>
                <a:lnTo>
                  <a:pt x="163" y="358"/>
                </a:lnTo>
                <a:lnTo>
                  <a:pt x="167" y="364"/>
                </a:lnTo>
                <a:lnTo>
                  <a:pt x="169" y="368"/>
                </a:lnTo>
                <a:lnTo>
                  <a:pt x="170" y="372"/>
                </a:lnTo>
                <a:lnTo>
                  <a:pt x="170" y="372"/>
                </a:lnTo>
                <a:lnTo>
                  <a:pt x="170" y="382"/>
                </a:lnTo>
                <a:lnTo>
                  <a:pt x="169" y="391"/>
                </a:lnTo>
                <a:lnTo>
                  <a:pt x="167" y="399"/>
                </a:lnTo>
                <a:lnTo>
                  <a:pt x="166" y="407"/>
                </a:lnTo>
                <a:lnTo>
                  <a:pt x="166" y="407"/>
                </a:lnTo>
                <a:lnTo>
                  <a:pt x="172" y="409"/>
                </a:lnTo>
                <a:lnTo>
                  <a:pt x="178" y="410"/>
                </a:lnTo>
                <a:lnTo>
                  <a:pt x="188" y="411"/>
                </a:lnTo>
                <a:lnTo>
                  <a:pt x="193" y="411"/>
                </a:lnTo>
                <a:lnTo>
                  <a:pt x="199" y="413"/>
                </a:lnTo>
                <a:lnTo>
                  <a:pt x="205" y="416"/>
                </a:lnTo>
                <a:lnTo>
                  <a:pt x="209" y="419"/>
                </a:lnTo>
                <a:lnTo>
                  <a:pt x="209" y="419"/>
                </a:lnTo>
                <a:lnTo>
                  <a:pt x="209" y="428"/>
                </a:lnTo>
                <a:lnTo>
                  <a:pt x="210" y="430"/>
                </a:lnTo>
                <a:lnTo>
                  <a:pt x="214" y="434"/>
                </a:lnTo>
                <a:lnTo>
                  <a:pt x="214" y="434"/>
                </a:lnTo>
                <a:lnTo>
                  <a:pt x="220" y="432"/>
                </a:lnTo>
                <a:lnTo>
                  <a:pt x="227" y="430"/>
                </a:lnTo>
                <a:lnTo>
                  <a:pt x="235" y="428"/>
                </a:lnTo>
                <a:lnTo>
                  <a:pt x="243" y="427"/>
                </a:lnTo>
                <a:lnTo>
                  <a:pt x="243" y="427"/>
                </a:lnTo>
                <a:lnTo>
                  <a:pt x="248" y="427"/>
                </a:lnTo>
                <a:lnTo>
                  <a:pt x="255" y="427"/>
                </a:lnTo>
                <a:lnTo>
                  <a:pt x="263" y="428"/>
                </a:lnTo>
                <a:lnTo>
                  <a:pt x="272" y="428"/>
                </a:lnTo>
                <a:lnTo>
                  <a:pt x="272" y="428"/>
                </a:lnTo>
                <a:lnTo>
                  <a:pt x="276" y="440"/>
                </a:lnTo>
                <a:lnTo>
                  <a:pt x="277" y="445"/>
                </a:lnTo>
                <a:lnTo>
                  <a:pt x="277" y="450"/>
                </a:lnTo>
                <a:lnTo>
                  <a:pt x="277" y="450"/>
                </a:lnTo>
                <a:lnTo>
                  <a:pt x="282" y="456"/>
                </a:lnTo>
                <a:lnTo>
                  <a:pt x="284" y="461"/>
                </a:lnTo>
                <a:lnTo>
                  <a:pt x="284" y="461"/>
                </a:lnTo>
                <a:lnTo>
                  <a:pt x="288" y="461"/>
                </a:lnTo>
                <a:lnTo>
                  <a:pt x="293" y="463"/>
                </a:lnTo>
                <a:lnTo>
                  <a:pt x="293" y="463"/>
                </a:lnTo>
                <a:lnTo>
                  <a:pt x="303" y="464"/>
                </a:lnTo>
                <a:lnTo>
                  <a:pt x="309" y="464"/>
                </a:lnTo>
                <a:lnTo>
                  <a:pt x="311" y="461"/>
                </a:lnTo>
                <a:lnTo>
                  <a:pt x="315" y="461"/>
                </a:lnTo>
                <a:lnTo>
                  <a:pt x="315" y="461"/>
                </a:lnTo>
                <a:lnTo>
                  <a:pt x="326" y="465"/>
                </a:lnTo>
                <a:lnTo>
                  <a:pt x="336" y="468"/>
                </a:lnTo>
                <a:lnTo>
                  <a:pt x="336" y="468"/>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90" name="Freeform 19"/>
          <p:cNvSpPr/>
          <p:nvPr/>
        </p:nvSpPr>
        <p:spPr bwMode="auto">
          <a:xfrm>
            <a:off x="3479703" y="3203891"/>
            <a:ext cx="1262990" cy="1251124"/>
          </a:xfrm>
          <a:custGeom>
            <a:avLst/>
            <a:gdLst>
              <a:gd name="T0" fmla="*/ 4 w 840"/>
              <a:gd name="T1" fmla="*/ 421 h 832"/>
              <a:gd name="T2" fmla="*/ 36 w 840"/>
              <a:gd name="T3" fmla="*/ 439 h 832"/>
              <a:gd name="T4" fmla="*/ 83 w 840"/>
              <a:gd name="T5" fmla="*/ 415 h 832"/>
              <a:gd name="T6" fmla="*/ 97 w 840"/>
              <a:gd name="T7" fmla="*/ 474 h 832"/>
              <a:gd name="T8" fmla="*/ 106 w 840"/>
              <a:gd name="T9" fmla="*/ 517 h 832"/>
              <a:gd name="T10" fmla="*/ 140 w 840"/>
              <a:gd name="T11" fmla="*/ 572 h 832"/>
              <a:gd name="T12" fmla="*/ 198 w 840"/>
              <a:gd name="T13" fmla="*/ 581 h 832"/>
              <a:gd name="T14" fmla="*/ 218 w 840"/>
              <a:gd name="T15" fmla="*/ 599 h 832"/>
              <a:gd name="T16" fmla="*/ 255 w 840"/>
              <a:gd name="T17" fmla="*/ 601 h 832"/>
              <a:gd name="T18" fmla="*/ 273 w 840"/>
              <a:gd name="T19" fmla="*/ 637 h 832"/>
              <a:gd name="T20" fmla="*/ 307 w 840"/>
              <a:gd name="T21" fmla="*/ 659 h 832"/>
              <a:gd name="T22" fmla="*/ 343 w 840"/>
              <a:gd name="T23" fmla="*/ 697 h 832"/>
              <a:gd name="T24" fmla="*/ 333 w 840"/>
              <a:gd name="T25" fmla="*/ 730 h 832"/>
              <a:gd name="T26" fmla="*/ 340 w 840"/>
              <a:gd name="T27" fmla="*/ 777 h 832"/>
              <a:gd name="T28" fmla="*/ 357 w 840"/>
              <a:gd name="T29" fmla="*/ 801 h 832"/>
              <a:gd name="T30" fmla="*/ 392 w 840"/>
              <a:gd name="T31" fmla="*/ 832 h 832"/>
              <a:gd name="T32" fmla="*/ 434 w 840"/>
              <a:gd name="T33" fmla="*/ 805 h 832"/>
              <a:gd name="T34" fmla="*/ 475 w 840"/>
              <a:gd name="T35" fmla="*/ 780 h 832"/>
              <a:gd name="T36" fmla="*/ 516 w 840"/>
              <a:gd name="T37" fmla="*/ 812 h 832"/>
              <a:gd name="T38" fmla="*/ 591 w 840"/>
              <a:gd name="T39" fmla="*/ 789 h 832"/>
              <a:gd name="T40" fmla="*/ 640 w 840"/>
              <a:gd name="T41" fmla="*/ 784 h 832"/>
              <a:gd name="T42" fmla="*/ 670 w 840"/>
              <a:gd name="T43" fmla="*/ 692 h 832"/>
              <a:gd name="T44" fmla="*/ 675 w 840"/>
              <a:gd name="T45" fmla="*/ 628 h 832"/>
              <a:gd name="T46" fmla="*/ 665 w 840"/>
              <a:gd name="T47" fmla="*/ 600 h 832"/>
              <a:gd name="T48" fmla="*/ 679 w 840"/>
              <a:gd name="T49" fmla="*/ 558 h 832"/>
              <a:gd name="T50" fmla="*/ 704 w 840"/>
              <a:gd name="T51" fmla="*/ 541 h 832"/>
              <a:gd name="T52" fmla="*/ 730 w 840"/>
              <a:gd name="T53" fmla="*/ 507 h 832"/>
              <a:gd name="T54" fmla="*/ 820 w 840"/>
              <a:gd name="T55" fmla="*/ 495 h 832"/>
              <a:gd name="T56" fmla="*/ 816 w 840"/>
              <a:gd name="T57" fmla="*/ 408 h 832"/>
              <a:gd name="T58" fmla="*/ 815 w 840"/>
              <a:gd name="T59" fmla="*/ 363 h 832"/>
              <a:gd name="T60" fmla="*/ 828 w 840"/>
              <a:gd name="T61" fmla="*/ 300 h 832"/>
              <a:gd name="T62" fmla="*/ 791 w 840"/>
              <a:gd name="T63" fmla="*/ 278 h 832"/>
              <a:gd name="T64" fmla="*/ 834 w 840"/>
              <a:gd name="T65" fmla="*/ 195 h 832"/>
              <a:gd name="T66" fmla="*/ 810 w 840"/>
              <a:gd name="T67" fmla="*/ 163 h 832"/>
              <a:gd name="T68" fmla="*/ 780 w 840"/>
              <a:gd name="T69" fmla="*/ 174 h 832"/>
              <a:gd name="T70" fmla="*/ 742 w 840"/>
              <a:gd name="T71" fmla="*/ 212 h 832"/>
              <a:gd name="T72" fmla="*/ 704 w 840"/>
              <a:gd name="T73" fmla="*/ 221 h 832"/>
              <a:gd name="T74" fmla="*/ 664 w 840"/>
              <a:gd name="T75" fmla="*/ 203 h 832"/>
              <a:gd name="T76" fmla="*/ 634 w 840"/>
              <a:gd name="T77" fmla="*/ 210 h 832"/>
              <a:gd name="T78" fmla="*/ 586 w 840"/>
              <a:gd name="T79" fmla="*/ 251 h 832"/>
              <a:gd name="T80" fmla="*/ 545 w 840"/>
              <a:gd name="T81" fmla="*/ 254 h 832"/>
              <a:gd name="T82" fmla="*/ 523 w 840"/>
              <a:gd name="T83" fmla="*/ 240 h 832"/>
              <a:gd name="T84" fmla="*/ 535 w 840"/>
              <a:gd name="T85" fmla="*/ 200 h 832"/>
              <a:gd name="T86" fmla="*/ 555 w 840"/>
              <a:gd name="T87" fmla="*/ 164 h 832"/>
              <a:gd name="T88" fmla="*/ 560 w 840"/>
              <a:gd name="T89" fmla="*/ 106 h 832"/>
              <a:gd name="T90" fmla="*/ 530 w 840"/>
              <a:gd name="T91" fmla="*/ 73 h 832"/>
              <a:gd name="T92" fmla="*/ 469 w 840"/>
              <a:gd name="T93" fmla="*/ 49 h 832"/>
              <a:gd name="T94" fmla="*/ 428 w 840"/>
              <a:gd name="T95" fmla="*/ 44 h 832"/>
              <a:gd name="T96" fmla="*/ 389 w 840"/>
              <a:gd name="T97" fmla="*/ 46 h 832"/>
              <a:gd name="T98" fmla="*/ 342 w 840"/>
              <a:gd name="T99" fmla="*/ 71 h 832"/>
              <a:gd name="T100" fmla="*/ 280 w 840"/>
              <a:gd name="T101" fmla="*/ 49 h 832"/>
              <a:gd name="T102" fmla="*/ 227 w 840"/>
              <a:gd name="T103" fmla="*/ 18 h 832"/>
              <a:gd name="T104" fmla="*/ 183 w 840"/>
              <a:gd name="T105" fmla="*/ 2 h 832"/>
              <a:gd name="T106" fmla="*/ 192 w 840"/>
              <a:gd name="T107" fmla="*/ 28 h 832"/>
              <a:gd name="T108" fmla="*/ 150 w 840"/>
              <a:gd name="T109" fmla="*/ 54 h 832"/>
              <a:gd name="T110" fmla="*/ 114 w 840"/>
              <a:gd name="T111" fmla="*/ 37 h 832"/>
              <a:gd name="T112" fmla="*/ 93 w 840"/>
              <a:gd name="T113" fmla="*/ 68 h 832"/>
              <a:gd name="T114" fmla="*/ 101 w 840"/>
              <a:gd name="T115" fmla="*/ 197 h 832"/>
              <a:gd name="T116" fmla="*/ 112 w 840"/>
              <a:gd name="T117" fmla="*/ 262 h 832"/>
              <a:gd name="T118" fmla="*/ 112 w 840"/>
              <a:gd name="T119" fmla="*/ 360 h 832"/>
              <a:gd name="T120" fmla="*/ 63 w 840"/>
              <a:gd name="T121" fmla="*/ 352 h 832"/>
              <a:gd name="T122" fmla="*/ 22 w 840"/>
              <a:gd name="T123" fmla="*/ 35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0" h="832">
                <a:moveTo>
                  <a:pt x="5" y="384"/>
                </a:moveTo>
                <a:lnTo>
                  <a:pt x="5" y="384"/>
                </a:lnTo>
                <a:lnTo>
                  <a:pt x="5" y="392"/>
                </a:lnTo>
                <a:lnTo>
                  <a:pt x="1" y="396"/>
                </a:lnTo>
                <a:lnTo>
                  <a:pt x="1" y="396"/>
                </a:lnTo>
                <a:lnTo>
                  <a:pt x="0" y="403"/>
                </a:lnTo>
                <a:lnTo>
                  <a:pt x="0" y="409"/>
                </a:lnTo>
                <a:lnTo>
                  <a:pt x="0" y="415"/>
                </a:lnTo>
                <a:lnTo>
                  <a:pt x="4" y="421"/>
                </a:lnTo>
                <a:lnTo>
                  <a:pt x="4" y="421"/>
                </a:lnTo>
                <a:lnTo>
                  <a:pt x="8" y="427"/>
                </a:lnTo>
                <a:lnTo>
                  <a:pt x="11" y="429"/>
                </a:lnTo>
                <a:lnTo>
                  <a:pt x="13" y="431"/>
                </a:lnTo>
                <a:lnTo>
                  <a:pt x="14" y="433"/>
                </a:lnTo>
                <a:lnTo>
                  <a:pt x="14" y="445"/>
                </a:lnTo>
                <a:lnTo>
                  <a:pt x="14" y="445"/>
                </a:lnTo>
                <a:lnTo>
                  <a:pt x="20" y="448"/>
                </a:lnTo>
                <a:lnTo>
                  <a:pt x="29" y="448"/>
                </a:lnTo>
                <a:lnTo>
                  <a:pt x="29" y="448"/>
                </a:lnTo>
                <a:lnTo>
                  <a:pt x="36" y="439"/>
                </a:lnTo>
                <a:lnTo>
                  <a:pt x="39" y="437"/>
                </a:lnTo>
                <a:lnTo>
                  <a:pt x="43" y="436"/>
                </a:lnTo>
                <a:lnTo>
                  <a:pt x="45" y="436"/>
                </a:lnTo>
                <a:lnTo>
                  <a:pt x="45" y="436"/>
                </a:lnTo>
                <a:lnTo>
                  <a:pt x="54" y="422"/>
                </a:lnTo>
                <a:lnTo>
                  <a:pt x="54" y="422"/>
                </a:lnTo>
                <a:lnTo>
                  <a:pt x="59" y="421"/>
                </a:lnTo>
                <a:lnTo>
                  <a:pt x="67" y="418"/>
                </a:lnTo>
                <a:lnTo>
                  <a:pt x="76" y="417"/>
                </a:lnTo>
                <a:lnTo>
                  <a:pt x="83" y="415"/>
                </a:lnTo>
                <a:lnTo>
                  <a:pt x="83" y="415"/>
                </a:lnTo>
                <a:lnTo>
                  <a:pt x="91" y="428"/>
                </a:lnTo>
                <a:lnTo>
                  <a:pt x="91" y="445"/>
                </a:lnTo>
                <a:lnTo>
                  <a:pt x="91" y="445"/>
                </a:lnTo>
                <a:lnTo>
                  <a:pt x="93" y="452"/>
                </a:lnTo>
                <a:lnTo>
                  <a:pt x="94" y="461"/>
                </a:lnTo>
                <a:lnTo>
                  <a:pt x="94" y="461"/>
                </a:lnTo>
                <a:lnTo>
                  <a:pt x="97" y="467"/>
                </a:lnTo>
                <a:lnTo>
                  <a:pt x="97" y="474"/>
                </a:lnTo>
                <a:lnTo>
                  <a:pt x="97" y="474"/>
                </a:lnTo>
                <a:lnTo>
                  <a:pt x="95" y="479"/>
                </a:lnTo>
                <a:lnTo>
                  <a:pt x="94" y="486"/>
                </a:lnTo>
                <a:lnTo>
                  <a:pt x="94" y="486"/>
                </a:lnTo>
                <a:lnTo>
                  <a:pt x="99" y="489"/>
                </a:lnTo>
                <a:lnTo>
                  <a:pt x="102" y="494"/>
                </a:lnTo>
                <a:lnTo>
                  <a:pt x="105" y="499"/>
                </a:lnTo>
                <a:lnTo>
                  <a:pt x="108" y="508"/>
                </a:lnTo>
                <a:lnTo>
                  <a:pt x="108" y="508"/>
                </a:lnTo>
                <a:lnTo>
                  <a:pt x="108" y="513"/>
                </a:lnTo>
                <a:lnTo>
                  <a:pt x="106" y="517"/>
                </a:lnTo>
                <a:lnTo>
                  <a:pt x="103" y="528"/>
                </a:lnTo>
                <a:lnTo>
                  <a:pt x="102" y="535"/>
                </a:lnTo>
                <a:lnTo>
                  <a:pt x="101" y="543"/>
                </a:lnTo>
                <a:lnTo>
                  <a:pt x="102" y="551"/>
                </a:lnTo>
                <a:lnTo>
                  <a:pt x="103" y="560"/>
                </a:lnTo>
                <a:lnTo>
                  <a:pt x="118" y="557"/>
                </a:lnTo>
                <a:lnTo>
                  <a:pt x="118" y="557"/>
                </a:lnTo>
                <a:lnTo>
                  <a:pt x="129" y="564"/>
                </a:lnTo>
                <a:lnTo>
                  <a:pt x="140" y="572"/>
                </a:lnTo>
                <a:lnTo>
                  <a:pt x="140" y="572"/>
                </a:lnTo>
                <a:lnTo>
                  <a:pt x="143" y="573"/>
                </a:lnTo>
                <a:lnTo>
                  <a:pt x="147" y="573"/>
                </a:lnTo>
                <a:lnTo>
                  <a:pt x="151" y="573"/>
                </a:lnTo>
                <a:lnTo>
                  <a:pt x="158" y="570"/>
                </a:lnTo>
                <a:lnTo>
                  <a:pt x="172" y="570"/>
                </a:lnTo>
                <a:lnTo>
                  <a:pt x="172" y="570"/>
                </a:lnTo>
                <a:lnTo>
                  <a:pt x="180" y="565"/>
                </a:lnTo>
                <a:lnTo>
                  <a:pt x="183" y="565"/>
                </a:lnTo>
                <a:lnTo>
                  <a:pt x="189" y="564"/>
                </a:lnTo>
                <a:lnTo>
                  <a:pt x="198" y="581"/>
                </a:lnTo>
                <a:lnTo>
                  <a:pt x="207" y="581"/>
                </a:lnTo>
                <a:lnTo>
                  <a:pt x="207" y="581"/>
                </a:lnTo>
                <a:lnTo>
                  <a:pt x="215" y="590"/>
                </a:lnTo>
                <a:lnTo>
                  <a:pt x="216" y="591"/>
                </a:lnTo>
                <a:lnTo>
                  <a:pt x="216" y="591"/>
                </a:lnTo>
                <a:lnTo>
                  <a:pt x="215" y="591"/>
                </a:lnTo>
                <a:lnTo>
                  <a:pt x="215" y="592"/>
                </a:lnTo>
                <a:lnTo>
                  <a:pt x="215" y="594"/>
                </a:lnTo>
                <a:lnTo>
                  <a:pt x="218" y="599"/>
                </a:lnTo>
                <a:lnTo>
                  <a:pt x="218" y="599"/>
                </a:lnTo>
                <a:lnTo>
                  <a:pt x="224" y="598"/>
                </a:lnTo>
                <a:lnTo>
                  <a:pt x="226" y="596"/>
                </a:lnTo>
                <a:lnTo>
                  <a:pt x="227" y="595"/>
                </a:lnTo>
                <a:lnTo>
                  <a:pt x="227" y="594"/>
                </a:lnTo>
                <a:lnTo>
                  <a:pt x="228" y="594"/>
                </a:lnTo>
                <a:lnTo>
                  <a:pt x="232" y="594"/>
                </a:lnTo>
                <a:lnTo>
                  <a:pt x="253" y="594"/>
                </a:lnTo>
                <a:lnTo>
                  <a:pt x="253" y="594"/>
                </a:lnTo>
                <a:lnTo>
                  <a:pt x="254" y="598"/>
                </a:lnTo>
                <a:lnTo>
                  <a:pt x="255" y="601"/>
                </a:lnTo>
                <a:lnTo>
                  <a:pt x="254" y="606"/>
                </a:lnTo>
                <a:lnTo>
                  <a:pt x="255" y="612"/>
                </a:lnTo>
                <a:lnTo>
                  <a:pt x="256" y="615"/>
                </a:lnTo>
                <a:lnTo>
                  <a:pt x="258" y="619"/>
                </a:lnTo>
                <a:lnTo>
                  <a:pt x="258" y="619"/>
                </a:lnTo>
                <a:lnTo>
                  <a:pt x="258" y="622"/>
                </a:lnTo>
                <a:lnTo>
                  <a:pt x="261" y="627"/>
                </a:lnTo>
                <a:lnTo>
                  <a:pt x="261" y="627"/>
                </a:lnTo>
                <a:lnTo>
                  <a:pt x="269" y="633"/>
                </a:lnTo>
                <a:lnTo>
                  <a:pt x="273" y="637"/>
                </a:lnTo>
                <a:lnTo>
                  <a:pt x="276" y="641"/>
                </a:lnTo>
                <a:lnTo>
                  <a:pt x="276" y="641"/>
                </a:lnTo>
                <a:lnTo>
                  <a:pt x="283" y="647"/>
                </a:lnTo>
                <a:lnTo>
                  <a:pt x="290" y="650"/>
                </a:lnTo>
                <a:lnTo>
                  <a:pt x="290" y="650"/>
                </a:lnTo>
                <a:lnTo>
                  <a:pt x="295" y="647"/>
                </a:lnTo>
                <a:lnTo>
                  <a:pt x="302" y="644"/>
                </a:lnTo>
                <a:lnTo>
                  <a:pt x="302" y="644"/>
                </a:lnTo>
                <a:lnTo>
                  <a:pt x="306" y="651"/>
                </a:lnTo>
                <a:lnTo>
                  <a:pt x="307" y="659"/>
                </a:lnTo>
                <a:lnTo>
                  <a:pt x="307" y="659"/>
                </a:lnTo>
                <a:lnTo>
                  <a:pt x="312" y="663"/>
                </a:lnTo>
                <a:lnTo>
                  <a:pt x="316" y="667"/>
                </a:lnTo>
                <a:lnTo>
                  <a:pt x="316" y="667"/>
                </a:lnTo>
                <a:lnTo>
                  <a:pt x="324" y="668"/>
                </a:lnTo>
                <a:lnTo>
                  <a:pt x="331" y="669"/>
                </a:lnTo>
                <a:lnTo>
                  <a:pt x="338" y="673"/>
                </a:lnTo>
                <a:lnTo>
                  <a:pt x="343" y="677"/>
                </a:lnTo>
                <a:lnTo>
                  <a:pt x="343" y="677"/>
                </a:lnTo>
                <a:lnTo>
                  <a:pt x="343" y="697"/>
                </a:lnTo>
                <a:lnTo>
                  <a:pt x="342" y="704"/>
                </a:lnTo>
                <a:lnTo>
                  <a:pt x="341" y="707"/>
                </a:lnTo>
                <a:lnTo>
                  <a:pt x="339" y="711"/>
                </a:lnTo>
                <a:lnTo>
                  <a:pt x="339" y="711"/>
                </a:lnTo>
                <a:lnTo>
                  <a:pt x="339" y="718"/>
                </a:lnTo>
                <a:lnTo>
                  <a:pt x="334" y="723"/>
                </a:lnTo>
                <a:lnTo>
                  <a:pt x="334" y="723"/>
                </a:lnTo>
                <a:lnTo>
                  <a:pt x="334" y="726"/>
                </a:lnTo>
                <a:lnTo>
                  <a:pt x="333" y="730"/>
                </a:lnTo>
                <a:lnTo>
                  <a:pt x="333" y="730"/>
                </a:lnTo>
                <a:lnTo>
                  <a:pt x="330" y="734"/>
                </a:lnTo>
                <a:lnTo>
                  <a:pt x="328" y="736"/>
                </a:lnTo>
                <a:lnTo>
                  <a:pt x="323" y="739"/>
                </a:lnTo>
                <a:lnTo>
                  <a:pt x="322" y="742"/>
                </a:lnTo>
                <a:lnTo>
                  <a:pt x="321" y="744"/>
                </a:lnTo>
                <a:lnTo>
                  <a:pt x="320" y="756"/>
                </a:lnTo>
                <a:lnTo>
                  <a:pt x="320" y="756"/>
                </a:lnTo>
                <a:lnTo>
                  <a:pt x="331" y="766"/>
                </a:lnTo>
                <a:lnTo>
                  <a:pt x="335" y="772"/>
                </a:lnTo>
                <a:lnTo>
                  <a:pt x="340" y="777"/>
                </a:lnTo>
                <a:lnTo>
                  <a:pt x="340" y="777"/>
                </a:lnTo>
                <a:lnTo>
                  <a:pt x="340" y="784"/>
                </a:lnTo>
                <a:lnTo>
                  <a:pt x="343" y="789"/>
                </a:lnTo>
                <a:lnTo>
                  <a:pt x="343" y="789"/>
                </a:lnTo>
                <a:lnTo>
                  <a:pt x="344" y="793"/>
                </a:lnTo>
                <a:lnTo>
                  <a:pt x="345" y="795"/>
                </a:lnTo>
                <a:lnTo>
                  <a:pt x="345" y="795"/>
                </a:lnTo>
                <a:lnTo>
                  <a:pt x="348" y="797"/>
                </a:lnTo>
                <a:lnTo>
                  <a:pt x="351" y="799"/>
                </a:lnTo>
                <a:lnTo>
                  <a:pt x="357" y="801"/>
                </a:lnTo>
                <a:lnTo>
                  <a:pt x="360" y="803"/>
                </a:lnTo>
                <a:lnTo>
                  <a:pt x="362" y="807"/>
                </a:lnTo>
                <a:lnTo>
                  <a:pt x="363" y="813"/>
                </a:lnTo>
                <a:lnTo>
                  <a:pt x="363" y="821"/>
                </a:lnTo>
                <a:lnTo>
                  <a:pt x="363" y="821"/>
                </a:lnTo>
                <a:lnTo>
                  <a:pt x="371" y="825"/>
                </a:lnTo>
                <a:lnTo>
                  <a:pt x="378" y="829"/>
                </a:lnTo>
                <a:lnTo>
                  <a:pt x="385" y="831"/>
                </a:lnTo>
                <a:lnTo>
                  <a:pt x="392" y="832"/>
                </a:lnTo>
                <a:lnTo>
                  <a:pt x="392" y="832"/>
                </a:lnTo>
                <a:lnTo>
                  <a:pt x="400" y="832"/>
                </a:lnTo>
                <a:lnTo>
                  <a:pt x="405" y="831"/>
                </a:lnTo>
                <a:lnTo>
                  <a:pt x="408" y="829"/>
                </a:lnTo>
                <a:lnTo>
                  <a:pt x="411" y="825"/>
                </a:lnTo>
                <a:lnTo>
                  <a:pt x="415" y="822"/>
                </a:lnTo>
                <a:lnTo>
                  <a:pt x="418" y="819"/>
                </a:lnTo>
                <a:lnTo>
                  <a:pt x="425" y="816"/>
                </a:lnTo>
                <a:lnTo>
                  <a:pt x="433" y="815"/>
                </a:lnTo>
                <a:lnTo>
                  <a:pt x="433" y="815"/>
                </a:lnTo>
                <a:lnTo>
                  <a:pt x="434" y="805"/>
                </a:lnTo>
                <a:lnTo>
                  <a:pt x="436" y="799"/>
                </a:lnTo>
                <a:lnTo>
                  <a:pt x="437" y="793"/>
                </a:lnTo>
                <a:lnTo>
                  <a:pt x="440" y="789"/>
                </a:lnTo>
                <a:lnTo>
                  <a:pt x="443" y="785"/>
                </a:lnTo>
                <a:lnTo>
                  <a:pt x="447" y="781"/>
                </a:lnTo>
                <a:lnTo>
                  <a:pt x="457" y="772"/>
                </a:lnTo>
                <a:lnTo>
                  <a:pt x="473" y="772"/>
                </a:lnTo>
                <a:lnTo>
                  <a:pt x="473" y="772"/>
                </a:lnTo>
                <a:lnTo>
                  <a:pt x="475" y="776"/>
                </a:lnTo>
                <a:lnTo>
                  <a:pt x="475" y="780"/>
                </a:lnTo>
                <a:lnTo>
                  <a:pt x="475" y="789"/>
                </a:lnTo>
                <a:lnTo>
                  <a:pt x="475" y="789"/>
                </a:lnTo>
                <a:lnTo>
                  <a:pt x="484" y="795"/>
                </a:lnTo>
                <a:lnTo>
                  <a:pt x="484" y="795"/>
                </a:lnTo>
                <a:lnTo>
                  <a:pt x="495" y="807"/>
                </a:lnTo>
                <a:lnTo>
                  <a:pt x="498" y="810"/>
                </a:lnTo>
                <a:lnTo>
                  <a:pt x="502" y="811"/>
                </a:lnTo>
                <a:lnTo>
                  <a:pt x="507" y="812"/>
                </a:lnTo>
                <a:lnTo>
                  <a:pt x="516" y="812"/>
                </a:lnTo>
                <a:lnTo>
                  <a:pt x="516" y="812"/>
                </a:lnTo>
                <a:lnTo>
                  <a:pt x="529" y="814"/>
                </a:lnTo>
                <a:lnTo>
                  <a:pt x="536" y="816"/>
                </a:lnTo>
                <a:lnTo>
                  <a:pt x="546" y="818"/>
                </a:lnTo>
                <a:lnTo>
                  <a:pt x="562" y="815"/>
                </a:lnTo>
                <a:lnTo>
                  <a:pt x="562" y="815"/>
                </a:lnTo>
                <a:lnTo>
                  <a:pt x="571" y="814"/>
                </a:lnTo>
                <a:lnTo>
                  <a:pt x="572" y="814"/>
                </a:lnTo>
                <a:lnTo>
                  <a:pt x="573" y="813"/>
                </a:lnTo>
                <a:lnTo>
                  <a:pt x="578" y="806"/>
                </a:lnTo>
                <a:lnTo>
                  <a:pt x="591" y="789"/>
                </a:lnTo>
                <a:lnTo>
                  <a:pt x="591" y="789"/>
                </a:lnTo>
                <a:lnTo>
                  <a:pt x="601" y="787"/>
                </a:lnTo>
                <a:lnTo>
                  <a:pt x="610" y="785"/>
                </a:lnTo>
                <a:lnTo>
                  <a:pt x="617" y="784"/>
                </a:lnTo>
                <a:lnTo>
                  <a:pt x="622" y="783"/>
                </a:lnTo>
                <a:lnTo>
                  <a:pt x="622" y="783"/>
                </a:lnTo>
                <a:lnTo>
                  <a:pt x="627" y="784"/>
                </a:lnTo>
                <a:lnTo>
                  <a:pt x="632" y="785"/>
                </a:lnTo>
                <a:lnTo>
                  <a:pt x="636" y="785"/>
                </a:lnTo>
                <a:lnTo>
                  <a:pt x="640" y="784"/>
                </a:lnTo>
                <a:lnTo>
                  <a:pt x="645" y="783"/>
                </a:lnTo>
                <a:lnTo>
                  <a:pt x="649" y="780"/>
                </a:lnTo>
                <a:lnTo>
                  <a:pt x="654" y="742"/>
                </a:lnTo>
                <a:lnTo>
                  <a:pt x="654" y="742"/>
                </a:lnTo>
                <a:lnTo>
                  <a:pt x="666" y="721"/>
                </a:lnTo>
                <a:lnTo>
                  <a:pt x="666" y="721"/>
                </a:lnTo>
                <a:lnTo>
                  <a:pt x="667" y="713"/>
                </a:lnTo>
                <a:lnTo>
                  <a:pt x="668" y="705"/>
                </a:lnTo>
                <a:lnTo>
                  <a:pt x="668" y="705"/>
                </a:lnTo>
                <a:lnTo>
                  <a:pt x="670" y="692"/>
                </a:lnTo>
                <a:lnTo>
                  <a:pt x="673" y="684"/>
                </a:lnTo>
                <a:lnTo>
                  <a:pt x="675" y="677"/>
                </a:lnTo>
                <a:lnTo>
                  <a:pt x="677" y="672"/>
                </a:lnTo>
                <a:lnTo>
                  <a:pt x="682" y="666"/>
                </a:lnTo>
                <a:lnTo>
                  <a:pt x="684" y="661"/>
                </a:lnTo>
                <a:lnTo>
                  <a:pt x="684" y="661"/>
                </a:lnTo>
                <a:lnTo>
                  <a:pt x="684" y="654"/>
                </a:lnTo>
                <a:lnTo>
                  <a:pt x="683" y="646"/>
                </a:lnTo>
                <a:lnTo>
                  <a:pt x="679" y="635"/>
                </a:lnTo>
                <a:lnTo>
                  <a:pt x="675" y="628"/>
                </a:lnTo>
                <a:lnTo>
                  <a:pt x="675" y="628"/>
                </a:lnTo>
                <a:lnTo>
                  <a:pt x="670" y="628"/>
                </a:lnTo>
                <a:lnTo>
                  <a:pt x="666" y="627"/>
                </a:lnTo>
                <a:lnTo>
                  <a:pt x="666" y="627"/>
                </a:lnTo>
                <a:lnTo>
                  <a:pt x="666" y="622"/>
                </a:lnTo>
                <a:lnTo>
                  <a:pt x="668" y="618"/>
                </a:lnTo>
                <a:lnTo>
                  <a:pt x="668" y="618"/>
                </a:lnTo>
                <a:lnTo>
                  <a:pt x="668" y="612"/>
                </a:lnTo>
                <a:lnTo>
                  <a:pt x="667" y="608"/>
                </a:lnTo>
                <a:lnTo>
                  <a:pt x="665" y="600"/>
                </a:lnTo>
                <a:lnTo>
                  <a:pt x="663" y="595"/>
                </a:lnTo>
                <a:lnTo>
                  <a:pt x="663" y="592"/>
                </a:lnTo>
                <a:lnTo>
                  <a:pt x="663" y="586"/>
                </a:lnTo>
                <a:lnTo>
                  <a:pt x="664" y="581"/>
                </a:lnTo>
                <a:lnTo>
                  <a:pt x="664" y="581"/>
                </a:lnTo>
                <a:lnTo>
                  <a:pt x="675" y="577"/>
                </a:lnTo>
                <a:lnTo>
                  <a:pt x="675" y="577"/>
                </a:lnTo>
                <a:lnTo>
                  <a:pt x="678" y="570"/>
                </a:lnTo>
                <a:lnTo>
                  <a:pt x="679" y="564"/>
                </a:lnTo>
                <a:lnTo>
                  <a:pt x="679" y="558"/>
                </a:lnTo>
                <a:lnTo>
                  <a:pt x="678" y="554"/>
                </a:lnTo>
                <a:lnTo>
                  <a:pt x="678" y="551"/>
                </a:lnTo>
                <a:lnTo>
                  <a:pt x="678" y="546"/>
                </a:lnTo>
                <a:lnTo>
                  <a:pt x="681" y="542"/>
                </a:lnTo>
                <a:lnTo>
                  <a:pt x="684" y="535"/>
                </a:lnTo>
                <a:lnTo>
                  <a:pt x="684" y="535"/>
                </a:lnTo>
                <a:lnTo>
                  <a:pt x="691" y="536"/>
                </a:lnTo>
                <a:lnTo>
                  <a:pt x="694" y="538"/>
                </a:lnTo>
                <a:lnTo>
                  <a:pt x="697" y="541"/>
                </a:lnTo>
                <a:lnTo>
                  <a:pt x="704" y="541"/>
                </a:lnTo>
                <a:lnTo>
                  <a:pt x="704" y="541"/>
                </a:lnTo>
                <a:lnTo>
                  <a:pt x="707" y="536"/>
                </a:lnTo>
                <a:lnTo>
                  <a:pt x="708" y="533"/>
                </a:lnTo>
                <a:lnTo>
                  <a:pt x="711" y="526"/>
                </a:lnTo>
                <a:lnTo>
                  <a:pt x="713" y="518"/>
                </a:lnTo>
                <a:lnTo>
                  <a:pt x="715" y="515"/>
                </a:lnTo>
                <a:lnTo>
                  <a:pt x="719" y="510"/>
                </a:lnTo>
                <a:lnTo>
                  <a:pt x="719" y="510"/>
                </a:lnTo>
                <a:lnTo>
                  <a:pt x="724" y="508"/>
                </a:lnTo>
                <a:lnTo>
                  <a:pt x="730" y="507"/>
                </a:lnTo>
                <a:lnTo>
                  <a:pt x="742" y="506"/>
                </a:lnTo>
                <a:lnTo>
                  <a:pt x="752" y="507"/>
                </a:lnTo>
                <a:lnTo>
                  <a:pt x="756" y="508"/>
                </a:lnTo>
                <a:lnTo>
                  <a:pt x="756" y="508"/>
                </a:lnTo>
                <a:lnTo>
                  <a:pt x="764" y="507"/>
                </a:lnTo>
                <a:lnTo>
                  <a:pt x="772" y="504"/>
                </a:lnTo>
                <a:lnTo>
                  <a:pt x="781" y="499"/>
                </a:lnTo>
                <a:lnTo>
                  <a:pt x="781" y="499"/>
                </a:lnTo>
                <a:lnTo>
                  <a:pt x="803" y="497"/>
                </a:lnTo>
                <a:lnTo>
                  <a:pt x="820" y="495"/>
                </a:lnTo>
                <a:lnTo>
                  <a:pt x="831" y="491"/>
                </a:lnTo>
                <a:lnTo>
                  <a:pt x="831" y="491"/>
                </a:lnTo>
                <a:lnTo>
                  <a:pt x="832" y="485"/>
                </a:lnTo>
                <a:lnTo>
                  <a:pt x="832" y="477"/>
                </a:lnTo>
                <a:lnTo>
                  <a:pt x="830" y="468"/>
                </a:lnTo>
                <a:lnTo>
                  <a:pt x="827" y="460"/>
                </a:lnTo>
                <a:lnTo>
                  <a:pt x="819" y="446"/>
                </a:lnTo>
                <a:lnTo>
                  <a:pt x="816" y="437"/>
                </a:lnTo>
                <a:lnTo>
                  <a:pt x="816" y="408"/>
                </a:lnTo>
                <a:lnTo>
                  <a:pt x="816" y="408"/>
                </a:lnTo>
                <a:lnTo>
                  <a:pt x="813" y="402"/>
                </a:lnTo>
                <a:lnTo>
                  <a:pt x="811" y="395"/>
                </a:lnTo>
                <a:lnTo>
                  <a:pt x="807" y="385"/>
                </a:lnTo>
                <a:lnTo>
                  <a:pt x="805" y="380"/>
                </a:lnTo>
                <a:lnTo>
                  <a:pt x="803" y="375"/>
                </a:lnTo>
                <a:lnTo>
                  <a:pt x="803" y="370"/>
                </a:lnTo>
                <a:lnTo>
                  <a:pt x="805" y="364"/>
                </a:lnTo>
                <a:lnTo>
                  <a:pt x="805" y="364"/>
                </a:lnTo>
                <a:lnTo>
                  <a:pt x="810" y="363"/>
                </a:lnTo>
                <a:lnTo>
                  <a:pt x="815" y="363"/>
                </a:lnTo>
                <a:lnTo>
                  <a:pt x="819" y="362"/>
                </a:lnTo>
                <a:lnTo>
                  <a:pt x="825" y="361"/>
                </a:lnTo>
                <a:lnTo>
                  <a:pt x="825" y="361"/>
                </a:lnTo>
                <a:lnTo>
                  <a:pt x="827" y="352"/>
                </a:lnTo>
                <a:lnTo>
                  <a:pt x="829" y="341"/>
                </a:lnTo>
                <a:lnTo>
                  <a:pt x="831" y="318"/>
                </a:lnTo>
                <a:lnTo>
                  <a:pt x="831" y="318"/>
                </a:lnTo>
                <a:lnTo>
                  <a:pt x="831" y="314"/>
                </a:lnTo>
                <a:lnTo>
                  <a:pt x="831" y="309"/>
                </a:lnTo>
                <a:lnTo>
                  <a:pt x="828" y="300"/>
                </a:lnTo>
                <a:lnTo>
                  <a:pt x="828" y="300"/>
                </a:lnTo>
                <a:lnTo>
                  <a:pt x="818" y="302"/>
                </a:lnTo>
                <a:lnTo>
                  <a:pt x="809" y="303"/>
                </a:lnTo>
                <a:lnTo>
                  <a:pt x="805" y="303"/>
                </a:lnTo>
                <a:lnTo>
                  <a:pt x="799" y="302"/>
                </a:lnTo>
                <a:lnTo>
                  <a:pt x="793" y="299"/>
                </a:lnTo>
                <a:lnTo>
                  <a:pt x="788" y="297"/>
                </a:lnTo>
                <a:lnTo>
                  <a:pt x="788" y="297"/>
                </a:lnTo>
                <a:lnTo>
                  <a:pt x="789" y="288"/>
                </a:lnTo>
                <a:lnTo>
                  <a:pt x="791" y="278"/>
                </a:lnTo>
                <a:lnTo>
                  <a:pt x="798" y="254"/>
                </a:lnTo>
                <a:lnTo>
                  <a:pt x="806" y="229"/>
                </a:lnTo>
                <a:lnTo>
                  <a:pt x="810" y="219"/>
                </a:lnTo>
                <a:lnTo>
                  <a:pt x="813" y="211"/>
                </a:lnTo>
                <a:lnTo>
                  <a:pt x="813" y="202"/>
                </a:lnTo>
                <a:lnTo>
                  <a:pt x="813" y="202"/>
                </a:lnTo>
                <a:lnTo>
                  <a:pt x="818" y="199"/>
                </a:lnTo>
                <a:lnTo>
                  <a:pt x="822" y="197"/>
                </a:lnTo>
                <a:lnTo>
                  <a:pt x="828" y="195"/>
                </a:lnTo>
                <a:lnTo>
                  <a:pt x="834" y="195"/>
                </a:lnTo>
                <a:lnTo>
                  <a:pt x="834" y="195"/>
                </a:lnTo>
                <a:lnTo>
                  <a:pt x="838" y="188"/>
                </a:lnTo>
                <a:lnTo>
                  <a:pt x="840" y="179"/>
                </a:lnTo>
                <a:lnTo>
                  <a:pt x="840" y="179"/>
                </a:lnTo>
                <a:lnTo>
                  <a:pt x="839" y="169"/>
                </a:lnTo>
                <a:lnTo>
                  <a:pt x="836" y="159"/>
                </a:lnTo>
                <a:lnTo>
                  <a:pt x="836" y="159"/>
                </a:lnTo>
                <a:lnTo>
                  <a:pt x="822" y="162"/>
                </a:lnTo>
                <a:lnTo>
                  <a:pt x="813" y="163"/>
                </a:lnTo>
                <a:lnTo>
                  <a:pt x="810" y="163"/>
                </a:lnTo>
                <a:lnTo>
                  <a:pt x="806" y="162"/>
                </a:lnTo>
                <a:lnTo>
                  <a:pt x="806" y="162"/>
                </a:lnTo>
                <a:lnTo>
                  <a:pt x="802" y="161"/>
                </a:lnTo>
                <a:lnTo>
                  <a:pt x="801" y="160"/>
                </a:lnTo>
                <a:lnTo>
                  <a:pt x="798" y="159"/>
                </a:lnTo>
                <a:lnTo>
                  <a:pt x="787" y="159"/>
                </a:lnTo>
                <a:lnTo>
                  <a:pt x="787" y="159"/>
                </a:lnTo>
                <a:lnTo>
                  <a:pt x="782" y="164"/>
                </a:lnTo>
                <a:lnTo>
                  <a:pt x="780" y="170"/>
                </a:lnTo>
                <a:lnTo>
                  <a:pt x="780" y="174"/>
                </a:lnTo>
                <a:lnTo>
                  <a:pt x="781" y="179"/>
                </a:lnTo>
                <a:lnTo>
                  <a:pt x="782" y="183"/>
                </a:lnTo>
                <a:lnTo>
                  <a:pt x="782" y="189"/>
                </a:lnTo>
                <a:lnTo>
                  <a:pt x="780" y="194"/>
                </a:lnTo>
                <a:lnTo>
                  <a:pt x="775" y="202"/>
                </a:lnTo>
                <a:lnTo>
                  <a:pt x="755" y="202"/>
                </a:lnTo>
                <a:lnTo>
                  <a:pt x="755" y="202"/>
                </a:lnTo>
                <a:lnTo>
                  <a:pt x="748" y="209"/>
                </a:lnTo>
                <a:lnTo>
                  <a:pt x="745" y="211"/>
                </a:lnTo>
                <a:lnTo>
                  <a:pt x="742" y="212"/>
                </a:lnTo>
                <a:lnTo>
                  <a:pt x="737" y="217"/>
                </a:lnTo>
                <a:lnTo>
                  <a:pt x="737" y="224"/>
                </a:lnTo>
                <a:lnTo>
                  <a:pt x="737" y="224"/>
                </a:lnTo>
                <a:lnTo>
                  <a:pt x="731" y="228"/>
                </a:lnTo>
                <a:lnTo>
                  <a:pt x="723" y="228"/>
                </a:lnTo>
                <a:lnTo>
                  <a:pt x="723" y="228"/>
                </a:lnTo>
                <a:lnTo>
                  <a:pt x="715" y="227"/>
                </a:lnTo>
                <a:lnTo>
                  <a:pt x="711" y="224"/>
                </a:lnTo>
                <a:lnTo>
                  <a:pt x="707" y="223"/>
                </a:lnTo>
                <a:lnTo>
                  <a:pt x="704" y="221"/>
                </a:lnTo>
                <a:lnTo>
                  <a:pt x="701" y="217"/>
                </a:lnTo>
                <a:lnTo>
                  <a:pt x="695" y="213"/>
                </a:lnTo>
                <a:lnTo>
                  <a:pt x="695" y="213"/>
                </a:lnTo>
                <a:lnTo>
                  <a:pt x="691" y="212"/>
                </a:lnTo>
                <a:lnTo>
                  <a:pt x="686" y="208"/>
                </a:lnTo>
                <a:lnTo>
                  <a:pt x="686" y="208"/>
                </a:lnTo>
                <a:lnTo>
                  <a:pt x="678" y="204"/>
                </a:lnTo>
                <a:lnTo>
                  <a:pt x="673" y="203"/>
                </a:lnTo>
                <a:lnTo>
                  <a:pt x="667" y="203"/>
                </a:lnTo>
                <a:lnTo>
                  <a:pt x="664" y="203"/>
                </a:lnTo>
                <a:lnTo>
                  <a:pt x="660" y="206"/>
                </a:lnTo>
                <a:lnTo>
                  <a:pt x="657" y="208"/>
                </a:lnTo>
                <a:lnTo>
                  <a:pt x="649" y="213"/>
                </a:lnTo>
                <a:lnTo>
                  <a:pt x="649" y="213"/>
                </a:lnTo>
                <a:lnTo>
                  <a:pt x="645" y="212"/>
                </a:lnTo>
                <a:lnTo>
                  <a:pt x="644" y="210"/>
                </a:lnTo>
                <a:lnTo>
                  <a:pt x="641" y="209"/>
                </a:lnTo>
                <a:lnTo>
                  <a:pt x="637" y="208"/>
                </a:lnTo>
                <a:lnTo>
                  <a:pt x="637" y="208"/>
                </a:lnTo>
                <a:lnTo>
                  <a:pt x="634" y="210"/>
                </a:lnTo>
                <a:lnTo>
                  <a:pt x="629" y="213"/>
                </a:lnTo>
                <a:lnTo>
                  <a:pt x="629" y="226"/>
                </a:lnTo>
                <a:lnTo>
                  <a:pt x="629" y="226"/>
                </a:lnTo>
                <a:lnTo>
                  <a:pt x="624" y="230"/>
                </a:lnTo>
                <a:lnTo>
                  <a:pt x="618" y="232"/>
                </a:lnTo>
                <a:lnTo>
                  <a:pt x="605" y="231"/>
                </a:lnTo>
                <a:lnTo>
                  <a:pt x="605" y="231"/>
                </a:lnTo>
                <a:lnTo>
                  <a:pt x="596" y="242"/>
                </a:lnTo>
                <a:lnTo>
                  <a:pt x="590" y="248"/>
                </a:lnTo>
                <a:lnTo>
                  <a:pt x="586" y="251"/>
                </a:lnTo>
                <a:lnTo>
                  <a:pt x="571" y="251"/>
                </a:lnTo>
                <a:lnTo>
                  <a:pt x="571" y="251"/>
                </a:lnTo>
                <a:lnTo>
                  <a:pt x="569" y="250"/>
                </a:lnTo>
                <a:lnTo>
                  <a:pt x="564" y="247"/>
                </a:lnTo>
                <a:lnTo>
                  <a:pt x="561" y="246"/>
                </a:lnTo>
                <a:lnTo>
                  <a:pt x="558" y="245"/>
                </a:lnTo>
                <a:lnTo>
                  <a:pt x="553" y="245"/>
                </a:lnTo>
                <a:lnTo>
                  <a:pt x="548" y="246"/>
                </a:lnTo>
                <a:lnTo>
                  <a:pt x="548" y="246"/>
                </a:lnTo>
                <a:lnTo>
                  <a:pt x="545" y="254"/>
                </a:lnTo>
                <a:lnTo>
                  <a:pt x="542" y="262"/>
                </a:lnTo>
                <a:lnTo>
                  <a:pt x="542" y="262"/>
                </a:lnTo>
                <a:lnTo>
                  <a:pt x="534" y="265"/>
                </a:lnTo>
                <a:lnTo>
                  <a:pt x="530" y="264"/>
                </a:lnTo>
                <a:lnTo>
                  <a:pt x="525" y="261"/>
                </a:lnTo>
                <a:lnTo>
                  <a:pt x="519" y="257"/>
                </a:lnTo>
                <a:lnTo>
                  <a:pt x="519" y="257"/>
                </a:lnTo>
                <a:lnTo>
                  <a:pt x="521" y="245"/>
                </a:lnTo>
                <a:lnTo>
                  <a:pt x="521" y="245"/>
                </a:lnTo>
                <a:lnTo>
                  <a:pt x="523" y="240"/>
                </a:lnTo>
                <a:lnTo>
                  <a:pt x="524" y="238"/>
                </a:lnTo>
                <a:lnTo>
                  <a:pt x="524" y="230"/>
                </a:lnTo>
                <a:lnTo>
                  <a:pt x="524" y="230"/>
                </a:lnTo>
                <a:lnTo>
                  <a:pt x="525" y="227"/>
                </a:lnTo>
                <a:lnTo>
                  <a:pt x="529" y="224"/>
                </a:lnTo>
                <a:lnTo>
                  <a:pt x="531" y="220"/>
                </a:lnTo>
                <a:lnTo>
                  <a:pt x="533" y="213"/>
                </a:lnTo>
                <a:lnTo>
                  <a:pt x="533" y="213"/>
                </a:lnTo>
                <a:lnTo>
                  <a:pt x="533" y="207"/>
                </a:lnTo>
                <a:lnTo>
                  <a:pt x="535" y="200"/>
                </a:lnTo>
                <a:lnTo>
                  <a:pt x="535" y="200"/>
                </a:lnTo>
                <a:lnTo>
                  <a:pt x="543" y="201"/>
                </a:lnTo>
                <a:lnTo>
                  <a:pt x="551" y="202"/>
                </a:lnTo>
                <a:lnTo>
                  <a:pt x="551" y="202"/>
                </a:lnTo>
                <a:lnTo>
                  <a:pt x="557" y="197"/>
                </a:lnTo>
                <a:lnTo>
                  <a:pt x="560" y="192"/>
                </a:lnTo>
                <a:lnTo>
                  <a:pt x="562" y="188"/>
                </a:lnTo>
                <a:lnTo>
                  <a:pt x="562" y="179"/>
                </a:lnTo>
                <a:lnTo>
                  <a:pt x="555" y="164"/>
                </a:lnTo>
                <a:lnTo>
                  <a:pt x="555" y="164"/>
                </a:lnTo>
                <a:lnTo>
                  <a:pt x="557" y="156"/>
                </a:lnTo>
                <a:lnTo>
                  <a:pt x="557" y="147"/>
                </a:lnTo>
                <a:lnTo>
                  <a:pt x="557" y="130"/>
                </a:lnTo>
                <a:lnTo>
                  <a:pt x="557" y="130"/>
                </a:lnTo>
                <a:lnTo>
                  <a:pt x="558" y="127"/>
                </a:lnTo>
                <a:lnTo>
                  <a:pt x="560" y="122"/>
                </a:lnTo>
                <a:lnTo>
                  <a:pt x="562" y="114"/>
                </a:lnTo>
                <a:lnTo>
                  <a:pt x="561" y="109"/>
                </a:lnTo>
                <a:lnTo>
                  <a:pt x="560" y="106"/>
                </a:lnTo>
                <a:lnTo>
                  <a:pt x="560" y="106"/>
                </a:lnTo>
                <a:lnTo>
                  <a:pt x="559" y="103"/>
                </a:lnTo>
                <a:lnTo>
                  <a:pt x="557" y="101"/>
                </a:lnTo>
                <a:lnTo>
                  <a:pt x="555" y="96"/>
                </a:lnTo>
                <a:lnTo>
                  <a:pt x="555" y="86"/>
                </a:lnTo>
                <a:lnTo>
                  <a:pt x="555" y="86"/>
                </a:lnTo>
                <a:lnTo>
                  <a:pt x="545" y="77"/>
                </a:lnTo>
                <a:lnTo>
                  <a:pt x="541" y="75"/>
                </a:lnTo>
                <a:lnTo>
                  <a:pt x="535" y="73"/>
                </a:lnTo>
                <a:lnTo>
                  <a:pt x="535" y="73"/>
                </a:lnTo>
                <a:lnTo>
                  <a:pt x="530" y="73"/>
                </a:lnTo>
                <a:lnTo>
                  <a:pt x="526" y="73"/>
                </a:lnTo>
                <a:lnTo>
                  <a:pt x="522" y="74"/>
                </a:lnTo>
                <a:lnTo>
                  <a:pt x="520" y="73"/>
                </a:lnTo>
                <a:lnTo>
                  <a:pt x="516" y="70"/>
                </a:lnTo>
                <a:lnTo>
                  <a:pt x="504" y="58"/>
                </a:lnTo>
                <a:lnTo>
                  <a:pt x="487" y="58"/>
                </a:lnTo>
                <a:lnTo>
                  <a:pt x="487" y="58"/>
                </a:lnTo>
                <a:lnTo>
                  <a:pt x="482" y="55"/>
                </a:lnTo>
                <a:lnTo>
                  <a:pt x="476" y="49"/>
                </a:lnTo>
                <a:lnTo>
                  <a:pt x="469" y="49"/>
                </a:lnTo>
                <a:lnTo>
                  <a:pt x="469" y="49"/>
                </a:lnTo>
                <a:lnTo>
                  <a:pt x="465" y="45"/>
                </a:lnTo>
                <a:lnTo>
                  <a:pt x="460" y="44"/>
                </a:lnTo>
                <a:lnTo>
                  <a:pt x="460" y="44"/>
                </a:lnTo>
                <a:lnTo>
                  <a:pt x="454" y="39"/>
                </a:lnTo>
                <a:lnTo>
                  <a:pt x="449" y="38"/>
                </a:lnTo>
                <a:lnTo>
                  <a:pt x="435" y="38"/>
                </a:lnTo>
                <a:lnTo>
                  <a:pt x="435" y="38"/>
                </a:lnTo>
                <a:lnTo>
                  <a:pt x="431" y="42"/>
                </a:lnTo>
                <a:lnTo>
                  <a:pt x="428" y="44"/>
                </a:lnTo>
                <a:lnTo>
                  <a:pt x="425" y="45"/>
                </a:lnTo>
                <a:lnTo>
                  <a:pt x="421" y="44"/>
                </a:lnTo>
                <a:lnTo>
                  <a:pt x="416" y="40"/>
                </a:lnTo>
                <a:lnTo>
                  <a:pt x="409" y="38"/>
                </a:lnTo>
                <a:lnTo>
                  <a:pt x="409" y="38"/>
                </a:lnTo>
                <a:lnTo>
                  <a:pt x="406" y="38"/>
                </a:lnTo>
                <a:lnTo>
                  <a:pt x="401" y="38"/>
                </a:lnTo>
                <a:lnTo>
                  <a:pt x="396" y="39"/>
                </a:lnTo>
                <a:lnTo>
                  <a:pt x="392" y="42"/>
                </a:lnTo>
                <a:lnTo>
                  <a:pt x="389" y="46"/>
                </a:lnTo>
                <a:lnTo>
                  <a:pt x="378" y="46"/>
                </a:lnTo>
                <a:lnTo>
                  <a:pt x="378" y="46"/>
                </a:lnTo>
                <a:lnTo>
                  <a:pt x="372" y="49"/>
                </a:lnTo>
                <a:lnTo>
                  <a:pt x="366" y="49"/>
                </a:lnTo>
                <a:lnTo>
                  <a:pt x="366" y="49"/>
                </a:lnTo>
                <a:lnTo>
                  <a:pt x="361" y="52"/>
                </a:lnTo>
                <a:lnTo>
                  <a:pt x="354" y="59"/>
                </a:lnTo>
                <a:lnTo>
                  <a:pt x="348" y="66"/>
                </a:lnTo>
                <a:lnTo>
                  <a:pt x="342" y="71"/>
                </a:lnTo>
                <a:lnTo>
                  <a:pt x="342" y="71"/>
                </a:lnTo>
                <a:lnTo>
                  <a:pt x="335" y="67"/>
                </a:lnTo>
                <a:lnTo>
                  <a:pt x="329" y="63"/>
                </a:lnTo>
                <a:lnTo>
                  <a:pt x="323" y="58"/>
                </a:lnTo>
                <a:lnTo>
                  <a:pt x="316" y="55"/>
                </a:lnTo>
                <a:lnTo>
                  <a:pt x="294" y="55"/>
                </a:lnTo>
                <a:lnTo>
                  <a:pt x="285" y="49"/>
                </a:lnTo>
                <a:lnTo>
                  <a:pt x="285" y="49"/>
                </a:lnTo>
                <a:lnTo>
                  <a:pt x="283" y="49"/>
                </a:lnTo>
                <a:lnTo>
                  <a:pt x="282" y="49"/>
                </a:lnTo>
                <a:lnTo>
                  <a:pt x="280" y="49"/>
                </a:lnTo>
                <a:lnTo>
                  <a:pt x="276" y="47"/>
                </a:lnTo>
                <a:lnTo>
                  <a:pt x="267" y="38"/>
                </a:lnTo>
                <a:lnTo>
                  <a:pt x="267" y="38"/>
                </a:lnTo>
                <a:lnTo>
                  <a:pt x="258" y="39"/>
                </a:lnTo>
                <a:lnTo>
                  <a:pt x="249" y="38"/>
                </a:lnTo>
                <a:lnTo>
                  <a:pt x="246" y="37"/>
                </a:lnTo>
                <a:lnTo>
                  <a:pt x="242" y="36"/>
                </a:lnTo>
                <a:lnTo>
                  <a:pt x="238" y="34"/>
                </a:lnTo>
                <a:lnTo>
                  <a:pt x="235" y="29"/>
                </a:lnTo>
                <a:lnTo>
                  <a:pt x="227" y="18"/>
                </a:lnTo>
                <a:lnTo>
                  <a:pt x="227" y="18"/>
                </a:lnTo>
                <a:lnTo>
                  <a:pt x="219" y="12"/>
                </a:lnTo>
                <a:lnTo>
                  <a:pt x="213" y="6"/>
                </a:lnTo>
                <a:lnTo>
                  <a:pt x="213" y="6"/>
                </a:lnTo>
                <a:lnTo>
                  <a:pt x="208" y="4"/>
                </a:lnTo>
                <a:lnTo>
                  <a:pt x="204" y="3"/>
                </a:lnTo>
                <a:lnTo>
                  <a:pt x="195" y="0"/>
                </a:lnTo>
                <a:lnTo>
                  <a:pt x="195" y="0"/>
                </a:lnTo>
                <a:lnTo>
                  <a:pt x="189" y="0"/>
                </a:lnTo>
                <a:lnTo>
                  <a:pt x="183" y="2"/>
                </a:lnTo>
                <a:lnTo>
                  <a:pt x="183" y="2"/>
                </a:lnTo>
                <a:lnTo>
                  <a:pt x="182" y="6"/>
                </a:lnTo>
                <a:lnTo>
                  <a:pt x="181" y="9"/>
                </a:lnTo>
                <a:lnTo>
                  <a:pt x="181" y="9"/>
                </a:lnTo>
                <a:lnTo>
                  <a:pt x="178" y="13"/>
                </a:lnTo>
                <a:lnTo>
                  <a:pt x="178" y="20"/>
                </a:lnTo>
                <a:lnTo>
                  <a:pt x="178" y="20"/>
                </a:lnTo>
                <a:lnTo>
                  <a:pt x="186" y="25"/>
                </a:lnTo>
                <a:lnTo>
                  <a:pt x="192" y="28"/>
                </a:lnTo>
                <a:lnTo>
                  <a:pt x="192" y="28"/>
                </a:lnTo>
                <a:lnTo>
                  <a:pt x="192" y="32"/>
                </a:lnTo>
                <a:lnTo>
                  <a:pt x="192" y="36"/>
                </a:lnTo>
                <a:lnTo>
                  <a:pt x="190" y="38"/>
                </a:lnTo>
                <a:lnTo>
                  <a:pt x="188" y="40"/>
                </a:lnTo>
                <a:lnTo>
                  <a:pt x="180" y="45"/>
                </a:lnTo>
                <a:lnTo>
                  <a:pt x="173" y="49"/>
                </a:lnTo>
                <a:lnTo>
                  <a:pt x="167" y="55"/>
                </a:lnTo>
                <a:lnTo>
                  <a:pt x="167" y="55"/>
                </a:lnTo>
                <a:lnTo>
                  <a:pt x="156" y="55"/>
                </a:lnTo>
                <a:lnTo>
                  <a:pt x="150" y="54"/>
                </a:lnTo>
                <a:lnTo>
                  <a:pt x="145" y="52"/>
                </a:lnTo>
                <a:lnTo>
                  <a:pt x="145" y="52"/>
                </a:lnTo>
                <a:lnTo>
                  <a:pt x="142" y="50"/>
                </a:lnTo>
                <a:lnTo>
                  <a:pt x="141" y="49"/>
                </a:lnTo>
                <a:lnTo>
                  <a:pt x="137" y="49"/>
                </a:lnTo>
                <a:lnTo>
                  <a:pt x="129" y="42"/>
                </a:lnTo>
                <a:lnTo>
                  <a:pt x="129" y="42"/>
                </a:lnTo>
                <a:lnTo>
                  <a:pt x="123" y="40"/>
                </a:lnTo>
                <a:lnTo>
                  <a:pt x="119" y="38"/>
                </a:lnTo>
                <a:lnTo>
                  <a:pt x="114" y="37"/>
                </a:lnTo>
                <a:lnTo>
                  <a:pt x="109" y="35"/>
                </a:lnTo>
                <a:lnTo>
                  <a:pt x="109" y="35"/>
                </a:lnTo>
                <a:lnTo>
                  <a:pt x="104" y="37"/>
                </a:lnTo>
                <a:lnTo>
                  <a:pt x="99" y="41"/>
                </a:lnTo>
                <a:lnTo>
                  <a:pt x="94" y="47"/>
                </a:lnTo>
                <a:lnTo>
                  <a:pt x="91" y="51"/>
                </a:lnTo>
                <a:lnTo>
                  <a:pt x="91" y="51"/>
                </a:lnTo>
                <a:lnTo>
                  <a:pt x="89" y="63"/>
                </a:lnTo>
                <a:lnTo>
                  <a:pt x="89" y="63"/>
                </a:lnTo>
                <a:lnTo>
                  <a:pt x="93" y="68"/>
                </a:lnTo>
                <a:lnTo>
                  <a:pt x="97" y="73"/>
                </a:lnTo>
                <a:lnTo>
                  <a:pt x="99" y="107"/>
                </a:lnTo>
                <a:lnTo>
                  <a:pt x="105" y="136"/>
                </a:lnTo>
                <a:lnTo>
                  <a:pt x="105" y="136"/>
                </a:lnTo>
                <a:lnTo>
                  <a:pt x="103" y="143"/>
                </a:lnTo>
                <a:lnTo>
                  <a:pt x="101" y="147"/>
                </a:lnTo>
                <a:lnTo>
                  <a:pt x="94" y="155"/>
                </a:lnTo>
                <a:lnTo>
                  <a:pt x="96" y="188"/>
                </a:lnTo>
                <a:lnTo>
                  <a:pt x="96" y="188"/>
                </a:lnTo>
                <a:lnTo>
                  <a:pt x="101" y="197"/>
                </a:lnTo>
                <a:lnTo>
                  <a:pt x="104" y="204"/>
                </a:lnTo>
                <a:lnTo>
                  <a:pt x="109" y="212"/>
                </a:lnTo>
                <a:lnTo>
                  <a:pt x="112" y="220"/>
                </a:lnTo>
                <a:lnTo>
                  <a:pt x="112" y="220"/>
                </a:lnTo>
                <a:lnTo>
                  <a:pt x="113" y="223"/>
                </a:lnTo>
                <a:lnTo>
                  <a:pt x="113" y="227"/>
                </a:lnTo>
                <a:lnTo>
                  <a:pt x="112" y="233"/>
                </a:lnTo>
                <a:lnTo>
                  <a:pt x="111" y="245"/>
                </a:lnTo>
                <a:lnTo>
                  <a:pt x="111" y="252"/>
                </a:lnTo>
                <a:lnTo>
                  <a:pt x="112" y="262"/>
                </a:lnTo>
                <a:lnTo>
                  <a:pt x="118" y="306"/>
                </a:lnTo>
                <a:lnTo>
                  <a:pt x="118" y="306"/>
                </a:lnTo>
                <a:lnTo>
                  <a:pt x="115" y="317"/>
                </a:lnTo>
                <a:lnTo>
                  <a:pt x="122" y="328"/>
                </a:lnTo>
                <a:lnTo>
                  <a:pt x="122" y="328"/>
                </a:lnTo>
                <a:lnTo>
                  <a:pt x="122" y="334"/>
                </a:lnTo>
                <a:lnTo>
                  <a:pt x="122" y="340"/>
                </a:lnTo>
                <a:lnTo>
                  <a:pt x="120" y="345"/>
                </a:lnTo>
                <a:lnTo>
                  <a:pt x="118" y="351"/>
                </a:lnTo>
                <a:lnTo>
                  <a:pt x="112" y="360"/>
                </a:lnTo>
                <a:lnTo>
                  <a:pt x="108" y="367"/>
                </a:lnTo>
                <a:lnTo>
                  <a:pt x="108" y="367"/>
                </a:lnTo>
                <a:lnTo>
                  <a:pt x="100" y="367"/>
                </a:lnTo>
                <a:lnTo>
                  <a:pt x="94" y="363"/>
                </a:lnTo>
                <a:lnTo>
                  <a:pt x="94" y="363"/>
                </a:lnTo>
                <a:lnTo>
                  <a:pt x="86" y="359"/>
                </a:lnTo>
                <a:lnTo>
                  <a:pt x="78" y="357"/>
                </a:lnTo>
                <a:lnTo>
                  <a:pt x="71" y="357"/>
                </a:lnTo>
                <a:lnTo>
                  <a:pt x="71" y="357"/>
                </a:lnTo>
                <a:lnTo>
                  <a:pt x="63" y="352"/>
                </a:lnTo>
                <a:lnTo>
                  <a:pt x="63" y="352"/>
                </a:lnTo>
                <a:lnTo>
                  <a:pt x="56" y="348"/>
                </a:lnTo>
                <a:lnTo>
                  <a:pt x="52" y="348"/>
                </a:lnTo>
                <a:lnTo>
                  <a:pt x="45" y="347"/>
                </a:lnTo>
                <a:lnTo>
                  <a:pt x="45" y="347"/>
                </a:lnTo>
                <a:lnTo>
                  <a:pt x="30" y="344"/>
                </a:lnTo>
                <a:lnTo>
                  <a:pt x="30" y="344"/>
                </a:lnTo>
                <a:lnTo>
                  <a:pt x="26" y="345"/>
                </a:lnTo>
                <a:lnTo>
                  <a:pt x="22" y="350"/>
                </a:lnTo>
                <a:lnTo>
                  <a:pt x="22" y="350"/>
                </a:lnTo>
                <a:lnTo>
                  <a:pt x="22" y="360"/>
                </a:lnTo>
                <a:lnTo>
                  <a:pt x="19" y="366"/>
                </a:lnTo>
                <a:lnTo>
                  <a:pt x="17" y="371"/>
                </a:lnTo>
                <a:lnTo>
                  <a:pt x="15" y="373"/>
                </a:lnTo>
                <a:lnTo>
                  <a:pt x="9" y="378"/>
                </a:lnTo>
                <a:lnTo>
                  <a:pt x="7" y="381"/>
                </a:lnTo>
                <a:lnTo>
                  <a:pt x="5" y="384"/>
                </a:lnTo>
                <a:lnTo>
                  <a:pt x="5" y="384"/>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91" name="Freeform 20"/>
          <p:cNvSpPr/>
          <p:nvPr/>
        </p:nvSpPr>
        <p:spPr bwMode="auto">
          <a:xfrm>
            <a:off x="4081125" y="2686599"/>
            <a:ext cx="1476496" cy="1130824"/>
          </a:xfrm>
          <a:custGeom>
            <a:avLst/>
            <a:gdLst>
              <a:gd name="T0" fmla="*/ 104 w 982"/>
              <a:gd name="T1" fmla="*/ 402 h 752"/>
              <a:gd name="T2" fmla="*/ 141 w 982"/>
              <a:gd name="T3" fmla="*/ 419 h 752"/>
              <a:gd name="T4" fmla="*/ 161 w 982"/>
              <a:gd name="T5" fmla="*/ 453 h 752"/>
              <a:gd name="T6" fmla="*/ 162 w 982"/>
              <a:gd name="T7" fmla="*/ 523 h 752"/>
              <a:gd name="T8" fmla="*/ 135 w 982"/>
              <a:gd name="T9" fmla="*/ 544 h 752"/>
              <a:gd name="T10" fmla="*/ 124 w 982"/>
              <a:gd name="T11" fmla="*/ 582 h 752"/>
              <a:gd name="T12" fmla="*/ 142 w 982"/>
              <a:gd name="T13" fmla="*/ 606 h 752"/>
              <a:gd name="T14" fmla="*/ 169 w 982"/>
              <a:gd name="T15" fmla="*/ 594 h 752"/>
              <a:gd name="T16" fmla="*/ 224 w 982"/>
              <a:gd name="T17" fmla="*/ 574 h 752"/>
              <a:gd name="T18" fmla="*/ 245 w 982"/>
              <a:gd name="T19" fmla="*/ 556 h 752"/>
              <a:gd name="T20" fmla="*/ 286 w 982"/>
              <a:gd name="T21" fmla="*/ 552 h 752"/>
              <a:gd name="T22" fmla="*/ 315 w 982"/>
              <a:gd name="T23" fmla="*/ 571 h 752"/>
              <a:gd name="T24" fmla="*/ 348 w 982"/>
              <a:gd name="T25" fmla="*/ 553 h 752"/>
              <a:gd name="T26" fmla="*/ 380 w 982"/>
              <a:gd name="T27" fmla="*/ 514 h 752"/>
              <a:gd name="T28" fmla="*/ 410 w 982"/>
              <a:gd name="T29" fmla="*/ 507 h 752"/>
              <a:gd name="T30" fmla="*/ 461 w 982"/>
              <a:gd name="T31" fmla="*/ 519 h 752"/>
              <a:gd name="T32" fmla="*/ 516 w 982"/>
              <a:gd name="T33" fmla="*/ 516 h 752"/>
              <a:gd name="T34" fmla="*/ 539 w 982"/>
              <a:gd name="T35" fmla="*/ 537 h 752"/>
              <a:gd name="T36" fmla="*/ 568 w 982"/>
              <a:gd name="T37" fmla="*/ 547 h 752"/>
              <a:gd name="T38" fmla="*/ 621 w 982"/>
              <a:gd name="T39" fmla="*/ 570 h 752"/>
              <a:gd name="T40" fmla="*/ 621 w 982"/>
              <a:gd name="T41" fmla="*/ 617 h 752"/>
              <a:gd name="T42" fmla="*/ 659 w 982"/>
              <a:gd name="T43" fmla="*/ 656 h 752"/>
              <a:gd name="T44" fmla="*/ 703 w 982"/>
              <a:gd name="T45" fmla="*/ 732 h 752"/>
              <a:gd name="T46" fmla="*/ 794 w 982"/>
              <a:gd name="T47" fmla="*/ 723 h 752"/>
              <a:gd name="T48" fmla="*/ 866 w 982"/>
              <a:gd name="T49" fmla="*/ 681 h 752"/>
              <a:gd name="T50" fmla="*/ 911 w 982"/>
              <a:gd name="T51" fmla="*/ 648 h 752"/>
              <a:gd name="T52" fmla="*/ 967 w 982"/>
              <a:gd name="T53" fmla="*/ 632 h 752"/>
              <a:gd name="T54" fmla="*/ 955 w 982"/>
              <a:gd name="T55" fmla="*/ 553 h 752"/>
              <a:gd name="T56" fmla="*/ 919 w 982"/>
              <a:gd name="T57" fmla="*/ 472 h 752"/>
              <a:gd name="T58" fmla="*/ 928 w 982"/>
              <a:gd name="T59" fmla="*/ 419 h 752"/>
              <a:gd name="T60" fmla="*/ 942 w 982"/>
              <a:gd name="T61" fmla="*/ 382 h 752"/>
              <a:gd name="T62" fmla="*/ 845 w 982"/>
              <a:gd name="T63" fmla="*/ 386 h 752"/>
              <a:gd name="T64" fmla="*/ 821 w 982"/>
              <a:gd name="T65" fmla="*/ 353 h 752"/>
              <a:gd name="T66" fmla="*/ 762 w 982"/>
              <a:gd name="T67" fmla="*/ 317 h 752"/>
              <a:gd name="T68" fmla="*/ 731 w 982"/>
              <a:gd name="T69" fmla="*/ 286 h 752"/>
              <a:gd name="T70" fmla="*/ 740 w 982"/>
              <a:gd name="T71" fmla="*/ 226 h 752"/>
              <a:gd name="T72" fmla="*/ 717 w 982"/>
              <a:gd name="T73" fmla="*/ 199 h 752"/>
              <a:gd name="T74" fmla="*/ 673 w 982"/>
              <a:gd name="T75" fmla="*/ 170 h 752"/>
              <a:gd name="T76" fmla="*/ 625 w 982"/>
              <a:gd name="T77" fmla="*/ 159 h 752"/>
              <a:gd name="T78" fmla="*/ 612 w 982"/>
              <a:gd name="T79" fmla="*/ 180 h 752"/>
              <a:gd name="T80" fmla="*/ 473 w 982"/>
              <a:gd name="T81" fmla="*/ 180 h 752"/>
              <a:gd name="T82" fmla="*/ 441 w 982"/>
              <a:gd name="T83" fmla="*/ 193 h 752"/>
              <a:gd name="T84" fmla="*/ 345 w 982"/>
              <a:gd name="T85" fmla="*/ 147 h 752"/>
              <a:gd name="T86" fmla="*/ 323 w 982"/>
              <a:gd name="T87" fmla="*/ 49 h 752"/>
              <a:gd name="T88" fmla="*/ 235 w 982"/>
              <a:gd name="T89" fmla="*/ 22 h 752"/>
              <a:gd name="T90" fmla="*/ 190 w 982"/>
              <a:gd name="T91" fmla="*/ 40 h 752"/>
              <a:gd name="T92" fmla="*/ 144 w 982"/>
              <a:gd name="T93" fmla="*/ 63 h 752"/>
              <a:gd name="T94" fmla="*/ 95 w 982"/>
              <a:gd name="T95" fmla="*/ 67 h 752"/>
              <a:gd name="T96" fmla="*/ 72 w 982"/>
              <a:gd name="T97" fmla="*/ 64 h 752"/>
              <a:gd name="T98" fmla="*/ 27 w 982"/>
              <a:gd name="T99" fmla="*/ 60 h 752"/>
              <a:gd name="T100" fmla="*/ 9 w 982"/>
              <a:gd name="T101" fmla="*/ 84 h 752"/>
              <a:gd name="T102" fmla="*/ 15 w 982"/>
              <a:gd name="T103" fmla="*/ 111 h 752"/>
              <a:gd name="T104" fmla="*/ 53 w 982"/>
              <a:gd name="T105" fmla="*/ 126 h 752"/>
              <a:gd name="T106" fmla="*/ 37 w 982"/>
              <a:gd name="T107" fmla="*/ 161 h 752"/>
              <a:gd name="T108" fmla="*/ 12 w 982"/>
              <a:gd name="T109" fmla="*/ 280 h 752"/>
              <a:gd name="T110" fmla="*/ 12 w 982"/>
              <a:gd name="T111" fmla="*/ 338 h 752"/>
              <a:gd name="T112" fmla="*/ 31 w 982"/>
              <a:gd name="T113" fmla="*/ 37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2" h="752">
                <a:moveTo>
                  <a:pt x="60" y="388"/>
                </a:moveTo>
                <a:lnTo>
                  <a:pt x="60" y="388"/>
                </a:lnTo>
                <a:lnTo>
                  <a:pt x="65" y="389"/>
                </a:lnTo>
                <a:lnTo>
                  <a:pt x="69" y="393"/>
                </a:lnTo>
                <a:lnTo>
                  <a:pt x="76" y="393"/>
                </a:lnTo>
                <a:lnTo>
                  <a:pt x="76" y="393"/>
                </a:lnTo>
                <a:lnTo>
                  <a:pt x="82" y="399"/>
                </a:lnTo>
                <a:lnTo>
                  <a:pt x="87" y="402"/>
                </a:lnTo>
                <a:lnTo>
                  <a:pt x="104" y="402"/>
                </a:lnTo>
                <a:lnTo>
                  <a:pt x="104" y="402"/>
                </a:lnTo>
                <a:lnTo>
                  <a:pt x="116" y="414"/>
                </a:lnTo>
                <a:lnTo>
                  <a:pt x="120" y="417"/>
                </a:lnTo>
                <a:lnTo>
                  <a:pt x="122" y="418"/>
                </a:lnTo>
                <a:lnTo>
                  <a:pt x="126" y="417"/>
                </a:lnTo>
                <a:lnTo>
                  <a:pt x="130" y="417"/>
                </a:lnTo>
                <a:lnTo>
                  <a:pt x="135" y="417"/>
                </a:lnTo>
                <a:lnTo>
                  <a:pt x="135" y="417"/>
                </a:lnTo>
                <a:lnTo>
                  <a:pt x="141" y="419"/>
                </a:lnTo>
                <a:lnTo>
                  <a:pt x="145" y="421"/>
                </a:lnTo>
                <a:lnTo>
                  <a:pt x="155" y="430"/>
                </a:lnTo>
                <a:lnTo>
                  <a:pt x="155" y="430"/>
                </a:lnTo>
                <a:lnTo>
                  <a:pt x="155" y="440"/>
                </a:lnTo>
                <a:lnTo>
                  <a:pt x="157" y="445"/>
                </a:lnTo>
                <a:lnTo>
                  <a:pt x="159" y="447"/>
                </a:lnTo>
                <a:lnTo>
                  <a:pt x="160" y="450"/>
                </a:lnTo>
                <a:lnTo>
                  <a:pt x="160" y="450"/>
                </a:lnTo>
                <a:lnTo>
                  <a:pt x="161" y="453"/>
                </a:lnTo>
                <a:lnTo>
                  <a:pt x="162" y="458"/>
                </a:lnTo>
                <a:lnTo>
                  <a:pt x="160" y="466"/>
                </a:lnTo>
                <a:lnTo>
                  <a:pt x="158" y="471"/>
                </a:lnTo>
                <a:lnTo>
                  <a:pt x="157" y="474"/>
                </a:lnTo>
                <a:lnTo>
                  <a:pt x="157" y="474"/>
                </a:lnTo>
                <a:lnTo>
                  <a:pt x="157" y="491"/>
                </a:lnTo>
                <a:lnTo>
                  <a:pt x="157" y="500"/>
                </a:lnTo>
                <a:lnTo>
                  <a:pt x="155" y="508"/>
                </a:lnTo>
                <a:lnTo>
                  <a:pt x="162" y="523"/>
                </a:lnTo>
                <a:lnTo>
                  <a:pt x="162" y="523"/>
                </a:lnTo>
                <a:lnTo>
                  <a:pt x="162" y="532"/>
                </a:lnTo>
                <a:lnTo>
                  <a:pt x="160" y="536"/>
                </a:lnTo>
                <a:lnTo>
                  <a:pt x="157" y="541"/>
                </a:lnTo>
                <a:lnTo>
                  <a:pt x="151" y="546"/>
                </a:lnTo>
                <a:lnTo>
                  <a:pt x="151" y="546"/>
                </a:lnTo>
                <a:lnTo>
                  <a:pt x="143" y="545"/>
                </a:lnTo>
                <a:lnTo>
                  <a:pt x="135" y="544"/>
                </a:lnTo>
                <a:lnTo>
                  <a:pt x="135" y="544"/>
                </a:lnTo>
                <a:lnTo>
                  <a:pt x="133" y="551"/>
                </a:lnTo>
                <a:lnTo>
                  <a:pt x="133" y="557"/>
                </a:lnTo>
                <a:lnTo>
                  <a:pt x="133" y="557"/>
                </a:lnTo>
                <a:lnTo>
                  <a:pt x="131" y="564"/>
                </a:lnTo>
                <a:lnTo>
                  <a:pt x="129" y="568"/>
                </a:lnTo>
                <a:lnTo>
                  <a:pt x="125" y="571"/>
                </a:lnTo>
                <a:lnTo>
                  <a:pt x="124" y="574"/>
                </a:lnTo>
                <a:lnTo>
                  <a:pt x="124" y="574"/>
                </a:lnTo>
                <a:lnTo>
                  <a:pt x="124" y="582"/>
                </a:lnTo>
                <a:lnTo>
                  <a:pt x="123" y="584"/>
                </a:lnTo>
                <a:lnTo>
                  <a:pt x="121" y="589"/>
                </a:lnTo>
                <a:lnTo>
                  <a:pt x="121" y="589"/>
                </a:lnTo>
                <a:lnTo>
                  <a:pt x="119" y="601"/>
                </a:lnTo>
                <a:lnTo>
                  <a:pt x="119" y="601"/>
                </a:lnTo>
                <a:lnTo>
                  <a:pt x="125" y="605"/>
                </a:lnTo>
                <a:lnTo>
                  <a:pt x="130" y="608"/>
                </a:lnTo>
                <a:lnTo>
                  <a:pt x="134" y="609"/>
                </a:lnTo>
                <a:lnTo>
                  <a:pt x="142" y="606"/>
                </a:lnTo>
                <a:lnTo>
                  <a:pt x="142" y="606"/>
                </a:lnTo>
                <a:lnTo>
                  <a:pt x="145" y="598"/>
                </a:lnTo>
                <a:lnTo>
                  <a:pt x="148" y="590"/>
                </a:lnTo>
                <a:lnTo>
                  <a:pt x="148" y="590"/>
                </a:lnTo>
                <a:lnTo>
                  <a:pt x="153" y="589"/>
                </a:lnTo>
                <a:lnTo>
                  <a:pt x="158" y="589"/>
                </a:lnTo>
                <a:lnTo>
                  <a:pt x="161" y="590"/>
                </a:lnTo>
                <a:lnTo>
                  <a:pt x="164" y="591"/>
                </a:lnTo>
                <a:lnTo>
                  <a:pt x="169" y="594"/>
                </a:lnTo>
                <a:lnTo>
                  <a:pt x="171" y="595"/>
                </a:lnTo>
                <a:lnTo>
                  <a:pt x="186" y="595"/>
                </a:lnTo>
                <a:lnTo>
                  <a:pt x="186" y="595"/>
                </a:lnTo>
                <a:lnTo>
                  <a:pt x="190" y="592"/>
                </a:lnTo>
                <a:lnTo>
                  <a:pt x="196" y="586"/>
                </a:lnTo>
                <a:lnTo>
                  <a:pt x="205" y="575"/>
                </a:lnTo>
                <a:lnTo>
                  <a:pt x="205" y="575"/>
                </a:lnTo>
                <a:lnTo>
                  <a:pt x="218" y="576"/>
                </a:lnTo>
                <a:lnTo>
                  <a:pt x="224" y="574"/>
                </a:lnTo>
                <a:lnTo>
                  <a:pt x="229" y="570"/>
                </a:lnTo>
                <a:lnTo>
                  <a:pt x="229" y="557"/>
                </a:lnTo>
                <a:lnTo>
                  <a:pt x="229" y="557"/>
                </a:lnTo>
                <a:lnTo>
                  <a:pt x="234" y="554"/>
                </a:lnTo>
                <a:lnTo>
                  <a:pt x="237" y="552"/>
                </a:lnTo>
                <a:lnTo>
                  <a:pt x="237" y="552"/>
                </a:lnTo>
                <a:lnTo>
                  <a:pt x="241" y="553"/>
                </a:lnTo>
                <a:lnTo>
                  <a:pt x="244" y="554"/>
                </a:lnTo>
                <a:lnTo>
                  <a:pt x="245" y="556"/>
                </a:lnTo>
                <a:lnTo>
                  <a:pt x="249" y="557"/>
                </a:lnTo>
                <a:lnTo>
                  <a:pt x="249" y="557"/>
                </a:lnTo>
                <a:lnTo>
                  <a:pt x="257" y="552"/>
                </a:lnTo>
                <a:lnTo>
                  <a:pt x="260" y="550"/>
                </a:lnTo>
                <a:lnTo>
                  <a:pt x="264" y="547"/>
                </a:lnTo>
                <a:lnTo>
                  <a:pt x="267" y="547"/>
                </a:lnTo>
                <a:lnTo>
                  <a:pt x="273" y="547"/>
                </a:lnTo>
                <a:lnTo>
                  <a:pt x="278" y="548"/>
                </a:lnTo>
                <a:lnTo>
                  <a:pt x="286" y="552"/>
                </a:lnTo>
                <a:lnTo>
                  <a:pt x="286" y="552"/>
                </a:lnTo>
                <a:lnTo>
                  <a:pt x="291" y="556"/>
                </a:lnTo>
                <a:lnTo>
                  <a:pt x="295" y="557"/>
                </a:lnTo>
                <a:lnTo>
                  <a:pt x="295" y="557"/>
                </a:lnTo>
                <a:lnTo>
                  <a:pt x="301" y="561"/>
                </a:lnTo>
                <a:lnTo>
                  <a:pt x="304" y="565"/>
                </a:lnTo>
                <a:lnTo>
                  <a:pt x="307" y="567"/>
                </a:lnTo>
                <a:lnTo>
                  <a:pt x="311" y="568"/>
                </a:lnTo>
                <a:lnTo>
                  <a:pt x="315" y="571"/>
                </a:lnTo>
                <a:lnTo>
                  <a:pt x="323" y="572"/>
                </a:lnTo>
                <a:lnTo>
                  <a:pt x="323" y="572"/>
                </a:lnTo>
                <a:lnTo>
                  <a:pt x="331" y="572"/>
                </a:lnTo>
                <a:lnTo>
                  <a:pt x="337" y="568"/>
                </a:lnTo>
                <a:lnTo>
                  <a:pt x="337" y="561"/>
                </a:lnTo>
                <a:lnTo>
                  <a:pt x="337" y="561"/>
                </a:lnTo>
                <a:lnTo>
                  <a:pt x="342" y="556"/>
                </a:lnTo>
                <a:lnTo>
                  <a:pt x="345" y="555"/>
                </a:lnTo>
                <a:lnTo>
                  <a:pt x="348" y="553"/>
                </a:lnTo>
                <a:lnTo>
                  <a:pt x="355" y="546"/>
                </a:lnTo>
                <a:lnTo>
                  <a:pt x="375" y="546"/>
                </a:lnTo>
                <a:lnTo>
                  <a:pt x="375" y="546"/>
                </a:lnTo>
                <a:lnTo>
                  <a:pt x="380" y="538"/>
                </a:lnTo>
                <a:lnTo>
                  <a:pt x="382" y="533"/>
                </a:lnTo>
                <a:lnTo>
                  <a:pt x="382" y="527"/>
                </a:lnTo>
                <a:lnTo>
                  <a:pt x="381" y="523"/>
                </a:lnTo>
                <a:lnTo>
                  <a:pt x="380" y="518"/>
                </a:lnTo>
                <a:lnTo>
                  <a:pt x="380" y="514"/>
                </a:lnTo>
                <a:lnTo>
                  <a:pt x="382" y="508"/>
                </a:lnTo>
                <a:lnTo>
                  <a:pt x="387" y="503"/>
                </a:lnTo>
                <a:lnTo>
                  <a:pt x="387" y="503"/>
                </a:lnTo>
                <a:lnTo>
                  <a:pt x="398" y="503"/>
                </a:lnTo>
                <a:lnTo>
                  <a:pt x="401" y="504"/>
                </a:lnTo>
                <a:lnTo>
                  <a:pt x="402" y="505"/>
                </a:lnTo>
                <a:lnTo>
                  <a:pt x="406" y="506"/>
                </a:lnTo>
                <a:lnTo>
                  <a:pt x="406" y="506"/>
                </a:lnTo>
                <a:lnTo>
                  <a:pt x="410" y="507"/>
                </a:lnTo>
                <a:lnTo>
                  <a:pt x="413" y="507"/>
                </a:lnTo>
                <a:lnTo>
                  <a:pt x="422" y="506"/>
                </a:lnTo>
                <a:lnTo>
                  <a:pt x="436" y="503"/>
                </a:lnTo>
                <a:lnTo>
                  <a:pt x="436" y="503"/>
                </a:lnTo>
                <a:lnTo>
                  <a:pt x="439" y="513"/>
                </a:lnTo>
                <a:lnTo>
                  <a:pt x="440" y="523"/>
                </a:lnTo>
                <a:lnTo>
                  <a:pt x="440" y="523"/>
                </a:lnTo>
                <a:lnTo>
                  <a:pt x="451" y="522"/>
                </a:lnTo>
                <a:lnTo>
                  <a:pt x="461" y="519"/>
                </a:lnTo>
                <a:lnTo>
                  <a:pt x="472" y="516"/>
                </a:lnTo>
                <a:lnTo>
                  <a:pt x="483" y="515"/>
                </a:lnTo>
                <a:lnTo>
                  <a:pt x="483" y="515"/>
                </a:lnTo>
                <a:lnTo>
                  <a:pt x="493" y="518"/>
                </a:lnTo>
                <a:lnTo>
                  <a:pt x="497" y="520"/>
                </a:lnTo>
                <a:lnTo>
                  <a:pt x="503" y="520"/>
                </a:lnTo>
                <a:lnTo>
                  <a:pt x="503" y="520"/>
                </a:lnTo>
                <a:lnTo>
                  <a:pt x="510" y="517"/>
                </a:lnTo>
                <a:lnTo>
                  <a:pt x="516" y="516"/>
                </a:lnTo>
                <a:lnTo>
                  <a:pt x="520" y="516"/>
                </a:lnTo>
                <a:lnTo>
                  <a:pt x="523" y="517"/>
                </a:lnTo>
                <a:lnTo>
                  <a:pt x="523" y="517"/>
                </a:lnTo>
                <a:lnTo>
                  <a:pt x="525" y="519"/>
                </a:lnTo>
                <a:lnTo>
                  <a:pt x="527" y="520"/>
                </a:lnTo>
                <a:lnTo>
                  <a:pt x="529" y="525"/>
                </a:lnTo>
                <a:lnTo>
                  <a:pt x="530" y="528"/>
                </a:lnTo>
                <a:lnTo>
                  <a:pt x="533" y="532"/>
                </a:lnTo>
                <a:lnTo>
                  <a:pt x="539" y="537"/>
                </a:lnTo>
                <a:lnTo>
                  <a:pt x="546" y="543"/>
                </a:lnTo>
                <a:lnTo>
                  <a:pt x="546" y="543"/>
                </a:lnTo>
                <a:lnTo>
                  <a:pt x="547" y="550"/>
                </a:lnTo>
                <a:lnTo>
                  <a:pt x="549" y="553"/>
                </a:lnTo>
                <a:lnTo>
                  <a:pt x="552" y="556"/>
                </a:lnTo>
                <a:lnTo>
                  <a:pt x="558" y="560"/>
                </a:lnTo>
                <a:lnTo>
                  <a:pt x="558" y="560"/>
                </a:lnTo>
                <a:lnTo>
                  <a:pt x="564" y="550"/>
                </a:lnTo>
                <a:lnTo>
                  <a:pt x="568" y="547"/>
                </a:lnTo>
                <a:lnTo>
                  <a:pt x="574" y="546"/>
                </a:lnTo>
                <a:lnTo>
                  <a:pt x="579" y="555"/>
                </a:lnTo>
                <a:lnTo>
                  <a:pt x="579" y="555"/>
                </a:lnTo>
                <a:lnTo>
                  <a:pt x="589" y="556"/>
                </a:lnTo>
                <a:lnTo>
                  <a:pt x="601" y="557"/>
                </a:lnTo>
                <a:lnTo>
                  <a:pt x="607" y="560"/>
                </a:lnTo>
                <a:lnTo>
                  <a:pt x="611" y="562"/>
                </a:lnTo>
                <a:lnTo>
                  <a:pt x="617" y="565"/>
                </a:lnTo>
                <a:lnTo>
                  <a:pt x="621" y="570"/>
                </a:lnTo>
                <a:lnTo>
                  <a:pt x="621" y="570"/>
                </a:lnTo>
                <a:lnTo>
                  <a:pt x="626" y="576"/>
                </a:lnTo>
                <a:lnTo>
                  <a:pt x="629" y="583"/>
                </a:lnTo>
                <a:lnTo>
                  <a:pt x="629" y="590"/>
                </a:lnTo>
                <a:lnTo>
                  <a:pt x="628" y="598"/>
                </a:lnTo>
                <a:lnTo>
                  <a:pt x="628" y="598"/>
                </a:lnTo>
                <a:lnTo>
                  <a:pt x="623" y="608"/>
                </a:lnTo>
                <a:lnTo>
                  <a:pt x="622" y="612"/>
                </a:lnTo>
                <a:lnTo>
                  <a:pt x="621" y="617"/>
                </a:lnTo>
                <a:lnTo>
                  <a:pt x="621" y="620"/>
                </a:lnTo>
                <a:lnTo>
                  <a:pt x="622" y="625"/>
                </a:lnTo>
                <a:lnTo>
                  <a:pt x="625" y="630"/>
                </a:lnTo>
                <a:lnTo>
                  <a:pt x="630" y="638"/>
                </a:lnTo>
                <a:lnTo>
                  <a:pt x="630" y="638"/>
                </a:lnTo>
                <a:lnTo>
                  <a:pt x="638" y="646"/>
                </a:lnTo>
                <a:lnTo>
                  <a:pt x="645" y="649"/>
                </a:lnTo>
                <a:lnTo>
                  <a:pt x="650" y="651"/>
                </a:lnTo>
                <a:lnTo>
                  <a:pt x="659" y="656"/>
                </a:lnTo>
                <a:lnTo>
                  <a:pt x="659" y="656"/>
                </a:lnTo>
                <a:lnTo>
                  <a:pt x="659" y="660"/>
                </a:lnTo>
                <a:lnTo>
                  <a:pt x="658" y="665"/>
                </a:lnTo>
                <a:lnTo>
                  <a:pt x="657" y="673"/>
                </a:lnTo>
                <a:lnTo>
                  <a:pt x="682" y="711"/>
                </a:lnTo>
                <a:lnTo>
                  <a:pt x="682" y="711"/>
                </a:lnTo>
                <a:lnTo>
                  <a:pt x="683" y="719"/>
                </a:lnTo>
                <a:lnTo>
                  <a:pt x="683" y="719"/>
                </a:lnTo>
                <a:lnTo>
                  <a:pt x="703" y="732"/>
                </a:lnTo>
                <a:lnTo>
                  <a:pt x="703" y="732"/>
                </a:lnTo>
                <a:lnTo>
                  <a:pt x="711" y="743"/>
                </a:lnTo>
                <a:lnTo>
                  <a:pt x="714" y="747"/>
                </a:lnTo>
                <a:lnTo>
                  <a:pt x="720" y="752"/>
                </a:lnTo>
                <a:lnTo>
                  <a:pt x="737" y="743"/>
                </a:lnTo>
                <a:lnTo>
                  <a:pt x="770" y="740"/>
                </a:lnTo>
                <a:lnTo>
                  <a:pt x="787" y="726"/>
                </a:lnTo>
                <a:lnTo>
                  <a:pt x="787" y="726"/>
                </a:lnTo>
                <a:lnTo>
                  <a:pt x="794" y="723"/>
                </a:lnTo>
                <a:lnTo>
                  <a:pt x="801" y="719"/>
                </a:lnTo>
                <a:lnTo>
                  <a:pt x="816" y="710"/>
                </a:lnTo>
                <a:lnTo>
                  <a:pt x="833" y="708"/>
                </a:lnTo>
                <a:lnTo>
                  <a:pt x="833" y="708"/>
                </a:lnTo>
                <a:lnTo>
                  <a:pt x="849" y="700"/>
                </a:lnTo>
                <a:lnTo>
                  <a:pt x="857" y="696"/>
                </a:lnTo>
                <a:lnTo>
                  <a:pt x="865" y="690"/>
                </a:lnTo>
                <a:lnTo>
                  <a:pt x="865" y="690"/>
                </a:lnTo>
                <a:lnTo>
                  <a:pt x="866" y="681"/>
                </a:lnTo>
                <a:lnTo>
                  <a:pt x="866" y="678"/>
                </a:lnTo>
                <a:lnTo>
                  <a:pt x="867" y="676"/>
                </a:lnTo>
                <a:lnTo>
                  <a:pt x="865" y="667"/>
                </a:lnTo>
                <a:lnTo>
                  <a:pt x="873" y="659"/>
                </a:lnTo>
                <a:lnTo>
                  <a:pt x="873" y="659"/>
                </a:lnTo>
                <a:lnTo>
                  <a:pt x="881" y="653"/>
                </a:lnTo>
                <a:lnTo>
                  <a:pt x="890" y="650"/>
                </a:lnTo>
                <a:lnTo>
                  <a:pt x="900" y="649"/>
                </a:lnTo>
                <a:lnTo>
                  <a:pt x="911" y="648"/>
                </a:lnTo>
                <a:lnTo>
                  <a:pt x="919" y="639"/>
                </a:lnTo>
                <a:lnTo>
                  <a:pt x="928" y="639"/>
                </a:lnTo>
                <a:lnTo>
                  <a:pt x="928" y="639"/>
                </a:lnTo>
                <a:lnTo>
                  <a:pt x="933" y="632"/>
                </a:lnTo>
                <a:lnTo>
                  <a:pt x="940" y="624"/>
                </a:lnTo>
                <a:lnTo>
                  <a:pt x="940" y="624"/>
                </a:lnTo>
                <a:lnTo>
                  <a:pt x="948" y="627"/>
                </a:lnTo>
                <a:lnTo>
                  <a:pt x="959" y="630"/>
                </a:lnTo>
                <a:lnTo>
                  <a:pt x="967" y="632"/>
                </a:lnTo>
                <a:lnTo>
                  <a:pt x="976" y="633"/>
                </a:lnTo>
                <a:lnTo>
                  <a:pt x="982" y="575"/>
                </a:lnTo>
                <a:lnTo>
                  <a:pt x="982" y="575"/>
                </a:lnTo>
                <a:lnTo>
                  <a:pt x="972" y="571"/>
                </a:lnTo>
                <a:lnTo>
                  <a:pt x="963" y="566"/>
                </a:lnTo>
                <a:lnTo>
                  <a:pt x="963" y="566"/>
                </a:lnTo>
                <a:lnTo>
                  <a:pt x="960" y="562"/>
                </a:lnTo>
                <a:lnTo>
                  <a:pt x="956" y="557"/>
                </a:lnTo>
                <a:lnTo>
                  <a:pt x="955" y="553"/>
                </a:lnTo>
                <a:lnTo>
                  <a:pt x="954" y="550"/>
                </a:lnTo>
                <a:lnTo>
                  <a:pt x="954" y="542"/>
                </a:lnTo>
                <a:lnTo>
                  <a:pt x="954" y="537"/>
                </a:lnTo>
                <a:lnTo>
                  <a:pt x="937" y="515"/>
                </a:lnTo>
                <a:lnTo>
                  <a:pt x="937" y="515"/>
                </a:lnTo>
                <a:lnTo>
                  <a:pt x="926" y="506"/>
                </a:lnTo>
                <a:lnTo>
                  <a:pt x="914" y="497"/>
                </a:lnTo>
                <a:lnTo>
                  <a:pt x="914" y="497"/>
                </a:lnTo>
                <a:lnTo>
                  <a:pt x="919" y="472"/>
                </a:lnTo>
                <a:lnTo>
                  <a:pt x="923" y="465"/>
                </a:lnTo>
                <a:lnTo>
                  <a:pt x="925" y="460"/>
                </a:lnTo>
                <a:lnTo>
                  <a:pt x="928" y="456"/>
                </a:lnTo>
                <a:lnTo>
                  <a:pt x="933" y="452"/>
                </a:lnTo>
                <a:lnTo>
                  <a:pt x="943" y="442"/>
                </a:lnTo>
                <a:lnTo>
                  <a:pt x="943" y="442"/>
                </a:lnTo>
                <a:lnTo>
                  <a:pt x="942" y="436"/>
                </a:lnTo>
                <a:lnTo>
                  <a:pt x="942" y="436"/>
                </a:lnTo>
                <a:lnTo>
                  <a:pt x="928" y="419"/>
                </a:lnTo>
                <a:lnTo>
                  <a:pt x="928" y="419"/>
                </a:lnTo>
                <a:lnTo>
                  <a:pt x="928" y="414"/>
                </a:lnTo>
                <a:lnTo>
                  <a:pt x="928" y="410"/>
                </a:lnTo>
                <a:lnTo>
                  <a:pt x="931" y="405"/>
                </a:lnTo>
                <a:lnTo>
                  <a:pt x="933" y="401"/>
                </a:lnTo>
                <a:lnTo>
                  <a:pt x="938" y="392"/>
                </a:lnTo>
                <a:lnTo>
                  <a:pt x="941" y="388"/>
                </a:lnTo>
                <a:lnTo>
                  <a:pt x="942" y="382"/>
                </a:lnTo>
                <a:lnTo>
                  <a:pt x="942" y="382"/>
                </a:lnTo>
                <a:lnTo>
                  <a:pt x="932" y="378"/>
                </a:lnTo>
                <a:lnTo>
                  <a:pt x="922" y="374"/>
                </a:lnTo>
                <a:lnTo>
                  <a:pt x="911" y="371"/>
                </a:lnTo>
                <a:lnTo>
                  <a:pt x="899" y="370"/>
                </a:lnTo>
                <a:lnTo>
                  <a:pt x="881" y="388"/>
                </a:lnTo>
                <a:lnTo>
                  <a:pt x="881" y="388"/>
                </a:lnTo>
                <a:lnTo>
                  <a:pt x="862" y="389"/>
                </a:lnTo>
                <a:lnTo>
                  <a:pt x="854" y="388"/>
                </a:lnTo>
                <a:lnTo>
                  <a:pt x="845" y="386"/>
                </a:lnTo>
                <a:lnTo>
                  <a:pt x="833" y="386"/>
                </a:lnTo>
                <a:lnTo>
                  <a:pt x="833" y="386"/>
                </a:lnTo>
                <a:lnTo>
                  <a:pt x="832" y="382"/>
                </a:lnTo>
                <a:lnTo>
                  <a:pt x="832" y="379"/>
                </a:lnTo>
                <a:lnTo>
                  <a:pt x="832" y="370"/>
                </a:lnTo>
                <a:lnTo>
                  <a:pt x="832" y="370"/>
                </a:lnTo>
                <a:lnTo>
                  <a:pt x="830" y="362"/>
                </a:lnTo>
                <a:lnTo>
                  <a:pt x="826" y="357"/>
                </a:lnTo>
                <a:lnTo>
                  <a:pt x="821" y="353"/>
                </a:lnTo>
                <a:lnTo>
                  <a:pt x="816" y="351"/>
                </a:lnTo>
                <a:lnTo>
                  <a:pt x="803" y="347"/>
                </a:lnTo>
                <a:lnTo>
                  <a:pt x="798" y="344"/>
                </a:lnTo>
                <a:lnTo>
                  <a:pt x="792" y="341"/>
                </a:lnTo>
                <a:lnTo>
                  <a:pt x="792" y="341"/>
                </a:lnTo>
                <a:lnTo>
                  <a:pt x="784" y="331"/>
                </a:lnTo>
                <a:lnTo>
                  <a:pt x="775" y="321"/>
                </a:lnTo>
                <a:lnTo>
                  <a:pt x="775" y="321"/>
                </a:lnTo>
                <a:lnTo>
                  <a:pt x="762" y="317"/>
                </a:lnTo>
                <a:lnTo>
                  <a:pt x="755" y="315"/>
                </a:lnTo>
                <a:lnTo>
                  <a:pt x="749" y="312"/>
                </a:lnTo>
                <a:lnTo>
                  <a:pt x="749" y="312"/>
                </a:lnTo>
                <a:lnTo>
                  <a:pt x="749" y="304"/>
                </a:lnTo>
                <a:lnTo>
                  <a:pt x="747" y="300"/>
                </a:lnTo>
                <a:lnTo>
                  <a:pt x="744" y="298"/>
                </a:lnTo>
                <a:lnTo>
                  <a:pt x="735" y="292"/>
                </a:lnTo>
                <a:lnTo>
                  <a:pt x="735" y="292"/>
                </a:lnTo>
                <a:lnTo>
                  <a:pt x="731" y="286"/>
                </a:lnTo>
                <a:lnTo>
                  <a:pt x="725" y="278"/>
                </a:lnTo>
                <a:lnTo>
                  <a:pt x="720" y="269"/>
                </a:lnTo>
                <a:lnTo>
                  <a:pt x="717" y="262"/>
                </a:lnTo>
                <a:lnTo>
                  <a:pt x="717" y="262"/>
                </a:lnTo>
                <a:lnTo>
                  <a:pt x="718" y="255"/>
                </a:lnTo>
                <a:lnTo>
                  <a:pt x="722" y="248"/>
                </a:lnTo>
                <a:lnTo>
                  <a:pt x="728" y="235"/>
                </a:lnTo>
                <a:lnTo>
                  <a:pt x="728" y="235"/>
                </a:lnTo>
                <a:lnTo>
                  <a:pt x="740" y="226"/>
                </a:lnTo>
                <a:lnTo>
                  <a:pt x="740" y="226"/>
                </a:lnTo>
                <a:lnTo>
                  <a:pt x="736" y="210"/>
                </a:lnTo>
                <a:lnTo>
                  <a:pt x="735" y="201"/>
                </a:lnTo>
                <a:lnTo>
                  <a:pt x="732" y="193"/>
                </a:lnTo>
                <a:lnTo>
                  <a:pt x="732" y="193"/>
                </a:lnTo>
                <a:lnTo>
                  <a:pt x="727" y="193"/>
                </a:lnTo>
                <a:lnTo>
                  <a:pt x="724" y="193"/>
                </a:lnTo>
                <a:lnTo>
                  <a:pt x="717" y="199"/>
                </a:lnTo>
                <a:lnTo>
                  <a:pt x="717" y="199"/>
                </a:lnTo>
                <a:lnTo>
                  <a:pt x="712" y="200"/>
                </a:lnTo>
                <a:lnTo>
                  <a:pt x="707" y="199"/>
                </a:lnTo>
                <a:lnTo>
                  <a:pt x="704" y="198"/>
                </a:lnTo>
                <a:lnTo>
                  <a:pt x="702" y="194"/>
                </a:lnTo>
                <a:lnTo>
                  <a:pt x="699" y="188"/>
                </a:lnTo>
                <a:lnTo>
                  <a:pt x="697" y="182"/>
                </a:lnTo>
                <a:lnTo>
                  <a:pt x="685" y="170"/>
                </a:lnTo>
                <a:lnTo>
                  <a:pt x="685" y="170"/>
                </a:lnTo>
                <a:lnTo>
                  <a:pt x="673" y="170"/>
                </a:lnTo>
                <a:lnTo>
                  <a:pt x="669" y="171"/>
                </a:lnTo>
                <a:lnTo>
                  <a:pt x="667" y="173"/>
                </a:lnTo>
                <a:lnTo>
                  <a:pt x="663" y="175"/>
                </a:lnTo>
                <a:lnTo>
                  <a:pt x="663" y="175"/>
                </a:lnTo>
                <a:lnTo>
                  <a:pt x="658" y="176"/>
                </a:lnTo>
                <a:lnTo>
                  <a:pt x="654" y="175"/>
                </a:lnTo>
                <a:lnTo>
                  <a:pt x="647" y="175"/>
                </a:lnTo>
                <a:lnTo>
                  <a:pt x="632" y="159"/>
                </a:lnTo>
                <a:lnTo>
                  <a:pt x="625" y="159"/>
                </a:lnTo>
                <a:lnTo>
                  <a:pt x="625" y="159"/>
                </a:lnTo>
                <a:lnTo>
                  <a:pt x="619" y="165"/>
                </a:lnTo>
                <a:lnTo>
                  <a:pt x="619" y="168"/>
                </a:lnTo>
                <a:lnTo>
                  <a:pt x="619" y="169"/>
                </a:lnTo>
                <a:lnTo>
                  <a:pt x="619" y="171"/>
                </a:lnTo>
                <a:lnTo>
                  <a:pt x="619" y="174"/>
                </a:lnTo>
                <a:lnTo>
                  <a:pt x="618" y="179"/>
                </a:lnTo>
                <a:lnTo>
                  <a:pt x="618" y="179"/>
                </a:lnTo>
                <a:lnTo>
                  <a:pt x="612" y="180"/>
                </a:lnTo>
                <a:lnTo>
                  <a:pt x="607" y="180"/>
                </a:lnTo>
                <a:lnTo>
                  <a:pt x="588" y="188"/>
                </a:lnTo>
                <a:lnTo>
                  <a:pt x="537" y="195"/>
                </a:lnTo>
                <a:lnTo>
                  <a:pt x="537" y="195"/>
                </a:lnTo>
                <a:lnTo>
                  <a:pt x="532" y="195"/>
                </a:lnTo>
                <a:lnTo>
                  <a:pt x="524" y="193"/>
                </a:lnTo>
                <a:lnTo>
                  <a:pt x="504" y="188"/>
                </a:lnTo>
                <a:lnTo>
                  <a:pt x="483" y="181"/>
                </a:lnTo>
                <a:lnTo>
                  <a:pt x="473" y="180"/>
                </a:lnTo>
                <a:lnTo>
                  <a:pt x="465" y="179"/>
                </a:lnTo>
                <a:lnTo>
                  <a:pt x="465" y="179"/>
                </a:lnTo>
                <a:lnTo>
                  <a:pt x="463" y="184"/>
                </a:lnTo>
                <a:lnTo>
                  <a:pt x="463" y="188"/>
                </a:lnTo>
                <a:lnTo>
                  <a:pt x="461" y="191"/>
                </a:lnTo>
                <a:lnTo>
                  <a:pt x="459" y="199"/>
                </a:lnTo>
                <a:lnTo>
                  <a:pt x="450" y="199"/>
                </a:lnTo>
                <a:lnTo>
                  <a:pt x="450" y="199"/>
                </a:lnTo>
                <a:lnTo>
                  <a:pt x="441" y="193"/>
                </a:lnTo>
                <a:lnTo>
                  <a:pt x="434" y="188"/>
                </a:lnTo>
                <a:lnTo>
                  <a:pt x="406" y="188"/>
                </a:lnTo>
                <a:lnTo>
                  <a:pt x="406" y="188"/>
                </a:lnTo>
                <a:lnTo>
                  <a:pt x="401" y="190"/>
                </a:lnTo>
                <a:lnTo>
                  <a:pt x="396" y="188"/>
                </a:lnTo>
                <a:lnTo>
                  <a:pt x="381" y="188"/>
                </a:lnTo>
                <a:lnTo>
                  <a:pt x="359" y="173"/>
                </a:lnTo>
                <a:lnTo>
                  <a:pt x="359" y="173"/>
                </a:lnTo>
                <a:lnTo>
                  <a:pt x="345" y="147"/>
                </a:lnTo>
                <a:lnTo>
                  <a:pt x="337" y="135"/>
                </a:lnTo>
                <a:lnTo>
                  <a:pt x="330" y="124"/>
                </a:lnTo>
                <a:lnTo>
                  <a:pt x="330" y="106"/>
                </a:lnTo>
                <a:lnTo>
                  <a:pt x="330" y="106"/>
                </a:lnTo>
                <a:lnTo>
                  <a:pt x="326" y="92"/>
                </a:lnTo>
                <a:lnTo>
                  <a:pt x="326" y="92"/>
                </a:lnTo>
                <a:lnTo>
                  <a:pt x="327" y="84"/>
                </a:lnTo>
                <a:lnTo>
                  <a:pt x="330" y="77"/>
                </a:lnTo>
                <a:lnTo>
                  <a:pt x="323" y="49"/>
                </a:lnTo>
                <a:lnTo>
                  <a:pt x="323" y="49"/>
                </a:lnTo>
                <a:lnTo>
                  <a:pt x="308" y="38"/>
                </a:lnTo>
                <a:lnTo>
                  <a:pt x="287" y="22"/>
                </a:lnTo>
                <a:lnTo>
                  <a:pt x="267" y="9"/>
                </a:lnTo>
                <a:lnTo>
                  <a:pt x="251" y="0"/>
                </a:lnTo>
                <a:lnTo>
                  <a:pt x="234" y="9"/>
                </a:lnTo>
                <a:lnTo>
                  <a:pt x="234" y="9"/>
                </a:lnTo>
                <a:lnTo>
                  <a:pt x="234" y="16"/>
                </a:lnTo>
                <a:lnTo>
                  <a:pt x="235" y="22"/>
                </a:lnTo>
                <a:lnTo>
                  <a:pt x="235" y="22"/>
                </a:lnTo>
                <a:lnTo>
                  <a:pt x="230" y="29"/>
                </a:lnTo>
                <a:lnTo>
                  <a:pt x="225" y="35"/>
                </a:lnTo>
                <a:lnTo>
                  <a:pt x="220" y="38"/>
                </a:lnTo>
                <a:lnTo>
                  <a:pt x="216" y="39"/>
                </a:lnTo>
                <a:lnTo>
                  <a:pt x="211" y="40"/>
                </a:lnTo>
                <a:lnTo>
                  <a:pt x="205" y="40"/>
                </a:lnTo>
                <a:lnTo>
                  <a:pt x="190" y="40"/>
                </a:lnTo>
                <a:lnTo>
                  <a:pt x="190" y="40"/>
                </a:lnTo>
                <a:lnTo>
                  <a:pt x="183" y="47"/>
                </a:lnTo>
                <a:lnTo>
                  <a:pt x="179" y="53"/>
                </a:lnTo>
                <a:lnTo>
                  <a:pt x="179" y="53"/>
                </a:lnTo>
                <a:lnTo>
                  <a:pt x="172" y="51"/>
                </a:lnTo>
                <a:lnTo>
                  <a:pt x="169" y="50"/>
                </a:lnTo>
                <a:lnTo>
                  <a:pt x="165" y="48"/>
                </a:lnTo>
                <a:lnTo>
                  <a:pt x="159" y="48"/>
                </a:lnTo>
                <a:lnTo>
                  <a:pt x="144" y="63"/>
                </a:lnTo>
                <a:lnTo>
                  <a:pt x="144" y="63"/>
                </a:lnTo>
                <a:lnTo>
                  <a:pt x="133" y="61"/>
                </a:lnTo>
                <a:lnTo>
                  <a:pt x="125" y="59"/>
                </a:lnTo>
                <a:lnTo>
                  <a:pt x="122" y="59"/>
                </a:lnTo>
                <a:lnTo>
                  <a:pt x="117" y="60"/>
                </a:lnTo>
                <a:lnTo>
                  <a:pt x="104" y="64"/>
                </a:lnTo>
                <a:lnTo>
                  <a:pt x="104" y="64"/>
                </a:lnTo>
                <a:lnTo>
                  <a:pt x="98" y="64"/>
                </a:lnTo>
                <a:lnTo>
                  <a:pt x="98" y="65"/>
                </a:lnTo>
                <a:lnTo>
                  <a:pt x="95" y="67"/>
                </a:lnTo>
                <a:lnTo>
                  <a:pt x="95" y="67"/>
                </a:lnTo>
                <a:lnTo>
                  <a:pt x="92" y="68"/>
                </a:lnTo>
                <a:lnTo>
                  <a:pt x="88" y="69"/>
                </a:lnTo>
                <a:lnTo>
                  <a:pt x="83" y="67"/>
                </a:lnTo>
                <a:lnTo>
                  <a:pt x="79" y="65"/>
                </a:lnTo>
                <a:lnTo>
                  <a:pt x="78" y="64"/>
                </a:lnTo>
                <a:lnTo>
                  <a:pt x="78" y="64"/>
                </a:lnTo>
                <a:lnTo>
                  <a:pt x="75" y="64"/>
                </a:lnTo>
                <a:lnTo>
                  <a:pt x="72" y="64"/>
                </a:lnTo>
                <a:lnTo>
                  <a:pt x="64" y="67"/>
                </a:lnTo>
                <a:lnTo>
                  <a:pt x="55" y="73"/>
                </a:lnTo>
                <a:lnTo>
                  <a:pt x="55" y="73"/>
                </a:lnTo>
                <a:lnTo>
                  <a:pt x="50" y="74"/>
                </a:lnTo>
                <a:lnTo>
                  <a:pt x="45" y="73"/>
                </a:lnTo>
                <a:lnTo>
                  <a:pt x="41" y="71"/>
                </a:lnTo>
                <a:lnTo>
                  <a:pt x="37" y="68"/>
                </a:lnTo>
                <a:lnTo>
                  <a:pt x="31" y="64"/>
                </a:lnTo>
                <a:lnTo>
                  <a:pt x="27" y="60"/>
                </a:lnTo>
                <a:lnTo>
                  <a:pt x="8" y="60"/>
                </a:lnTo>
                <a:lnTo>
                  <a:pt x="8" y="60"/>
                </a:lnTo>
                <a:lnTo>
                  <a:pt x="4" y="65"/>
                </a:lnTo>
                <a:lnTo>
                  <a:pt x="0" y="69"/>
                </a:lnTo>
                <a:lnTo>
                  <a:pt x="0" y="69"/>
                </a:lnTo>
                <a:lnTo>
                  <a:pt x="2" y="74"/>
                </a:lnTo>
                <a:lnTo>
                  <a:pt x="4" y="77"/>
                </a:lnTo>
                <a:lnTo>
                  <a:pt x="6" y="79"/>
                </a:lnTo>
                <a:lnTo>
                  <a:pt x="9" y="84"/>
                </a:lnTo>
                <a:lnTo>
                  <a:pt x="9" y="84"/>
                </a:lnTo>
                <a:lnTo>
                  <a:pt x="7" y="89"/>
                </a:lnTo>
                <a:lnTo>
                  <a:pt x="6" y="92"/>
                </a:lnTo>
                <a:lnTo>
                  <a:pt x="5" y="94"/>
                </a:lnTo>
                <a:lnTo>
                  <a:pt x="4" y="102"/>
                </a:lnTo>
                <a:lnTo>
                  <a:pt x="4" y="102"/>
                </a:lnTo>
                <a:lnTo>
                  <a:pt x="10" y="108"/>
                </a:lnTo>
                <a:lnTo>
                  <a:pt x="12" y="109"/>
                </a:lnTo>
                <a:lnTo>
                  <a:pt x="15" y="111"/>
                </a:lnTo>
                <a:lnTo>
                  <a:pt x="19" y="109"/>
                </a:lnTo>
                <a:lnTo>
                  <a:pt x="27" y="107"/>
                </a:lnTo>
                <a:lnTo>
                  <a:pt x="27" y="107"/>
                </a:lnTo>
                <a:lnTo>
                  <a:pt x="36" y="107"/>
                </a:lnTo>
                <a:lnTo>
                  <a:pt x="41" y="108"/>
                </a:lnTo>
                <a:lnTo>
                  <a:pt x="47" y="112"/>
                </a:lnTo>
                <a:lnTo>
                  <a:pt x="53" y="116"/>
                </a:lnTo>
                <a:lnTo>
                  <a:pt x="53" y="126"/>
                </a:lnTo>
                <a:lnTo>
                  <a:pt x="53" y="126"/>
                </a:lnTo>
                <a:lnTo>
                  <a:pt x="46" y="128"/>
                </a:lnTo>
                <a:lnTo>
                  <a:pt x="43" y="130"/>
                </a:lnTo>
                <a:lnTo>
                  <a:pt x="40" y="130"/>
                </a:lnTo>
                <a:lnTo>
                  <a:pt x="35" y="131"/>
                </a:lnTo>
                <a:lnTo>
                  <a:pt x="35" y="131"/>
                </a:lnTo>
                <a:lnTo>
                  <a:pt x="34" y="136"/>
                </a:lnTo>
                <a:lnTo>
                  <a:pt x="33" y="142"/>
                </a:lnTo>
                <a:lnTo>
                  <a:pt x="34" y="150"/>
                </a:lnTo>
                <a:lnTo>
                  <a:pt x="37" y="161"/>
                </a:lnTo>
                <a:lnTo>
                  <a:pt x="44" y="249"/>
                </a:lnTo>
                <a:lnTo>
                  <a:pt x="31" y="262"/>
                </a:lnTo>
                <a:lnTo>
                  <a:pt x="31" y="262"/>
                </a:lnTo>
                <a:lnTo>
                  <a:pt x="27" y="264"/>
                </a:lnTo>
                <a:lnTo>
                  <a:pt x="23" y="266"/>
                </a:lnTo>
                <a:lnTo>
                  <a:pt x="19" y="268"/>
                </a:lnTo>
                <a:lnTo>
                  <a:pt x="17" y="270"/>
                </a:lnTo>
                <a:lnTo>
                  <a:pt x="15" y="275"/>
                </a:lnTo>
                <a:lnTo>
                  <a:pt x="12" y="280"/>
                </a:lnTo>
                <a:lnTo>
                  <a:pt x="12" y="280"/>
                </a:lnTo>
                <a:lnTo>
                  <a:pt x="12" y="290"/>
                </a:lnTo>
                <a:lnTo>
                  <a:pt x="12" y="294"/>
                </a:lnTo>
                <a:lnTo>
                  <a:pt x="14" y="297"/>
                </a:lnTo>
                <a:lnTo>
                  <a:pt x="18" y="303"/>
                </a:lnTo>
                <a:lnTo>
                  <a:pt x="24" y="313"/>
                </a:lnTo>
                <a:lnTo>
                  <a:pt x="24" y="313"/>
                </a:lnTo>
                <a:lnTo>
                  <a:pt x="16" y="329"/>
                </a:lnTo>
                <a:lnTo>
                  <a:pt x="12" y="338"/>
                </a:lnTo>
                <a:lnTo>
                  <a:pt x="12" y="343"/>
                </a:lnTo>
                <a:lnTo>
                  <a:pt x="12" y="347"/>
                </a:lnTo>
                <a:lnTo>
                  <a:pt x="12" y="347"/>
                </a:lnTo>
                <a:lnTo>
                  <a:pt x="15" y="354"/>
                </a:lnTo>
                <a:lnTo>
                  <a:pt x="18" y="360"/>
                </a:lnTo>
                <a:lnTo>
                  <a:pt x="21" y="363"/>
                </a:lnTo>
                <a:lnTo>
                  <a:pt x="25" y="366"/>
                </a:lnTo>
                <a:lnTo>
                  <a:pt x="28" y="370"/>
                </a:lnTo>
                <a:lnTo>
                  <a:pt x="31" y="373"/>
                </a:lnTo>
                <a:lnTo>
                  <a:pt x="34" y="376"/>
                </a:lnTo>
                <a:lnTo>
                  <a:pt x="35" y="382"/>
                </a:lnTo>
                <a:lnTo>
                  <a:pt x="35" y="382"/>
                </a:lnTo>
                <a:lnTo>
                  <a:pt x="49" y="382"/>
                </a:lnTo>
                <a:lnTo>
                  <a:pt x="54" y="383"/>
                </a:lnTo>
                <a:lnTo>
                  <a:pt x="60" y="388"/>
                </a:lnTo>
                <a:lnTo>
                  <a:pt x="60" y="388"/>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92" name="Freeform 21"/>
          <p:cNvSpPr/>
          <p:nvPr/>
        </p:nvSpPr>
        <p:spPr bwMode="auto">
          <a:xfrm>
            <a:off x="3306794" y="2540736"/>
            <a:ext cx="1127669" cy="801503"/>
          </a:xfrm>
          <a:custGeom>
            <a:avLst/>
            <a:gdLst>
              <a:gd name="T0" fmla="*/ 546 w 750"/>
              <a:gd name="T1" fmla="*/ 359 h 533"/>
              <a:gd name="T2" fmla="*/ 550 w 750"/>
              <a:gd name="T3" fmla="*/ 228 h 533"/>
              <a:gd name="T4" fmla="*/ 556 w 750"/>
              <a:gd name="T5" fmla="*/ 205 h 533"/>
              <a:gd name="T6" fmla="*/ 519 w 750"/>
              <a:gd name="T7" fmla="*/ 199 h 533"/>
              <a:gd name="T8" fmla="*/ 519 w 750"/>
              <a:gd name="T9" fmla="*/ 174 h 533"/>
              <a:gd name="T10" fmla="*/ 546 w 750"/>
              <a:gd name="T11" fmla="*/ 161 h 533"/>
              <a:gd name="T12" fmla="*/ 587 w 750"/>
              <a:gd name="T13" fmla="*/ 161 h 533"/>
              <a:gd name="T14" fmla="*/ 610 w 750"/>
              <a:gd name="T15" fmla="*/ 164 h 533"/>
              <a:gd name="T16" fmla="*/ 640 w 750"/>
              <a:gd name="T17" fmla="*/ 156 h 533"/>
              <a:gd name="T18" fmla="*/ 694 w 750"/>
              <a:gd name="T19" fmla="*/ 150 h 533"/>
              <a:gd name="T20" fmla="*/ 735 w 750"/>
              <a:gd name="T21" fmla="*/ 135 h 533"/>
              <a:gd name="T22" fmla="*/ 744 w 750"/>
              <a:gd name="T23" fmla="*/ 105 h 533"/>
              <a:gd name="T24" fmla="*/ 740 w 750"/>
              <a:gd name="T25" fmla="*/ 80 h 533"/>
              <a:gd name="T26" fmla="*/ 717 w 750"/>
              <a:gd name="T27" fmla="*/ 59 h 533"/>
              <a:gd name="T28" fmla="*/ 701 w 750"/>
              <a:gd name="T29" fmla="*/ 30 h 533"/>
              <a:gd name="T30" fmla="*/ 668 w 750"/>
              <a:gd name="T31" fmla="*/ 5 h 533"/>
              <a:gd name="T32" fmla="*/ 612 w 750"/>
              <a:gd name="T33" fmla="*/ 19 h 533"/>
              <a:gd name="T34" fmla="*/ 567 w 750"/>
              <a:gd name="T35" fmla="*/ 23 h 533"/>
              <a:gd name="T36" fmla="*/ 529 w 750"/>
              <a:gd name="T37" fmla="*/ 9 h 533"/>
              <a:gd name="T38" fmla="*/ 492 w 750"/>
              <a:gd name="T39" fmla="*/ 18 h 533"/>
              <a:gd name="T40" fmla="*/ 462 w 750"/>
              <a:gd name="T41" fmla="*/ 32 h 533"/>
              <a:gd name="T42" fmla="*/ 475 w 750"/>
              <a:gd name="T43" fmla="*/ 62 h 533"/>
              <a:gd name="T44" fmla="*/ 466 w 750"/>
              <a:gd name="T45" fmla="*/ 78 h 533"/>
              <a:gd name="T46" fmla="*/ 411 w 750"/>
              <a:gd name="T47" fmla="*/ 61 h 533"/>
              <a:gd name="T48" fmla="*/ 365 w 750"/>
              <a:gd name="T49" fmla="*/ 61 h 533"/>
              <a:gd name="T50" fmla="*/ 313 w 750"/>
              <a:gd name="T51" fmla="*/ 67 h 533"/>
              <a:gd name="T52" fmla="*/ 233 w 750"/>
              <a:gd name="T53" fmla="*/ 67 h 533"/>
              <a:gd name="T54" fmla="*/ 171 w 750"/>
              <a:gd name="T55" fmla="*/ 58 h 533"/>
              <a:gd name="T56" fmla="*/ 148 w 750"/>
              <a:gd name="T57" fmla="*/ 117 h 533"/>
              <a:gd name="T58" fmla="*/ 140 w 750"/>
              <a:gd name="T59" fmla="*/ 137 h 533"/>
              <a:gd name="T60" fmla="*/ 144 w 750"/>
              <a:gd name="T61" fmla="*/ 172 h 533"/>
              <a:gd name="T62" fmla="*/ 148 w 750"/>
              <a:gd name="T63" fmla="*/ 215 h 533"/>
              <a:gd name="T64" fmla="*/ 148 w 750"/>
              <a:gd name="T65" fmla="*/ 259 h 533"/>
              <a:gd name="T66" fmla="*/ 128 w 750"/>
              <a:gd name="T67" fmla="*/ 288 h 533"/>
              <a:gd name="T68" fmla="*/ 115 w 750"/>
              <a:gd name="T69" fmla="*/ 338 h 533"/>
              <a:gd name="T70" fmla="*/ 80 w 750"/>
              <a:gd name="T71" fmla="*/ 334 h 533"/>
              <a:gd name="T72" fmla="*/ 50 w 750"/>
              <a:gd name="T73" fmla="*/ 375 h 533"/>
              <a:gd name="T74" fmla="*/ 8 w 750"/>
              <a:gd name="T75" fmla="*/ 372 h 533"/>
              <a:gd name="T76" fmla="*/ 4 w 750"/>
              <a:gd name="T77" fmla="*/ 447 h 533"/>
              <a:gd name="T78" fmla="*/ 26 w 750"/>
              <a:gd name="T79" fmla="*/ 463 h 533"/>
              <a:gd name="T80" fmla="*/ 50 w 750"/>
              <a:gd name="T81" fmla="*/ 481 h 533"/>
              <a:gd name="T82" fmla="*/ 93 w 750"/>
              <a:gd name="T83" fmla="*/ 499 h 533"/>
              <a:gd name="T84" fmla="*/ 124 w 750"/>
              <a:gd name="T85" fmla="*/ 524 h 533"/>
              <a:gd name="T86" fmla="*/ 153 w 750"/>
              <a:gd name="T87" fmla="*/ 519 h 533"/>
              <a:gd name="T88" fmla="*/ 204 w 750"/>
              <a:gd name="T89" fmla="*/ 504 h 533"/>
              <a:gd name="T90" fmla="*/ 229 w 750"/>
              <a:gd name="T91" fmla="*/ 478 h 533"/>
              <a:gd name="T92" fmla="*/ 260 w 750"/>
              <a:gd name="T93" fmla="*/ 493 h 533"/>
              <a:gd name="T94" fmla="*/ 303 w 750"/>
              <a:gd name="T95" fmla="*/ 481 h 533"/>
              <a:gd name="T96" fmla="*/ 293 w 750"/>
              <a:gd name="T97" fmla="*/ 461 h 533"/>
              <a:gd name="T98" fmla="*/ 310 w 750"/>
              <a:gd name="T99" fmla="*/ 441 h 533"/>
              <a:gd name="T100" fmla="*/ 350 w 750"/>
              <a:gd name="T101" fmla="*/ 470 h 533"/>
              <a:gd name="T102" fmla="*/ 382 w 750"/>
              <a:gd name="T103" fmla="*/ 479 h 533"/>
              <a:gd name="T104" fmla="*/ 431 w 750"/>
              <a:gd name="T105" fmla="*/ 496 h 533"/>
              <a:gd name="T106" fmla="*/ 476 w 750"/>
              <a:gd name="T107" fmla="*/ 493 h 533"/>
              <a:gd name="T108" fmla="*/ 511 w 750"/>
              <a:gd name="T109" fmla="*/ 480 h 533"/>
              <a:gd name="T110" fmla="*/ 543 w 750"/>
              <a:gd name="T111" fmla="*/ 485 h 533"/>
              <a:gd name="T112" fmla="*/ 536 w 750"/>
              <a:gd name="T113" fmla="*/ 460 h 533"/>
              <a:gd name="T114" fmla="*/ 539 w 750"/>
              <a:gd name="T115" fmla="*/ 41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533">
                <a:moveTo>
                  <a:pt x="527" y="377"/>
                </a:moveTo>
                <a:lnTo>
                  <a:pt x="527" y="377"/>
                </a:lnTo>
                <a:lnTo>
                  <a:pt x="530" y="372"/>
                </a:lnTo>
                <a:lnTo>
                  <a:pt x="532" y="367"/>
                </a:lnTo>
                <a:lnTo>
                  <a:pt x="534" y="365"/>
                </a:lnTo>
                <a:lnTo>
                  <a:pt x="538" y="363"/>
                </a:lnTo>
                <a:lnTo>
                  <a:pt x="542" y="361"/>
                </a:lnTo>
                <a:lnTo>
                  <a:pt x="546" y="359"/>
                </a:lnTo>
                <a:lnTo>
                  <a:pt x="559" y="346"/>
                </a:lnTo>
                <a:lnTo>
                  <a:pt x="552" y="258"/>
                </a:lnTo>
                <a:lnTo>
                  <a:pt x="552" y="258"/>
                </a:lnTo>
                <a:lnTo>
                  <a:pt x="549" y="247"/>
                </a:lnTo>
                <a:lnTo>
                  <a:pt x="548" y="239"/>
                </a:lnTo>
                <a:lnTo>
                  <a:pt x="549" y="233"/>
                </a:lnTo>
                <a:lnTo>
                  <a:pt x="550" y="228"/>
                </a:lnTo>
                <a:lnTo>
                  <a:pt x="550" y="228"/>
                </a:lnTo>
                <a:lnTo>
                  <a:pt x="555" y="227"/>
                </a:lnTo>
                <a:lnTo>
                  <a:pt x="558" y="227"/>
                </a:lnTo>
                <a:lnTo>
                  <a:pt x="561" y="225"/>
                </a:lnTo>
                <a:lnTo>
                  <a:pt x="568" y="223"/>
                </a:lnTo>
                <a:lnTo>
                  <a:pt x="568" y="213"/>
                </a:lnTo>
                <a:lnTo>
                  <a:pt x="568" y="213"/>
                </a:lnTo>
                <a:lnTo>
                  <a:pt x="562" y="209"/>
                </a:lnTo>
                <a:lnTo>
                  <a:pt x="556" y="205"/>
                </a:lnTo>
                <a:lnTo>
                  <a:pt x="551" y="204"/>
                </a:lnTo>
                <a:lnTo>
                  <a:pt x="542" y="204"/>
                </a:lnTo>
                <a:lnTo>
                  <a:pt x="542" y="204"/>
                </a:lnTo>
                <a:lnTo>
                  <a:pt x="534" y="206"/>
                </a:lnTo>
                <a:lnTo>
                  <a:pt x="530" y="208"/>
                </a:lnTo>
                <a:lnTo>
                  <a:pt x="527" y="206"/>
                </a:lnTo>
                <a:lnTo>
                  <a:pt x="525" y="205"/>
                </a:lnTo>
                <a:lnTo>
                  <a:pt x="519" y="199"/>
                </a:lnTo>
                <a:lnTo>
                  <a:pt x="519" y="199"/>
                </a:lnTo>
                <a:lnTo>
                  <a:pt x="520" y="191"/>
                </a:lnTo>
                <a:lnTo>
                  <a:pt x="521" y="189"/>
                </a:lnTo>
                <a:lnTo>
                  <a:pt x="522" y="186"/>
                </a:lnTo>
                <a:lnTo>
                  <a:pt x="524" y="181"/>
                </a:lnTo>
                <a:lnTo>
                  <a:pt x="524" y="181"/>
                </a:lnTo>
                <a:lnTo>
                  <a:pt x="521" y="176"/>
                </a:lnTo>
                <a:lnTo>
                  <a:pt x="519" y="174"/>
                </a:lnTo>
                <a:lnTo>
                  <a:pt x="517" y="171"/>
                </a:lnTo>
                <a:lnTo>
                  <a:pt x="515" y="166"/>
                </a:lnTo>
                <a:lnTo>
                  <a:pt x="515" y="166"/>
                </a:lnTo>
                <a:lnTo>
                  <a:pt x="519" y="162"/>
                </a:lnTo>
                <a:lnTo>
                  <a:pt x="523" y="157"/>
                </a:lnTo>
                <a:lnTo>
                  <a:pt x="542" y="157"/>
                </a:lnTo>
                <a:lnTo>
                  <a:pt x="542" y="157"/>
                </a:lnTo>
                <a:lnTo>
                  <a:pt x="546" y="161"/>
                </a:lnTo>
                <a:lnTo>
                  <a:pt x="552" y="165"/>
                </a:lnTo>
                <a:lnTo>
                  <a:pt x="556" y="168"/>
                </a:lnTo>
                <a:lnTo>
                  <a:pt x="560" y="170"/>
                </a:lnTo>
                <a:lnTo>
                  <a:pt x="565" y="171"/>
                </a:lnTo>
                <a:lnTo>
                  <a:pt x="570" y="170"/>
                </a:lnTo>
                <a:lnTo>
                  <a:pt x="570" y="170"/>
                </a:lnTo>
                <a:lnTo>
                  <a:pt x="579" y="164"/>
                </a:lnTo>
                <a:lnTo>
                  <a:pt x="587" y="161"/>
                </a:lnTo>
                <a:lnTo>
                  <a:pt x="590" y="161"/>
                </a:lnTo>
                <a:lnTo>
                  <a:pt x="593" y="161"/>
                </a:lnTo>
                <a:lnTo>
                  <a:pt x="593" y="161"/>
                </a:lnTo>
                <a:lnTo>
                  <a:pt x="594" y="162"/>
                </a:lnTo>
                <a:lnTo>
                  <a:pt x="598" y="164"/>
                </a:lnTo>
                <a:lnTo>
                  <a:pt x="603" y="166"/>
                </a:lnTo>
                <a:lnTo>
                  <a:pt x="607" y="165"/>
                </a:lnTo>
                <a:lnTo>
                  <a:pt x="610" y="164"/>
                </a:lnTo>
                <a:lnTo>
                  <a:pt x="610" y="164"/>
                </a:lnTo>
                <a:lnTo>
                  <a:pt x="613" y="162"/>
                </a:lnTo>
                <a:lnTo>
                  <a:pt x="613" y="161"/>
                </a:lnTo>
                <a:lnTo>
                  <a:pt x="619" y="161"/>
                </a:lnTo>
                <a:lnTo>
                  <a:pt x="619" y="161"/>
                </a:lnTo>
                <a:lnTo>
                  <a:pt x="632" y="157"/>
                </a:lnTo>
                <a:lnTo>
                  <a:pt x="637" y="156"/>
                </a:lnTo>
                <a:lnTo>
                  <a:pt x="640" y="156"/>
                </a:lnTo>
                <a:lnTo>
                  <a:pt x="648" y="158"/>
                </a:lnTo>
                <a:lnTo>
                  <a:pt x="659" y="160"/>
                </a:lnTo>
                <a:lnTo>
                  <a:pt x="674" y="145"/>
                </a:lnTo>
                <a:lnTo>
                  <a:pt x="674" y="145"/>
                </a:lnTo>
                <a:lnTo>
                  <a:pt x="680" y="145"/>
                </a:lnTo>
                <a:lnTo>
                  <a:pt x="684" y="147"/>
                </a:lnTo>
                <a:lnTo>
                  <a:pt x="687" y="148"/>
                </a:lnTo>
                <a:lnTo>
                  <a:pt x="694" y="150"/>
                </a:lnTo>
                <a:lnTo>
                  <a:pt x="694" y="150"/>
                </a:lnTo>
                <a:lnTo>
                  <a:pt x="698" y="144"/>
                </a:lnTo>
                <a:lnTo>
                  <a:pt x="705" y="137"/>
                </a:lnTo>
                <a:lnTo>
                  <a:pt x="705" y="137"/>
                </a:lnTo>
                <a:lnTo>
                  <a:pt x="720" y="137"/>
                </a:lnTo>
                <a:lnTo>
                  <a:pt x="726" y="137"/>
                </a:lnTo>
                <a:lnTo>
                  <a:pt x="731" y="136"/>
                </a:lnTo>
                <a:lnTo>
                  <a:pt x="735" y="135"/>
                </a:lnTo>
                <a:lnTo>
                  <a:pt x="740" y="132"/>
                </a:lnTo>
                <a:lnTo>
                  <a:pt x="745" y="126"/>
                </a:lnTo>
                <a:lnTo>
                  <a:pt x="750" y="119"/>
                </a:lnTo>
                <a:lnTo>
                  <a:pt x="750" y="119"/>
                </a:lnTo>
                <a:lnTo>
                  <a:pt x="749" y="113"/>
                </a:lnTo>
                <a:lnTo>
                  <a:pt x="749" y="106"/>
                </a:lnTo>
                <a:lnTo>
                  <a:pt x="749" y="106"/>
                </a:lnTo>
                <a:lnTo>
                  <a:pt x="744" y="105"/>
                </a:lnTo>
                <a:lnTo>
                  <a:pt x="741" y="105"/>
                </a:lnTo>
                <a:lnTo>
                  <a:pt x="741" y="105"/>
                </a:lnTo>
                <a:lnTo>
                  <a:pt x="736" y="97"/>
                </a:lnTo>
                <a:lnTo>
                  <a:pt x="734" y="93"/>
                </a:lnTo>
                <a:lnTo>
                  <a:pt x="734" y="89"/>
                </a:lnTo>
                <a:lnTo>
                  <a:pt x="734" y="87"/>
                </a:lnTo>
                <a:lnTo>
                  <a:pt x="737" y="82"/>
                </a:lnTo>
                <a:lnTo>
                  <a:pt x="740" y="80"/>
                </a:lnTo>
                <a:lnTo>
                  <a:pt x="741" y="77"/>
                </a:lnTo>
                <a:lnTo>
                  <a:pt x="741" y="68"/>
                </a:lnTo>
                <a:lnTo>
                  <a:pt x="741" y="68"/>
                </a:lnTo>
                <a:lnTo>
                  <a:pt x="734" y="66"/>
                </a:lnTo>
                <a:lnTo>
                  <a:pt x="729" y="64"/>
                </a:lnTo>
                <a:lnTo>
                  <a:pt x="723" y="62"/>
                </a:lnTo>
                <a:lnTo>
                  <a:pt x="717" y="59"/>
                </a:lnTo>
                <a:lnTo>
                  <a:pt x="717" y="59"/>
                </a:lnTo>
                <a:lnTo>
                  <a:pt x="718" y="52"/>
                </a:lnTo>
                <a:lnTo>
                  <a:pt x="721" y="49"/>
                </a:lnTo>
                <a:lnTo>
                  <a:pt x="723" y="45"/>
                </a:lnTo>
                <a:lnTo>
                  <a:pt x="724" y="39"/>
                </a:lnTo>
                <a:lnTo>
                  <a:pt x="724" y="39"/>
                </a:lnTo>
                <a:lnTo>
                  <a:pt x="717" y="34"/>
                </a:lnTo>
                <a:lnTo>
                  <a:pt x="708" y="32"/>
                </a:lnTo>
                <a:lnTo>
                  <a:pt x="701" y="30"/>
                </a:lnTo>
                <a:lnTo>
                  <a:pt x="692" y="30"/>
                </a:lnTo>
                <a:lnTo>
                  <a:pt x="692" y="30"/>
                </a:lnTo>
                <a:lnTo>
                  <a:pt x="687" y="24"/>
                </a:lnTo>
                <a:lnTo>
                  <a:pt x="684" y="20"/>
                </a:lnTo>
                <a:lnTo>
                  <a:pt x="678" y="12"/>
                </a:lnTo>
                <a:lnTo>
                  <a:pt x="676" y="10"/>
                </a:lnTo>
                <a:lnTo>
                  <a:pt x="673" y="8"/>
                </a:lnTo>
                <a:lnTo>
                  <a:pt x="668" y="5"/>
                </a:lnTo>
                <a:lnTo>
                  <a:pt x="663" y="4"/>
                </a:lnTo>
                <a:lnTo>
                  <a:pt x="663" y="4"/>
                </a:lnTo>
                <a:lnTo>
                  <a:pt x="657" y="4"/>
                </a:lnTo>
                <a:lnTo>
                  <a:pt x="651" y="7"/>
                </a:lnTo>
                <a:lnTo>
                  <a:pt x="637" y="12"/>
                </a:lnTo>
                <a:lnTo>
                  <a:pt x="629" y="15"/>
                </a:lnTo>
                <a:lnTo>
                  <a:pt x="621" y="18"/>
                </a:lnTo>
                <a:lnTo>
                  <a:pt x="612" y="19"/>
                </a:lnTo>
                <a:lnTo>
                  <a:pt x="602" y="19"/>
                </a:lnTo>
                <a:lnTo>
                  <a:pt x="602" y="19"/>
                </a:lnTo>
                <a:lnTo>
                  <a:pt x="589" y="18"/>
                </a:lnTo>
                <a:lnTo>
                  <a:pt x="581" y="17"/>
                </a:lnTo>
                <a:lnTo>
                  <a:pt x="577" y="18"/>
                </a:lnTo>
                <a:lnTo>
                  <a:pt x="573" y="19"/>
                </a:lnTo>
                <a:lnTo>
                  <a:pt x="570" y="22"/>
                </a:lnTo>
                <a:lnTo>
                  <a:pt x="567" y="23"/>
                </a:lnTo>
                <a:lnTo>
                  <a:pt x="561" y="24"/>
                </a:lnTo>
                <a:lnTo>
                  <a:pt x="561" y="24"/>
                </a:lnTo>
                <a:lnTo>
                  <a:pt x="555" y="17"/>
                </a:lnTo>
                <a:lnTo>
                  <a:pt x="550" y="12"/>
                </a:lnTo>
                <a:lnTo>
                  <a:pt x="545" y="9"/>
                </a:lnTo>
                <a:lnTo>
                  <a:pt x="540" y="8"/>
                </a:lnTo>
                <a:lnTo>
                  <a:pt x="534" y="8"/>
                </a:lnTo>
                <a:lnTo>
                  <a:pt x="529" y="9"/>
                </a:lnTo>
                <a:lnTo>
                  <a:pt x="521" y="10"/>
                </a:lnTo>
                <a:lnTo>
                  <a:pt x="512" y="10"/>
                </a:lnTo>
                <a:lnTo>
                  <a:pt x="512" y="10"/>
                </a:lnTo>
                <a:lnTo>
                  <a:pt x="505" y="0"/>
                </a:lnTo>
                <a:lnTo>
                  <a:pt x="505" y="0"/>
                </a:lnTo>
                <a:lnTo>
                  <a:pt x="500" y="10"/>
                </a:lnTo>
                <a:lnTo>
                  <a:pt x="496" y="13"/>
                </a:lnTo>
                <a:lnTo>
                  <a:pt x="492" y="18"/>
                </a:lnTo>
                <a:lnTo>
                  <a:pt x="492" y="18"/>
                </a:lnTo>
                <a:lnTo>
                  <a:pt x="486" y="20"/>
                </a:lnTo>
                <a:lnTo>
                  <a:pt x="481" y="22"/>
                </a:lnTo>
                <a:lnTo>
                  <a:pt x="469" y="27"/>
                </a:lnTo>
                <a:lnTo>
                  <a:pt x="469" y="27"/>
                </a:lnTo>
                <a:lnTo>
                  <a:pt x="466" y="28"/>
                </a:lnTo>
                <a:lnTo>
                  <a:pt x="464" y="30"/>
                </a:lnTo>
                <a:lnTo>
                  <a:pt x="462" y="32"/>
                </a:lnTo>
                <a:lnTo>
                  <a:pt x="460" y="34"/>
                </a:lnTo>
                <a:lnTo>
                  <a:pt x="460" y="34"/>
                </a:lnTo>
                <a:lnTo>
                  <a:pt x="460" y="38"/>
                </a:lnTo>
                <a:lnTo>
                  <a:pt x="462" y="41"/>
                </a:lnTo>
                <a:lnTo>
                  <a:pt x="465" y="48"/>
                </a:lnTo>
                <a:lnTo>
                  <a:pt x="465" y="48"/>
                </a:lnTo>
                <a:lnTo>
                  <a:pt x="470" y="56"/>
                </a:lnTo>
                <a:lnTo>
                  <a:pt x="475" y="62"/>
                </a:lnTo>
                <a:lnTo>
                  <a:pt x="475" y="62"/>
                </a:lnTo>
                <a:lnTo>
                  <a:pt x="476" y="66"/>
                </a:lnTo>
                <a:lnTo>
                  <a:pt x="476" y="69"/>
                </a:lnTo>
                <a:lnTo>
                  <a:pt x="475" y="72"/>
                </a:lnTo>
                <a:lnTo>
                  <a:pt x="473" y="75"/>
                </a:lnTo>
                <a:lnTo>
                  <a:pt x="473" y="75"/>
                </a:lnTo>
                <a:lnTo>
                  <a:pt x="469" y="77"/>
                </a:lnTo>
                <a:lnTo>
                  <a:pt x="466" y="78"/>
                </a:lnTo>
                <a:lnTo>
                  <a:pt x="460" y="79"/>
                </a:lnTo>
                <a:lnTo>
                  <a:pt x="453" y="77"/>
                </a:lnTo>
                <a:lnTo>
                  <a:pt x="453" y="77"/>
                </a:lnTo>
                <a:lnTo>
                  <a:pt x="444" y="74"/>
                </a:lnTo>
                <a:lnTo>
                  <a:pt x="433" y="69"/>
                </a:lnTo>
                <a:lnTo>
                  <a:pt x="422" y="65"/>
                </a:lnTo>
                <a:lnTo>
                  <a:pt x="411" y="61"/>
                </a:lnTo>
                <a:lnTo>
                  <a:pt x="411" y="61"/>
                </a:lnTo>
                <a:lnTo>
                  <a:pt x="403" y="59"/>
                </a:lnTo>
                <a:lnTo>
                  <a:pt x="396" y="59"/>
                </a:lnTo>
                <a:lnTo>
                  <a:pt x="386" y="60"/>
                </a:lnTo>
                <a:lnTo>
                  <a:pt x="386" y="60"/>
                </a:lnTo>
                <a:lnTo>
                  <a:pt x="378" y="60"/>
                </a:lnTo>
                <a:lnTo>
                  <a:pt x="371" y="60"/>
                </a:lnTo>
                <a:lnTo>
                  <a:pt x="371" y="60"/>
                </a:lnTo>
                <a:lnTo>
                  <a:pt x="365" y="61"/>
                </a:lnTo>
                <a:lnTo>
                  <a:pt x="357" y="65"/>
                </a:lnTo>
                <a:lnTo>
                  <a:pt x="357" y="65"/>
                </a:lnTo>
                <a:lnTo>
                  <a:pt x="344" y="67"/>
                </a:lnTo>
                <a:lnTo>
                  <a:pt x="331" y="69"/>
                </a:lnTo>
                <a:lnTo>
                  <a:pt x="331" y="69"/>
                </a:lnTo>
                <a:lnTo>
                  <a:pt x="322" y="69"/>
                </a:lnTo>
                <a:lnTo>
                  <a:pt x="313" y="67"/>
                </a:lnTo>
                <a:lnTo>
                  <a:pt x="313" y="67"/>
                </a:lnTo>
                <a:lnTo>
                  <a:pt x="291" y="64"/>
                </a:lnTo>
                <a:lnTo>
                  <a:pt x="291" y="64"/>
                </a:lnTo>
                <a:lnTo>
                  <a:pt x="281" y="61"/>
                </a:lnTo>
                <a:lnTo>
                  <a:pt x="267" y="61"/>
                </a:lnTo>
                <a:lnTo>
                  <a:pt x="267" y="61"/>
                </a:lnTo>
                <a:lnTo>
                  <a:pt x="249" y="64"/>
                </a:lnTo>
                <a:lnTo>
                  <a:pt x="233" y="67"/>
                </a:lnTo>
                <a:lnTo>
                  <a:pt x="233" y="67"/>
                </a:lnTo>
                <a:lnTo>
                  <a:pt x="212" y="70"/>
                </a:lnTo>
                <a:lnTo>
                  <a:pt x="212" y="70"/>
                </a:lnTo>
                <a:lnTo>
                  <a:pt x="204" y="71"/>
                </a:lnTo>
                <a:lnTo>
                  <a:pt x="199" y="70"/>
                </a:lnTo>
                <a:lnTo>
                  <a:pt x="193" y="69"/>
                </a:lnTo>
                <a:lnTo>
                  <a:pt x="193" y="69"/>
                </a:lnTo>
                <a:lnTo>
                  <a:pt x="183" y="64"/>
                </a:lnTo>
                <a:lnTo>
                  <a:pt x="171" y="58"/>
                </a:lnTo>
                <a:lnTo>
                  <a:pt x="171" y="58"/>
                </a:lnTo>
                <a:lnTo>
                  <a:pt x="177" y="68"/>
                </a:lnTo>
                <a:lnTo>
                  <a:pt x="178" y="97"/>
                </a:lnTo>
                <a:lnTo>
                  <a:pt x="171" y="119"/>
                </a:lnTo>
                <a:lnTo>
                  <a:pt x="171" y="119"/>
                </a:lnTo>
                <a:lnTo>
                  <a:pt x="163" y="119"/>
                </a:lnTo>
                <a:lnTo>
                  <a:pt x="157" y="117"/>
                </a:lnTo>
                <a:lnTo>
                  <a:pt x="148" y="117"/>
                </a:lnTo>
                <a:lnTo>
                  <a:pt x="143" y="117"/>
                </a:lnTo>
                <a:lnTo>
                  <a:pt x="139" y="119"/>
                </a:lnTo>
                <a:lnTo>
                  <a:pt x="139" y="119"/>
                </a:lnTo>
                <a:lnTo>
                  <a:pt x="137" y="124"/>
                </a:lnTo>
                <a:lnTo>
                  <a:pt x="137" y="129"/>
                </a:lnTo>
                <a:lnTo>
                  <a:pt x="137" y="129"/>
                </a:lnTo>
                <a:lnTo>
                  <a:pt x="138" y="134"/>
                </a:lnTo>
                <a:lnTo>
                  <a:pt x="140" y="137"/>
                </a:lnTo>
                <a:lnTo>
                  <a:pt x="143" y="142"/>
                </a:lnTo>
                <a:lnTo>
                  <a:pt x="147" y="146"/>
                </a:lnTo>
                <a:lnTo>
                  <a:pt x="148" y="151"/>
                </a:lnTo>
                <a:lnTo>
                  <a:pt x="149" y="155"/>
                </a:lnTo>
                <a:lnTo>
                  <a:pt x="149" y="155"/>
                </a:lnTo>
                <a:lnTo>
                  <a:pt x="149" y="163"/>
                </a:lnTo>
                <a:lnTo>
                  <a:pt x="148" y="167"/>
                </a:lnTo>
                <a:lnTo>
                  <a:pt x="144" y="172"/>
                </a:lnTo>
                <a:lnTo>
                  <a:pt x="140" y="175"/>
                </a:lnTo>
                <a:lnTo>
                  <a:pt x="140" y="175"/>
                </a:lnTo>
                <a:lnTo>
                  <a:pt x="143" y="184"/>
                </a:lnTo>
                <a:lnTo>
                  <a:pt x="147" y="192"/>
                </a:lnTo>
                <a:lnTo>
                  <a:pt x="150" y="199"/>
                </a:lnTo>
                <a:lnTo>
                  <a:pt x="151" y="206"/>
                </a:lnTo>
                <a:lnTo>
                  <a:pt x="148" y="215"/>
                </a:lnTo>
                <a:lnTo>
                  <a:pt x="148" y="215"/>
                </a:lnTo>
                <a:lnTo>
                  <a:pt x="148" y="223"/>
                </a:lnTo>
                <a:lnTo>
                  <a:pt x="145" y="230"/>
                </a:lnTo>
                <a:lnTo>
                  <a:pt x="145" y="230"/>
                </a:lnTo>
                <a:lnTo>
                  <a:pt x="145" y="237"/>
                </a:lnTo>
                <a:lnTo>
                  <a:pt x="147" y="243"/>
                </a:lnTo>
                <a:lnTo>
                  <a:pt x="147" y="250"/>
                </a:lnTo>
                <a:lnTo>
                  <a:pt x="148" y="259"/>
                </a:lnTo>
                <a:lnTo>
                  <a:pt x="148" y="259"/>
                </a:lnTo>
                <a:lnTo>
                  <a:pt x="145" y="261"/>
                </a:lnTo>
                <a:lnTo>
                  <a:pt x="140" y="261"/>
                </a:lnTo>
                <a:lnTo>
                  <a:pt x="133" y="268"/>
                </a:lnTo>
                <a:lnTo>
                  <a:pt x="133" y="268"/>
                </a:lnTo>
                <a:lnTo>
                  <a:pt x="133" y="279"/>
                </a:lnTo>
                <a:lnTo>
                  <a:pt x="132" y="284"/>
                </a:lnTo>
                <a:lnTo>
                  <a:pt x="128" y="288"/>
                </a:lnTo>
                <a:lnTo>
                  <a:pt x="128" y="288"/>
                </a:lnTo>
                <a:lnTo>
                  <a:pt x="121" y="298"/>
                </a:lnTo>
                <a:lnTo>
                  <a:pt x="120" y="303"/>
                </a:lnTo>
                <a:lnTo>
                  <a:pt x="120" y="305"/>
                </a:lnTo>
                <a:lnTo>
                  <a:pt x="120" y="308"/>
                </a:lnTo>
                <a:lnTo>
                  <a:pt x="116" y="316"/>
                </a:lnTo>
                <a:lnTo>
                  <a:pt x="116" y="316"/>
                </a:lnTo>
                <a:lnTo>
                  <a:pt x="116" y="330"/>
                </a:lnTo>
                <a:lnTo>
                  <a:pt x="115" y="338"/>
                </a:lnTo>
                <a:lnTo>
                  <a:pt x="113" y="345"/>
                </a:lnTo>
                <a:lnTo>
                  <a:pt x="113" y="345"/>
                </a:lnTo>
                <a:lnTo>
                  <a:pt x="105" y="345"/>
                </a:lnTo>
                <a:lnTo>
                  <a:pt x="100" y="344"/>
                </a:lnTo>
                <a:lnTo>
                  <a:pt x="95" y="340"/>
                </a:lnTo>
                <a:lnTo>
                  <a:pt x="91" y="334"/>
                </a:lnTo>
                <a:lnTo>
                  <a:pt x="80" y="334"/>
                </a:lnTo>
                <a:lnTo>
                  <a:pt x="80" y="334"/>
                </a:lnTo>
                <a:lnTo>
                  <a:pt x="73" y="343"/>
                </a:lnTo>
                <a:lnTo>
                  <a:pt x="73" y="343"/>
                </a:lnTo>
                <a:lnTo>
                  <a:pt x="73" y="356"/>
                </a:lnTo>
                <a:lnTo>
                  <a:pt x="73" y="362"/>
                </a:lnTo>
                <a:lnTo>
                  <a:pt x="71" y="368"/>
                </a:lnTo>
                <a:lnTo>
                  <a:pt x="64" y="376"/>
                </a:lnTo>
                <a:lnTo>
                  <a:pt x="64" y="376"/>
                </a:lnTo>
                <a:lnTo>
                  <a:pt x="50" y="375"/>
                </a:lnTo>
                <a:lnTo>
                  <a:pt x="45" y="374"/>
                </a:lnTo>
                <a:lnTo>
                  <a:pt x="44" y="372"/>
                </a:lnTo>
                <a:lnTo>
                  <a:pt x="40" y="371"/>
                </a:lnTo>
                <a:lnTo>
                  <a:pt x="40" y="371"/>
                </a:lnTo>
                <a:lnTo>
                  <a:pt x="35" y="370"/>
                </a:lnTo>
                <a:lnTo>
                  <a:pt x="21" y="370"/>
                </a:lnTo>
                <a:lnTo>
                  <a:pt x="15" y="371"/>
                </a:lnTo>
                <a:lnTo>
                  <a:pt x="8" y="372"/>
                </a:lnTo>
                <a:lnTo>
                  <a:pt x="2" y="375"/>
                </a:lnTo>
                <a:lnTo>
                  <a:pt x="1" y="377"/>
                </a:lnTo>
                <a:lnTo>
                  <a:pt x="0" y="380"/>
                </a:lnTo>
                <a:lnTo>
                  <a:pt x="0" y="432"/>
                </a:lnTo>
                <a:lnTo>
                  <a:pt x="0" y="432"/>
                </a:lnTo>
                <a:lnTo>
                  <a:pt x="2" y="439"/>
                </a:lnTo>
                <a:lnTo>
                  <a:pt x="4" y="447"/>
                </a:lnTo>
                <a:lnTo>
                  <a:pt x="4" y="447"/>
                </a:lnTo>
                <a:lnTo>
                  <a:pt x="7" y="453"/>
                </a:lnTo>
                <a:lnTo>
                  <a:pt x="7" y="461"/>
                </a:lnTo>
                <a:lnTo>
                  <a:pt x="7" y="461"/>
                </a:lnTo>
                <a:lnTo>
                  <a:pt x="13" y="464"/>
                </a:lnTo>
                <a:lnTo>
                  <a:pt x="16" y="467"/>
                </a:lnTo>
                <a:lnTo>
                  <a:pt x="19" y="467"/>
                </a:lnTo>
                <a:lnTo>
                  <a:pt x="21" y="466"/>
                </a:lnTo>
                <a:lnTo>
                  <a:pt x="26" y="463"/>
                </a:lnTo>
                <a:lnTo>
                  <a:pt x="28" y="463"/>
                </a:lnTo>
                <a:lnTo>
                  <a:pt x="30" y="463"/>
                </a:lnTo>
                <a:lnTo>
                  <a:pt x="30" y="463"/>
                </a:lnTo>
                <a:lnTo>
                  <a:pt x="35" y="464"/>
                </a:lnTo>
                <a:lnTo>
                  <a:pt x="38" y="467"/>
                </a:lnTo>
                <a:lnTo>
                  <a:pt x="43" y="471"/>
                </a:lnTo>
                <a:lnTo>
                  <a:pt x="47" y="477"/>
                </a:lnTo>
                <a:lnTo>
                  <a:pt x="50" y="481"/>
                </a:lnTo>
                <a:lnTo>
                  <a:pt x="50" y="481"/>
                </a:lnTo>
                <a:lnTo>
                  <a:pt x="58" y="486"/>
                </a:lnTo>
                <a:lnTo>
                  <a:pt x="65" y="492"/>
                </a:lnTo>
                <a:lnTo>
                  <a:pt x="65" y="492"/>
                </a:lnTo>
                <a:lnTo>
                  <a:pt x="76" y="507"/>
                </a:lnTo>
                <a:lnTo>
                  <a:pt x="85" y="507"/>
                </a:lnTo>
                <a:lnTo>
                  <a:pt x="93" y="499"/>
                </a:lnTo>
                <a:lnTo>
                  <a:pt x="93" y="499"/>
                </a:lnTo>
                <a:lnTo>
                  <a:pt x="104" y="500"/>
                </a:lnTo>
                <a:lnTo>
                  <a:pt x="112" y="501"/>
                </a:lnTo>
                <a:lnTo>
                  <a:pt x="116" y="504"/>
                </a:lnTo>
                <a:lnTo>
                  <a:pt x="119" y="507"/>
                </a:lnTo>
                <a:lnTo>
                  <a:pt x="120" y="510"/>
                </a:lnTo>
                <a:lnTo>
                  <a:pt x="121" y="515"/>
                </a:lnTo>
                <a:lnTo>
                  <a:pt x="122" y="519"/>
                </a:lnTo>
                <a:lnTo>
                  <a:pt x="124" y="524"/>
                </a:lnTo>
                <a:lnTo>
                  <a:pt x="124" y="524"/>
                </a:lnTo>
                <a:lnTo>
                  <a:pt x="129" y="529"/>
                </a:lnTo>
                <a:lnTo>
                  <a:pt x="133" y="533"/>
                </a:lnTo>
                <a:lnTo>
                  <a:pt x="138" y="533"/>
                </a:lnTo>
                <a:lnTo>
                  <a:pt x="142" y="531"/>
                </a:lnTo>
                <a:lnTo>
                  <a:pt x="145" y="528"/>
                </a:lnTo>
                <a:lnTo>
                  <a:pt x="149" y="525"/>
                </a:lnTo>
                <a:lnTo>
                  <a:pt x="153" y="519"/>
                </a:lnTo>
                <a:lnTo>
                  <a:pt x="153" y="519"/>
                </a:lnTo>
                <a:lnTo>
                  <a:pt x="163" y="519"/>
                </a:lnTo>
                <a:lnTo>
                  <a:pt x="166" y="518"/>
                </a:lnTo>
                <a:lnTo>
                  <a:pt x="168" y="517"/>
                </a:lnTo>
                <a:lnTo>
                  <a:pt x="170" y="511"/>
                </a:lnTo>
                <a:lnTo>
                  <a:pt x="177" y="504"/>
                </a:lnTo>
                <a:lnTo>
                  <a:pt x="204" y="504"/>
                </a:lnTo>
                <a:lnTo>
                  <a:pt x="204" y="504"/>
                </a:lnTo>
                <a:lnTo>
                  <a:pt x="206" y="492"/>
                </a:lnTo>
                <a:lnTo>
                  <a:pt x="206" y="492"/>
                </a:lnTo>
                <a:lnTo>
                  <a:pt x="209" y="488"/>
                </a:lnTo>
                <a:lnTo>
                  <a:pt x="214" y="482"/>
                </a:lnTo>
                <a:lnTo>
                  <a:pt x="219" y="478"/>
                </a:lnTo>
                <a:lnTo>
                  <a:pt x="224" y="476"/>
                </a:lnTo>
                <a:lnTo>
                  <a:pt x="224" y="476"/>
                </a:lnTo>
                <a:lnTo>
                  <a:pt x="229" y="478"/>
                </a:lnTo>
                <a:lnTo>
                  <a:pt x="234" y="479"/>
                </a:lnTo>
                <a:lnTo>
                  <a:pt x="238" y="481"/>
                </a:lnTo>
                <a:lnTo>
                  <a:pt x="244" y="483"/>
                </a:lnTo>
                <a:lnTo>
                  <a:pt x="252" y="490"/>
                </a:lnTo>
                <a:lnTo>
                  <a:pt x="252" y="490"/>
                </a:lnTo>
                <a:lnTo>
                  <a:pt x="256" y="490"/>
                </a:lnTo>
                <a:lnTo>
                  <a:pt x="257" y="491"/>
                </a:lnTo>
                <a:lnTo>
                  <a:pt x="260" y="493"/>
                </a:lnTo>
                <a:lnTo>
                  <a:pt x="260" y="493"/>
                </a:lnTo>
                <a:lnTo>
                  <a:pt x="265" y="495"/>
                </a:lnTo>
                <a:lnTo>
                  <a:pt x="271" y="496"/>
                </a:lnTo>
                <a:lnTo>
                  <a:pt x="282" y="496"/>
                </a:lnTo>
                <a:lnTo>
                  <a:pt x="282" y="496"/>
                </a:lnTo>
                <a:lnTo>
                  <a:pt x="288" y="490"/>
                </a:lnTo>
                <a:lnTo>
                  <a:pt x="295" y="486"/>
                </a:lnTo>
                <a:lnTo>
                  <a:pt x="303" y="481"/>
                </a:lnTo>
                <a:lnTo>
                  <a:pt x="305" y="479"/>
                </a:lnTo>
                <a:lnTo>
                  <a:pt x="307" y="477"/>
                </a:lnTo>
                <a:lnTo>
                  <a:pt x="307" y="473"/>
                </a:lnTo>
                <a:lnTo>
                  <a:pt x="307" y="469"/>
                </a:lnTo>
                <a:lnTo>
                  <a:pt x="307" y="469"/>
                </a:lnTo>
                <a:lnTo>
                  <a:pt x="301" y="466"/>
                </a:lnTo>
                <a:lnTo>
                  <a:pt x="293" y="461"/>
                </a:lnTo>
                <a:lnTo>
                  <a:pt x="293" y="461"/>
                </a:lnTo>
                <a:lnTo>
                  <a:pt x="293" y="454"/>
                </a:lnTo>
                <a:lnTo>
                  <a:pt x="296" y="450"/>
                </a:lnTo>
                <a:lnTo>
                  <a:pt x="296" y="450"/>
                </a:lnTo>
                <a:lnTo>
                  <a:pt x="297" y="447"/>
                </a:lnTo>
                <a:lnTo>
                  <a:pt x="298" y="443"/>
                </a:lnTo>
                <a:lnTo>
                  <a:pt x="298" y="443"/>
                </a:lnTo>
                <a:lnTo>
                  <a:pt x="304" y="441"/>
                </a:lnTo>
                <a:lnTo>
                  <a:pt x="310" y="441"/>
                </a:lnTo>
                <a:lnTo>
                  <a:pt x="310" y="441"/>
                </a:lnTo>
                <a:lnTo>
                  <a:pt x="319" y="444"/>
                </a:lnTo>
                <a:lnTo>
                  <a:pt x="323" y="445"/>
                </a:lnTo>
                <a:lnTo>
                  <a:pt x="328" y="447"/>
                </a:lnTo>
                <a:lnTo>
                  <a:pt x="328" y="447"/>
                </a:lnTo>
                <a:lnTo>
                  <a:pt x="334" y="453"/>
                </a:lnTo>
                <a:lnTo>
                  <a:pt x="342" y="459"/>
                </a:lnTo>
                <a:lnTo>
                  <a:pt x="350" y="470"/>
                </a:lnTo>
                <a:lnTo>
                  <a:pt x="350" y="470"/>
                </a:lnTo>
                <a:lnTo>
                  <a:pt x="353" y="475"/>
                </a:lnTo>
                <a:lnTo>
                  <a:pt x="357" y="477"/>
                </a:lnTo>
                <a:lnTo>
                  <a:pt x="361" y="478"/>
                </a:lnTo>
                <a:lnTo>
                  <a:pt x="364" y="479"/>
                </a:lnTo>
                <a:lnTo>
                  <a:pt x="373" y="480"/>
                </a:lnTo>
                <a:lnTo>
                  <a:pt x="382" y="479"/>
                </a:lnTo>
                <a:lnTo>
                  <a:pt x="382" y="479"/>
                </a:lnTo>
                <a:lnTo>
                  <a:pt x="391" y="488"/>
                </a:lnTo>
                <a:lnTo>
                  <a:pt x="395" y="490"/>
                </a:lnTo>
                <a:lnTo>
                  <a:pt x="397" y="490"/>
                </a:lnTo>
                <a:lnTo>
                  <a:pt x="398" y="490"/>
                </a:lnTo>
                <a:lnTo>
                  <a:pt x="400" y="490"/>
                </a:lnTo>
                <a:lnTo>
                  <a:pt x="409" y="496"/>
                </a:lnTo>
                <a:lnTo>
                  <a:pt x="431" y="496"/>
                </a:lnTo>
                <a:lnTo>
                  <a:pt x="431" y="496"/>
                </a:lnTo>
                <a:lnTo>
                  <a:pt x="438" y="499"/>
                </a:lnTo>
                <a:lnTo>
                  <a:pt x="444" y="504"/>
                </a:lnTo>
                <a:lnTo>
                  <a:pt x="450" y="508"/>
                </a:lnTo>
                <a:lnTo>
                  <a:pt x="457" y="512"/>
                </a:lnTo>
                <a:lnTo>
                  <a:pt x="457" y="512"/>
                </a:lnTo>
                <a:lnTo>
                  <a:pt x="463" y="507"/>
                </a:lnTo>
                <a:lnTo>
                  <a:pt x="469" y="500"/>
                </a:lnTo>
                <a:lnTo>
                  <a:pt x="476" y="493"/>
                </a:lnTo>
                <a:lnTo>
                  <a:pt x="481" y="490"/>
                </a:lnTo>
                <a:lnTo>
                  <a:pt x="481" y="490"/>
                </a:lnTo>
                <a:lnTo>
                  <a:pt x="487" y="490"/>
                </a:lnTo>
                <a:lnTo>
                  <a:pt x="493" y="487"/>
                </a:lnTo>
                <a:lnTo>
                  <a:pt x="504" y="487"/>
                </a:lnTo>
                <a:lnTo>
                  <a:pt x="504" y="487"/>
                </a:lnTo>
                <a:lnTo>
                  <a:pt x="507" y="483"/>
                </a:lnTo>
                <a:lnTo>
                  <a:pt x="511" y="480"/>
                </a:lnTo>
                <a:lnTo>
                  <a:pt x="516" y="479"/>
                </a:lnTo>
                <a:lnTo>
                  <a:pt x="521" y="479"/>
                </a:lnTo>
                <a:lnTo>
                  <a:pt x="524" y="479"/>
                </a:lnTo>
                <a:lnTo>
                  <a:pt x="524" y="479"/>
                </a:lnTo>
                <a:lnTo>
                  <a:pt x="531" y="481"/>
                </a:lnTo>
                <a:lnTo>
                  <a:pt x="536" y="485"/>
                </a:lnTo>
                <a:lnTo>
                  <a:pt x="540" y="486"/>
                </a:lnTo>
                <a:lnTo>
                  <a:pt x="543" y="485"/>
                </a:lnTo>
                <a:lnTo>
                  <a:pt x="546" y="483"/>
                </a:lnTo>
                <a:lnTo>
                  <a:pt x="550" y="479"/>
                </a:lnTo>
                <a:lnTo>
                  <a:pt x="550" y="479"/>
                </a:lnTo>
                <a:lnTo>
                  <a:pt x="549" y="473"/>
                </a:lnTo>
                <a:lnTo>
                  <a:pt x="546" y="470"/>
                </a:lnTo>
                <a:lnTo>
                  <a:pt x="543" y="467"/>
                </a:lnTo>
                <a:lnTo>
                  <a:pt x="540" y="463"/>
                </a:lnTo>
                <a:lnTo>
                  <a:pt x="536" y="460"/>
                </a:lnTo>
                <a:lnTo>
                  <a:pt x="533" y="457"/>
                </a:lnTo>
                <a:lnTo>
                  <a:pt x="530" y="451"/>
                </a:lnTo>
                <a:lnTo>
                  <a:pt x="527" y="444"/>
                </a:lnTo>
                <a:lnTo>
                  <a:pt x="527" y="444"/>
                </a:lnTo>
                <a:lnTo>
                  <a:pt x="527" y="440"/>
                </a:lnTo>
                <a:lnTo>
                  <a:pt x="527" y="435"/>
                </a:lnTo>
                <a:lnTo>
                  <a:pt x="531" y="426"/>
                </a:lnTo>
                <a:lnTo>
                  <a:pt x="539" y="410"/>
                </a:lnTo>
                <a:lnTo>
                  <a:pt x="539" y="410"/>
                </a:lnTo>
                <a:lnTo>
                  <a:pt x="533" y="400"/>
                </a:lnTo>
                <a:lnTo>
                  <a:pt x="529" y="394"/>
                </a:lnTo>
                <a:lnTo>
                  <a:pt x="527" y="391"/>
                </a:lnTo>
                <a:lnTo>
                  <a:pt x="527" y="387"/>
                </a:lnTo>
                <a:lnTo>
                  <a:pt x="527" y="377"/>
                </a:lnTo>
                <a:lnTo>
                  <a:pt x="527" y="377"/>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sp>
        <p:nvSpPr>
          <p:cNvPr id="93" name="Freeform 22"/>
          <p:cNvSpPr/>
          <p:nvPr/>
        </p:nvSpPr>
        <p:spPr bwMode="auto">
          <a:xfrm>
            <a:off x="2912862" y="1737731"/>
            <a:ext cx="1321629" cy="926313"/>
          </a:xfrm>
          <a:custGeom>
            <a:avLst/>
            <a:gdLst>
              <a:gd name="T0" fmla="*/ 633 w 879"/>
              <a:gd name="T1" fmla="*/ 594 h 616"/>
              <a:gd name="T2" fmla="*/ 684 w 879"/>
              <a:gd name="T3" fmla="*/ 599 h 616"/>
              <a:gd name="T4" fmla="*/ 735 w 879"/>
              <a:gd name="T5" fmla="*/ 609 h 616"/>
              <a:gd name="T6" fmla="*/ 727 w 879"/>
              <a:gd name="T7" fmla="*/ 582 h 616"/>
              <a:gd name="T8" fmla="*/ 728 w 879"/>
              <a:gd name="T9" fmla="*/ 562 h 616"/>
              <a:gd name="T10" fmla="*/ 762 w 879"/>
              <a:gd name="T11" fmla="*/ 544 h 616"/>
              <a:gd name="T12" fmla="*/ 785 w 879"/>
              <a:gd name="T13" fmla="*/ 491 h 616"/>
              <a:gd name="T14" fmla="*/ 818 w 879"/>
              <a:gd name="T15" fmla="*/ 417 h 616"/>
              <a:gd name="T16" fmla="*/ 879 w 879"/>
              <a:gd name="T17" fmla="*/ 333 h 616"/>
              <a:gd name="T18" fmla="*/ 823 w 879"/>
              <a:gd name="T19" fmla="*/ 291 h 616"/>
              <a:gd name="T20" fmla="*/ 760 w 879"/>
              <a:gd name="T21" fmla="*/ 310 h 616"/>
              <a:gd name="T22" fmla="*/ 730 w 879"/>
              <a:gd name="T23" fmla="*/ 318 h 616"/>
              <a:gd name="T24" fmla="*/ 703 w 879"/>
              <a:gd name="T25" fmla="*/ 329 h 616"/>
              <a:gd name="T26" fmla="*/ 690 w 879"/>
              <a:gd name="T27" fmla="*/ 350 h 616"/>
              <a:gd name="T28" fmla="*/ 616 w 879"/>
              <a:gd name="T29" fmla="*/ 383 h 616"/>
              <a:gd name="T30" fmla="*/ 591 w 879"/>
              <a:gd name="T31" fmla="*/ 403 h 616"/>
              <a:gd name="T32" fmla="*/ 559 w 879"/>
              <a:gd name="T33" fmla="*/ 400 h 616"/>
              <a:gd name="T34" fmla="*/ 547 w 879"/>
              <a:gd name="T35" fmla="*/ 338 h 616"/>
              <a:gd name="T36" fmla="*/ 547 w 879"/>
              <a:gd name="T37" fmla="*/ 281 h 616"/>
              <a:gd name="T38" fmla="*/ 555 w 879"/>
              <a:gd name="T39" fmla="*/ 231 h 616"/>
              <a:gd name="T40" fmla="*/ 512 w 879"/>
              <a:gd name="T41" fmla="*/ 241 h 616"/>
              <a:gd name="T42" fmla="*/ 482 w 879"/>
              <a:gd name="T43" fmla="*/ 240 h 616"/>
              <a:gd name="T44" fmla="*/ 462 w 879"/>
              <a:gd name="T45" fmla="*/ 217 h 616"/>
              <a:gd name="T46" fmla="*/ 416 w 879"/>
              <a:gd name="T47" fmla="*/ 198 h 616"/>
              <a:gd name="T48" fmla="*/ 384 w 879"/>
              <a:gd name="T49" fmla="*/ 180 h 616"/>
              <a:gd name="T50" fmla="*/ 353 w 879"/>
              <a:gd name="T51" fmla="*/ 156 h 616"/>
              <a:gd name="T52" fmla="*/ 344 w 879"/>
              <a:gd name="T53" fmla="*/ 103 h 616"/>
              <a:gd name="T54" fmla="*/ 309 w 879"/>
              <a:gd name="T55" fmla="*/ 95 h 616"/>
              <a:gd name="T56" fmla="*/ 263 w 879"/>
              <a:gd name="T57" fmla="*/ 99 h 616"/>
              <a:gd name="T58" fmla="*/ 225 w 879"/>
              <a:gd name="T59" fmla="*/ 107 h 616"/>
              <a:gd name="T60" fmla="*/ 218 w 879"/>
              <a:gd name="T61" fmla="*/ 61 h 616"/>
              <a:gd name="T62" fmla="*/ 192 w 879"/>
              <a:gd name="T63" fmla="*/ 23 h 616"/>
              <a:gd name="T64" fmla="*/ 171 w 879"/>
              <a:gd name="T65" fmla="*/ 4 h 616"/>
              <a:gd name="T66" fmla="*/ 132 w 879"/>
              <a:gd name="T67" fmla="*/ 6 h 616"/>
              <a:gd name="T68" fmla="*/ 100 w 879"/>
              <a:gd name="T69" fmla="*/ 21 h 616"/>
              <a:gd name="T70" fmla="*/ 106 w 879"/>
              <a:gd name="T71" fmla="*/ 73 h 616"/>
              <a:gd name="T72" fmla="*/ 108 w 879"/>
              <a:gd name="T73" fmla="*/ 134 h 616"/>
              <a:gd name="T74" fmla="*/ 80 w 879"/>
              <a:gd name="T75" fmla="*/ 138 h 616"/>
              <a:gd name="T76" fmla="*/ 58 w 879"/>
              <a:gd name="T77" fmla="*/ 190 h 616"/>
              <a:gd name="T78" fmla="*/ 8 w 879"/>
              <a:gd name="T79" fmla="*/ 212 h 616"/>
              <a:gd name="T80" fmla="*/ 22 w 879"/>
              <a:gd name="T81" fmla="*/ 255 h 616"/>
              <a:gd name="T82" fmla="*/ 37 w 879"/>
              <a:gd name="T83" fmla="*/ 281 h 616"/>
              <a:gd name="T84" fmla="*/ 49 w 879"/>
              <a:gd name="T85" fmla="*/ 345 h 616"/>
              <a:gd name="T86" fmla="*/ 69 w 879"/>
              <a:gd name="T87" fmla="*/ 371 h 616"/>
              <a:gd name="T88" fmla="*/ 70 w 879"/>
              <a:gd name="T89" fmla="*/ 409 h 616"/>
              <a:gd name="T90" fmla="*/ 110 w 879"/>
              <a:gd name="T91" fmla="*/ 463 h 616"/>
              <a:gd name="T92" fmla="*/ 129 w 879"/>
              <a:gd name="T93" fmla="*/ 512 h 616"/>
              <a:gd name="T94" fmla="*/ 101 w 879"/>
              <a:gd name="T95" fmla="*/ 575 h 616"/>
              <a:gd name="T96" fmla="*/ 144 w 879"/>
              <a:gd name="T97" fmla="*/ 603 h 616"/>
              <a:gd name="T98" fmla="*/ 191 w 879"/>
              <a:gd name="T99" fmla="*/ 595 h 616"/>
              <a:gd name="T100" fmla="*/ 225 w 879"/>
              <a:gd name="T101" fmla="*/ 604 h 616"/>
              <a:gd name="T102" fmla="*/ 263 w 879"/>
              <a:gd name="T103" fmla="*/ 614 h 616"/>
              <a:gd name="T104" fmla="*/ 311 w 879"/>
              <a:gd name="T105" fmla="*/ 596 h 616"/>
              <a:gd name="T106" fmla="*/ 367 w 879"/>
              <a:gd name="T107" fmla="*/ 560 h 616"/>
              <a:gd name="T108" fmla="*/ 404 w 879"/>
              <a:gd name="T109" fmla="*/ 579 h 616"/>
              <a:gd name="T110" fmla="*/ 433 w 879"/>
              <a:gd name="T111" fmla="*/ 591 h 616"/>
              <a:gd name="T112" fmla="*/ 474 w 879"/>
              <a:gd name="T113" fmla="*/ 604 h 616"/>
              <a:gd name="T114" fmla="*/ 553 w 879"/>
              <a:gd name="T115" fmla="*/ 59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9" h="616">
                <a:moveTo>
                  <a:pt x="593" y="603"/>
                </a:moveTo>
                <a:lnTo>
                  <a:pt x="593" y="603"/>
                </a:lnTo>
                <a:lnTo>
                  <a:pt x="606" y="601"/>
                </a:lnTo>
                <a:lnTo>
                  <a:pt x="619" y="599"/>
                </a:lnTo>
                <a:lnTo>
                  <a:pt x="619" y="599"/>
                </a:lnTo>
                <a:lnTo>
                  <a:pt x="627" y="595"/>
                </a:lnTo>
                <a:lnTo>
                  <a:pt x="633" y="594"/>
                </a:lnTo>
                <a:lnTo>
                  <a:pt x="633" y="594"/>
                </a:lnTo>
                <a:lnTo>
                  <a:pt x="640" y="594"/>
                </a:lnTo>
                <a:lnTo>
                  <a:pt x="648" y="594"/>
                </a:lnTo>
                <a:lnTo>
                  <a:pt x="648" y="594"/>
                </a:lnTo>
                <a:lnTo>
                  <a:pt x="658" y="593"/>
                </a:lnTo>
                <a:lnTo>
                  <a:pt x="665" y="593"/>
                </a:lnTo>
                <a:lnTo>
                  <a:pt x="673" y="595"/>
                </a:lnTo>
                <a:lnTo>
                  <a:pt x="673" y="595"/>
                </a:lnTo>
                <a:lnTo>
                  <a:pt x="684" y="599"/>
                </a:lnTo>
                <a:lnTo>
                  <a:pt x="695" y="603"/>
                </a:lnTo>
                <a:lnTo>
                  <a:pt x="706" y="608"/>
                </a:lnTo>
                <a:lnTo>
                  <a:pt x="715" y="611"/>
                </a:lnTo>
                <a:lnTo>
                  <a:pt x="715" y="611"/>
                </a:lnTo>
                <a:lnTo>
                  <a:pt x="722" y="613"/>
                </a:lnTo>
                <a:lnTo>
                  <a:pt x="728" y="612"/>
                </a:lnTo>
                <a:lnTo>
                  <a:pt x="731" y="611"/>
                </a:lnTo>
                <a:lnTo>
                  <a:pt x="735" y="609"/>
                </a:lnTo>
                <a:lnTo>
                  <a:pt x="735" y="609"/>
                </a:lnTo>
                <a:lnTo>
                  <a:pt x="737" y="606"/>
                </a:lnTo>
                <a:lnTo>
                  <a:pt x="738" y="603"/>
                </a:lnTo>
                <a:lnTo>
                  <a:pt x="738" y="600"/>
                </a:lnTo>
                <a:lnTo>
                  <a:pt x="737" y="596"/>
                </a:lnTo>
                <a:lnTo>
                  <a:pt x="737" y="596"/>
                </a:lnTo>
                <a:lnTo>
                  <a:pt x="732" y="590"/>
                </a:lnTo>
                <a:lnTo>
                  <a:pt x="727" y="582"/>
                </a:lnTo>
                <a:lnTo>
                  <a:pt x="727" y="582"/>
                </a:lnTo>
                <a:lnTo>
                  <a:pt x="724" y="575"/>
                </a:lnTo>
                <a:lnTo>
                  <a:pt x="722" y="572"/>
                </a:lnTo>
                <a:lnTo>
                  <a:pt x="722" y="568"/>
                </a:lnTo>
                <a:lnTo>
                  <a:pt x="722" y="568"/>
                </a:lnTo>
                <a:lnTo>
                  <a:pt x="724" y="566"/>
                </a:lnTo>
                <a:lnTo>
                  <a:pt x="726" y="564"/>
                </a:lnTo>
                <a:lnTo>
                  <a:pt x="728" y="562"/>
                </a:lnTo>
                <a:lnTo>
                  <a:pt x="731" y="561"/>
                </a:lnTo>
                <a:lnTo>
                  <a:pt x="731" y="561"/>
                </a:lnTo>
                <a:lnTo>
                  <a:pt x="743" y="556"/>
                </a:lnTo>
                <a:lnTo>
                  <a:pt x="748" y="554"/>
                </a:lnTo>
                <a:lnTo>
                  <a:pt x="754" y="552"/>
                </a:lnTo>
                <a:lnTo>
                  <a:pt x="754" y="552"/>
                </a:lnTo>
                <a:lnTo>
                  <a:pt x="758" y="547"/>
                </a:lnTo>
                <a:lnTo>
                  <a:pt x="762" y="544"/>
                </a:lnTo>
                <a:lnTo>
                  <a:pt x="767" y="534"/>
                </a:lnTo>
                <a:lnTo>
                  <a:pt x="767" y="534"/>
                </a:lnTo>
                <a:lnTo>
                  <a:pt x="765" y="528"/>
                </a:lnTo>
                <a:lnTo>
                  <a:pt x="763" y="522"/>
                </a:lnTo>
                <a:lnTo>
                  <a:pt x="763" y="522"/>
                </a:lnTo>
                <a:lnTo>
                  <a:pt x="767" y="514"/>
                </a:lnTo>
                <a:lnTo>
                  <a:pt x="772" y="506"/>
                </a:lnTo>
                <a:lnTo>
                  <a:pt x="785" y="491"/>
                </a:lnTo>
                <a:lnTo>
                  <a:pt x="785" y="491"/>
                </a:lnTo>
                <a:lnTo>
                  <a:pt x="786" y="480"/>
                </a:lnTo>
                <a:lnTo>
                  <a:pt x="786" y="462"/>
                </a:lnTo>
                <a:lnTo>
                  <a:pt x="786" y="431"/>
                </a:lnTo>
                <a:lnTo>
                  <a:pt x="786" y="431"/>
                </a:lnTo>
                <a:lnTo>
                  <a:pt x="795" y="426"/>
                </a:lnTo>
                <a:lnTo>
                  <a:pt x="806" y="421"/>
                </a:lnTo>
                <a:lnTo>
                  <a:pt x="818" y="417"/>
                </a:lnTo>
                <a:lnTo>
                  <a:pt x="829" y="414"/>
                </a:lnTo>
                <a:lnTo>
                  <a:pt x="829" y="414"/>
                </a:lnTo>
                <a:lnTo>
                  <a:pt x="846" y="390"/>
                </a:lnTo>
                <a:lnTo>
                  <a:pt x="855" y="377"/>
                </a:lnTo>
                <a:lnTo>
                  <a:pt x="863" y="365"/>
                </a:lnTo>
                <a:lnTo>
                  <a:pt x="863" y="365"/>
                </a:lnTo>
                <a:lnTo>
                  <a:pt x="871" y="348"/>
                </a:lnTo>
                <a:lnTo>
                  <a:pt x="879" y="333"/>
                </a:lnTo>
                <a:lnTo>
                  <a:pt x="879" y="322"/>
                </a:lnTo>
                <a:lnTo>
                  <a:pt x="879" y="322"/>
                </a:lnTo>
                <a:lnTo>
                  <a:pt x="869" y="319"/>
                </a:lnTo>
                <a:lnTo>
                  <a:pt x="841" y="299"/>
                </a:lnTo>
                <a:lnTo>
                  <a:pt x="841" y="293"/>
                </a:lnTo>
                <a:lnTo>
                  <a:pt x="841" y="293"/>
                </a:lnTo>
                <a:lnTo>
                  <a:pt x="827" y="293"/>
                </a:lnTo>
                <a:lnTo>
                  <a:pt x="823" y="291"/>
                </a:lnTo>
                <a:lnTo>
                  <a:pt x="821" y="290"/>
                </a:lnTo>
                <a:lnTo>
                  <a:pt x="817" y="289"/>
                </a:lnTo>
                <a:lnTo>
                  <a:pt x="788" y="289"/>
                </a:lnTo>
                <a:lnTo>
                  <a:pt x="788" y="289"/>
                </a:lnTo>
                <a:lnTo>
                  <a:pt x="785" y="290"/>
                </a:lnTo>
                <a:lnTo>
                  <a:pt x="781" y="294"/>
                </a:lnTo>
                <a:lnTo>
                  <a:pt x="772" y="300"/>
                </a:lnTo>
                <a:lnTo>
                  <a:pt x="760" y="310"/>
                </a:lnTo>
                <a:lnTo>
                  <a:pt x="760" y="310"/>
                </a:lnTo>
                <a:lnTo>
                  <a:pt x="756" y="313"/>
                </a:lnTo>
                <a:lnTo>
                  <a:pt x="751" y="313"/>
                </a:lnTo>
                <a:lnTo>
                  <a:pt x="751" y="313"/>
                </a:lnTo>
                <a:lnTo>
                  <a:pt x="749" y="314"/>
                </a:lnTo>
                <a:lnTo>
                  <a:pt x="745" y="316"/>
                </a:lnTo>
                <a:lnTo>
                  <a:pt x="736" y="318"/>
                </a:lnTo>
                <a:lnTo>
                  <a:pt x="730" y="318"/>
                </a:lnTo>
                <a:lnTo>
                  <a:pt x="725" y="318"/>
                </a:lnTo>
                <a:lnTo>
                  <a:pt x="725" y="318"/>
                </a:lnTo>
                <a:lnTo>
                  <a:pt x="718" y="316"/>
                </a:lnTo>
                <a:lnTo>
                  <a:pt x="715" y="317"/>
                </a:lnTo>
                <a:lnTo>
                  <a:pt x="706" y="319"/>
                </a:lnTo>
                <a:lnTo>
                  <a:pt x="706" y="319"/>
                </a:lnTo>
                <a:lnTo>
                  <a:pt x="705" y="325"/>
                </a:lnTo>
                <a:lnTo>
                  <a:pt x="703" y="329"/>
                </a:lnTo>
                <a:lnTo>
                  <a:pt x="705" y="334"/>
                </a:lnTo>
                <a:lnTo>
                  <a:pt x="705" y="336"/>
                </a:lnTo>
                <a:lnTo>
                  <a:pt x="705" y="340"/>
                </a:lnTo>
                <a:lnTo>
                  <a:pt x="702" y="343"/>
                </a:lnTo>
                <a:lnTo>
                  <a:pt x="699" y="347"/>
                </a:lnTo>
                <a:lnTo>
                  <a:pt x="699" y="347"/>
                </a:lnTo>
                <a:lnTo>
                  <a:pt x="695" y="347"/>
                </a:lnTo>
                <a:lnTo>
                  <a:pt x="690" y="350"/>
                </a:lnTo>
                <a:lnTo>
                  <a:pt x="657" y="350"/>
                </a:lnTo>
                <a:lnTo>
                  <a:pt x="630" y="360"/>
                </a:lnTo>
                <a:lnTo>
                  <a:pt x="630" y="360"/>
                </a:lnTo>
                <a:lnTo>
                  <a:pt x="627" y="365"/>
                </a:lnTo>
                <a:lnTo>
                  <a:pt x="626" y="369"/>
                </a:lnTo>
                <a:lnTo>
                  <a:pt x="622" y="379"/>
                </a:lnTo>
                <a:lnTo>
                  <a:pt x="622" y="379"/>
                </a:lnTo>
                <a:lnTo>
                  <a:pt x="616" y="383"/>
                </a:lnTo>
                <a:lnTo>
                  <a:pt x="610" y="389"/>
                </a:lnTo>
                <a:lnTo>
                  <a:pt x="610" y="389"/>
                </a:lnTo>
                <a:lnTo>
                  <a:pt x="607" y="390"/>
                </a:lnTo>
                <a:lnTo>
                  <a:pt x="604" y="390"/>
                </a:lnTo>
                <a:lnTo>
                  <a:pt x="601" y="392"/>
                </a:lnTo>
                <a:lnTo>
                  <a:pt x="595" y="399"/>
                </a:lnTo>
                <a:lnTo>
                  <a:pt x="595" y="399"/>
                </a:lnTo>
                <a:lnTo>
                  <a:pt x="591" y="403"/>
                </a:lnTo>
                <a:lnTo>
                  <a:pt x="587" y="405"/>
                </a:lnTo>
                <a:lnTo>
                  <a:pt x="585" y="405"/>
                </a:lnTo>
                <a:lnTo>
                  <a:pt x="579" y="405"/>
                </a:lnTo>
                <a:lnTo>
                  <a:pt x="572" y="405"/>
                </a:lnTo>
                <a:lnTo>
                  <a:pt x="572" y="405"/>
                </a:lnTo>
                <a:lnTo>
                  <a:pt x="566" y="404"/>
                </a:lnTo>
                <a:lnTo>
                  <a:pt x="563" y="402"/>
                </a:lnTo>
                <a:lnTo>
                  <a:pt x="559" y="400"/>
                </a:lnTo>
                <a:lnTo>
                  <a:pt x="557" y="396"/>
                </a:lnTo>
                <a:lnTo>
                  <a:pt x="556" y="393"/>
                </a:lnTo>
                <a:lnTo>
                  <a:pt x="556" y="390"/>
                </a:lnTo>
                <a:lnTo>
                  <a:pt x="555" y="382"/>
                </a:lnTo>
                <a:lnTo>
                  <a:pt x="555" y="382"/>
                </a:lnTo>
                <a:lnTo>
                  <a:pt x="544" y="373"/>
                </a:lnTo>
                <a:lnTo>
                  <a:pt x="547" y="338"/>
                </a:lnTo>
                <a:lnTo>
                  <a:pt x="547" y="338"/>
                </a:lnTo>
                <a:lnTo>
                  <a:pt x="548" y="333"/>
                </a:lnTo>
                <a:lnTo>
                  <a:pt x="549" y="331"/>
                </a:lnTo>
                <a:lnTo>
                  <a:pt x="555" y="325"/>
                </a:lnTo>
                <a:lnTo>
                  <a:pt x="555" y="316"/>
                </a:lnTo>
                <a:lnTo>
                  <a:pt x="555" y="316"/>
                </a:lnTo>
                <a:lnTo>
                  <a:pt x="548" y="310"/>
                </a:lnTo>
                <a:lnTo>
                  <a:pt x="548" y="310"/>
                </a:lnTo>
                <a:lnTo>
                  <a:pt x="547" y="281"/>
                </a:lnTo>
                <a:lnTo>
                  <a:pt x="548" y="266"/>
                </a:lnTo>
                <a:lnTo>
                  <a:pt x="549" y="259"/>
                </a:lnTo>
                <a:lnTo>
                  <a:pt x="552" y="252"/>
                </a:lnTo>
                <a:lnTo>
                  <a:pt x="552" y="252"/>
                </a:lnTo>
                <a:lnTo>
                  <a:pt x="555" y="247"/>
                </a:lnTo>
                <a:lnTo>
                  <a:pt x="555" y="242"/>
                </a:lnTo>
                <a:lnTo>
                  <a:pt x="555" y="231"/>
                </a:lnTo>
                <a:lnTo>
                  <a:pt x="555" y="231"/>
                </a:lnTo>
                <a:lnTo>
                  <a:pt x="550" y="229"/>
                </a:lnTo>
                <a:lnTo>
                  <a:pt x="544" y="229"/>
                </a:lnTo>
                <a:lnTo>
                  <a:pt x="534" y="240"/>
                </a:lnTo>
                <a:lnTo>
                  <a:pt x="534" y="240"/>
                </a:lnTo>
                <a:lnTo>
                  <a:pt x="527" y="239"/>
                </a:lnTo>
                <a:lnTo>
                  <a:pt x="520" y="236"/>
                </a:lnTo>
                <a:lnTo>
                  <a:pt x="520" y="236"/>
                </a:lnTo>
                <a:lnTo>
                  <a:pt x="512" y="241"/>
                </a:lnTo>
                <a:lnTo>
                  <a:pt x="507" y="245"/>
                </a:lnTo>
                <a:lnTo>
                  <a:pt x="500" y="248"/>
                </a:lnTo>
                <a:lnTo>
                  <a:pt x="497" y="248"/>
                </a:lnTo>
                <a:lnTo>
                  <a:pt x="493" y="247"/>
                </a:lnTo>
                <a:lnTo>
                  <a:pt x="493" y="247"/>
                </a:lnTo>
                <a:lnTo>
                  <a:pt x="488" y="243"/>
                </a:lnTo>
                <a:lnTo>
                  <a:pt x="482" y="240"/>
                </a:lnTo>
                <a:lnTo>
                  <a:pt x="482" y="240"/>
                </a:lnTo>
                <a:lnTo>
                  <a:pt x="477" y="238"/>
                </a:lnTo>
                <a:lnTo>
                  <a:pt x="471" y="235"/>
                </a:lnTo>
                <a:lnTo>
                  <a:pt x="471" y="235"/>
                </a:lnTo>
                <a:lnTo>
                  <a:pt x="471" y="228"/>
                </a:lnTo>
                <a:lnTo>
                  <a:pt x="470" y="223"/>
                </a:lnTo>
                <a:lnTo>
                  <a:pt x="469" y="220"/>
                </a:lnTo>
                <a:lnTo>
                  <a:pt x="467" y="219"/>
                </a:lnTo>
                <a:lnTo>
                  <a:pt x="462" y="217"/>
                </a:lnTo>
                <a:lnTo>
                  <a:pt x="457" y="214"/>
                </a:lnTo>
                <a:lnTo>
                  <a:pt x="445" y="203"/>
                </a:lnTo>
                <a:lnTo>
                  <a:pt x="445" y="203"/>
                </a:lnTo>
                <a:lnTo>
                  <a:pt x="436" y="203"/>
                </a:lnTo>
                <a:lnTo>
                  <a:pt x="431" y="203"/>
                </a:lnTo>
                <a:lnTo>
                  <a:pt x="425" y="202"/>
                </a:lnTo>
                <a:lnTo>
                  <a:pt x="416" y="198"/>
                </a:lnTo>
                <a:lnTo>
                  <a:pt x="416" y="198"/>
                </a:lnTo>
                <a:lnTo>
                  <a:pt x="413" y="195"/>
                </a:lnTo>
                <a:lnTo>
                  <a:pt x="410" y="192"/>
                </a:lnTo>
                <a:lnTo>
                  <a:pt x="402" y="192"/>
                </a:lnTo>
                <a:lnTo>
                  <a:pt x="402" y="192"/>
                </a:lnTo>
                <a:lnTo>
                  <a:pt x="395" y="188"/>
                </a:lnTo>
                <a:lnTo>
                  <a:pt x="390" y="182"/>
                </a:lnTo>
                <a:lnTo>
                  <a:pt x="390" y="182"/>
                </a:lnTo>
                <a:lnTo>
                  <a:pt x="384" y="180"/>
                </a:lnTo>
                <a:lnTo>
                  <a:pt x="378" y="180"/>
                </a:lnTo>
                <a:lnTo>
                  <a:pt x="366" y="180"/>
                </a:lnTo>
                <a:lnTo>
                  <a:pt x="366" y="180"/>
                </a:lnTo>
                <a:lnTo>
                  <a:pt x="358" y="174"/>
                </a:lnTo>
                <a:lnTo>
                  <a:pt x="358" y="165"/>
                </a:lnTo>
                <a:lnTo>
                  <a:pt x="358" y="165"/>
                </a:lnTo>
                <a:lnTo>
                  <a:pt x="355" y="161"/>
                </a:lnTo>
                <a:lnTo>
                  <a:pt x="353" y="156"/>
                </a:lnTo>
                <a:lnTo>
                  <a:pt x="352" y="153"/>
                </a:lnTo>
                <a:lnTo>
                  <a:pt x="352" y="147"/>
                </a:lnTo>
                <a:lnTo>
                  <a:pt x="352" y="147"/>
                </a:lnTo>
                <a:lnTo>
                  <a:pt x="355" y="142"/>
                </a:lnTo>
                <a:lnTo>
                  <a:pt x="358" y="136"/>
                </a:lnTo>
                <a:lnTo>
                  <a:pt x="358" y="111"/>
                </a:lnTo>
                <a:lnTo>
                  <a:pt x="344" y="103"/>
                </a:lnTo>
                <a:lnTo>
                  <a:pt x="344" y="103"/>
                </a:lnTo>
                <a:lnTo>
                  <a:pt x="338" y="96"/>
                </a:lnTo>
                <a:lnTo>
                  <a:pt x="335" y="92"/>
                </a:lnTo>
                <a:lnTo>
                  <a:pt x="334" y="90"/>
                </a:lnTo>
                <a:lnTo>
                  <a:pt x="330" y="89"/>
                </a:lnTo>
                <a:lnTo>
                  <a:pt x="320" y="88"/>
                </a:lnTo>
                <a:lnTo>
                  <a:pt x="320" y="88"/>
                </a:lnTo>
                <a:lnTo>
                  <a:pt x="312" y="93"/>
                </a:lnTo>
                <a:lnTo>
                  <a:pt x="309" y="95"/>
                </a:lnTo>
                <a:lnTo>
                  <a:pt x="304" y="96"/>
                </a:lnTo>
                <a:lnTo>
                  <a:pt x="289" y="96"/>
                </a:lnTo>
                <a:lnTo>
                  <a:pt x="282" y="103"/>
                </a:lnTo>
                <a:lnTo>
                  <a:pt x="282" y="103"/>
                </a:lnTo>
                <a:lnTo>
                  <a:pt x="271" y="103"/>
                </a:lnTo>
                <a:lnTo>
                  <a:pt x="268" y="102"/>
                </a:lnTo>
                <a:lnTo>
                  <a:pt x="267" y="101"/>
                </a:lnTo>
                <a:lnTo>
                  <a:pt x="263" y="99"/>
                </a:lnTo>
                <a:lnTo>
                  <a:pt x="263" y="99"/>
                </a:lnTo>
                <a:lnTo>
                  <a:pt x="257" y="101"/>
                </a:lnTo>
                <a:lnTo>
                  <a:pt x="251" y="103"/>
                </a:lnTo>
                <a:lnTo>
                  <a:pt x="243" y="103"/>
                </a:lnTo>
                <a:lnTo>
                  <a:pt x="243" y="103"/>
                </a:lnTo>
                <a:lnTo>
                  <a:pt x="235" y="105"/>
                </a:lnTo>
                <a:lnTo>
                  <a:pt x="229" y="107"/>
                </a:lnTo>
                <a:lnTo>
                  <a:pt x="225" y="107"/>
                </a:lnTo>
                <a:lnTo>
                  <a:pt x="221" y="107"/>
                </a:lnTo>
                <a:lnTo>
                  <a:pt x="218" y="105"/>
                </a:lnTo>
                <a:lnTo>
                  <a:pt x="213" y="102"/>
                </a:lnTo>
                <a:lnTo>
                  <a:pt x="213" y="102"/>
                </a:lnTo>
                <a:lnTo>
                  <a:pt x="214" y="90"/>
                </a:lnTo>
                <a:lnTo>
                  <a:pt x="216" y="79"/>
                </a:lnTo>
                <a:lnTo>
                  <a:pt x="218" y="67"/>
                </a:lnTo>
                <a:lnTo>
                  <a:pt x="218" y="61"/>
                </a:lnTo>
                <a:lnTo>
                  <a:pt x="216" y="56"/>
                </a:lnTo>
                <a:lnTo>
                  <a:pt x="216" y="56"/>
                </a:lnTo>
                <a:lnTo>
                  <a:pt x="215" y="54"/>
                </a:lnTo>
                <a:lnTo>
                  <a:pt x="212" y="50"/>
                </a:lnTo>
                <a:lnTo>
                  <a:pt x="204" y="41"/>
                </a:lnTo>
                <a:lnTo>
                  <a:pt x="200" y="36"/>
                </a:lnTo>
                <a:lnTo>
                  <a:pt x="195" y="30"/>
                </a:lnTo>
                <a:lnTo>
                  <a:pt x="192" y="23"/>
                </a:lnTo>
                <a:lnTo>
                  <a:pt x="190" y="16"/>
                </a:lnTo>
                <a:lnTo>
                  <a:pt x="190" y="16"/>
                </a:lnTo>
                <a:lnTo>
                  <a:pt x="183" y="12"/>
                </a:lnTo>
                <a:lnTo>
                  <a:pt x="176" y="10"/>
                </a:lnTo>
                <a:lnTo>
                  <a:pt x="176" y="10"/>
                </a:lnTo>
                <a:lnTo>
                  <a:pt x="174" y="9"/>
                </a:lnTo>
                <a:lnTo>
                  <a:pt x="172" y="7"/>
                </a:lnTo>
                <a:lnTo>
                  <a:pt x="171" y="4"/>
                </a:lnTo>
                <a:lnTo>
                  <a:pt x="168" y="3"/>
                </a:lnTo>
                <a:lnTo>
                  <a:pt x="165" y="2"/>
                </a:lnTo>
                <a:lnTo>
                  <a:pt x="158" y="1"/>
                </a:lnTo>
                <a:lnTo>
                  <a:pt x="151" y="0"/>
                </a:lnTo>
                <a:lnTo>
                  <a:pt x="138" y="0"/>
                </a:lnTo>
                <a:lnTo>
                  <a:pt x="138" y="0"/>
                </a:lnTo>
                <a:lnTo>
                  <a:pt x="135" y="3"/>
                </a:lnTo>
                <a:lnTo>
                  <a:pt x="132" y="6"/>
                </a:lnTo>
                <a:lnTo>
                  <a:pt x="127" y="4"/>
                </a:lnTo>
                <a:lnTo>
                  <a:pt x="121" y="3"/>
                </a:lnTo>
                <a:lnTo>
                  <a:pt x="121" y="3"/>
                </a:lnTo>
                <a:lnTo>
                  <a:pt x="109" y="7"/>
                </a:lnTo>
                <a:lnTo>
                  <a:pt x="104" y="9"/>
                </a:lnTo>
                <a:lnTo>
                  <a:pt x="98" y="12"/>
                </a:lnTo>
                <a:lnTo>
                  <a:pt x="98" y="12"/>
                </a:lnTo>
                <a:lnTo>
                  <a:pt x="100" y="21"/>
                </a:lnTo>
                <a:lnTo>
                  <a:pt x="103" y="26"/>
                </a:lnTo>
                <a:lnTo>
                  <a:pt x="106" y="31"/>
                </a:lnTo>
                <a:lnTo>
                  <a:pt x="107" y="33"/>
                </a:lnTo>
                <a:lnTo>
                  <a:pt x="107" y="37"/>
                </a:lnTo>
                <a:lnTo>
                  <a:pt x="106" y="54"/>
                </a:lnTo>
                <a:lnTo>
                  <a:pt x="106" y="54"/>
                </a:lnTo>
                <a:lnTo>
                  <a:pt x="105" y="64"/>
                </a:lnTo>
                <a:lnTo>
                  <a:pt x="106" y="73"/>
                </a:lnTo>
                <a:lnTo>
                  <a:pt x="109" y="83"/>
                </a:lnTo>
                <a:lnTo>
                  <a:pt x="113" y="93"/>
                </a:lnTo>
                <a:lnTo>
                  <a:pt x="118" y="112"/>
                </a:lnTo>
                <a:lnTo>
                  <a:pt x="120" y="122"/>
                </a:lnTo>
                <a:lnTo>
                  <a:pt x="121" y="131"/>
                </a:lnTo>
                <a:lnTo>
                  <a:pt x="121" y="131"/>
                </a:lnTo>
                <a:lnTo>
                  <a:pt x="115" y="134"/>
                </a:lnTo>
                <a:lnTo>
                  <a:pt x="108" y="134"/>
                </a:lnTo>
                <a:lnTo>
                  <a:pt x="104" y="132"/>
                </a:lnTo>
                <a:lnTo>
                  <a:pt x="99" y="130"/>
                </a:lnTo>
                <a:lnTo>
                  <a:pt x="96" y="127"/>
                </a:lnTo>
                <a:lnTo>
                  <a:pt x="92" y="126"/>
                </a:lnTo>
                <a:lnTo>
                  <a:pt x="87" y="127"/>
                </a:lnTo>
                <a:lnTo>
                  <a:pt x="81" y="131"/>
                </a:lnTo>
                <a:lnTo>
                  <a:pt x="81" y="131"/>
                </a:lnTo>
                <a:lnTo>
                  <a:pt x="80" y="138"/>
                </a:lnTo>
                <a:lnTo>
                  <a:pt x="78" y="145"/>
                </a:lnTo>
                <a:lnTo>
                  <a:pt x="75" y="152"/>
                </a:lnTo>
                <a:lnTo>
                  <a:pt x="71" y="157"/>
                </a:lnTo>
                <a:lnTo>
                  <a:pt x="63" y="170"/>
                </a:lnTo>
                <a:lnTo>
                  <a:pt x="60" y="176"/>
                </a:lnTo>
                <a:lnTo>
                  <a:pt x="58" y="183"/>
                </a:lnTo>
                <a:lnTo>
                  <a:pt x="58" y="183"/>
                </a:lnTo>
                <a:lnTo>
                  <a:pt x="58" y="190"/>
                </a:lnTo>
                <a:lnTo>
                  <a:pt x="57" y="195"/>
                </a:lnTo>
                <a:lnTo>
                  <a:pt x="54" y="200"/>
                </a:lnTo>
                <a:lnTo>
                  <a:pt x="54" y="200"/>
                </a:lnTo>
                <a:lnTo>
                  <a:pt x="46" y="204"/>
                </a:lnTo>
                <a:lnTo>
                  <a:pt x="38" y="208"/>
                </a:lnTo>
                <a:lnTo>
                  <a:pt x="22" y="212"/>
                </a:lnTo>
                <a:lnTo>
                  <a:pt x="8" y="212"/>
                </a:lnTo>
                <a:lnTo>
                  <a:pt x="8" y="212"/>
                </a:lnTo>
                <a:lnTo>
                  <a:pt x="3" y="217"/>
                </a:lnTo>
                <a:lnTo>
                  <a:pt x="0" y="221"/>
                </a:lnTo>
                <a:lnTo>
                  <a:pt x="0" y="240"/>
                </a:lnTo>
                <a:lnTo>
                  <a:pt x="0" y="240"/>
                </a:lnTo>
                <a:lnTo>
                  <a:pt x="11" y="249"/>
                </a:lnTo>
                <a:lnTo>
                  <a:pt x="15" y="252"/>
                </a:lnTo>
                <a:lnTo>
                  <a:pt x="18" y="252"/>
                </a:lnTo>
                <a:lnTo>
                  <a:pt x="22" y="255"/>
                </a:lnTo>
                <a:lnTo>
                  <a:pt x="22" y="255"/>
                </a:lnTo>
                <a:lnTo>
                  <a:pt x="25" y="259"/>
                </a:lnTo>
                <a:lnTo>
                  <a:pt x="28" y="264"/>
                </a:lnTo>
                <a:lnTo>
                  <a:pt x="28" y="264"/>
                </a:lnTo>
                <a:lnTo>
                  <a:pt x="32" y="269"/>
                </a:lnTo>
                <a:lnTo>
                  <a:pt x="37" y="275"/>
                </a:lnTo>
                <a:lnTo>
                  <a:pt x="37" y="281"/>
                </a:lnTo>
                <a:lnTo>
                  <a:pt x="37" y="281"/>
                </a:lnTo>
                <a:lnTo>
                  <a:pt x="39" y="289"/>
                </a:lnTo>
                <a:lnTo>
                  <a:pt x="43" y="296"/>
                </a:lnTo>
                <a:lnTo>
                  <a:pt x="43" y="296"/>
                </a:lnTo>
                <a:lnTo>
                  <a:pt x="44" y="305"/>
                </a:lnTo>
                <a:lnTo>
                  <a:pt x="46" y="313"/>
                </a:lnTo>
                <a:lnTo>
                  <a:pt x="46" y="313"/>
                </a:lnTo>
                <a:lnTo>
                  <a:pt x="49" y="319"/>
                </a:lnTo>
                <a:lnTo>
                  <a:pt x="49" y="345"/>
                </a:lnTo>
                <a:lnTo>
                  <a:pt x="49" y="345"/>
                </a:lnTo>
                <a:lnTo>
                  <a:pt x="50" y="348"/>
                </a:lnTo>
                <a:lnTo>
                  <a:pt x="52" y="352"/>
                </a:lnTo>
                <a:lnTo>
                  <a:pt x="57" y="356"/>
                </a:lnTo>
                <a:lnTo>
                  <a:pt x="63" y="360"/>
                </a:lnTo>
                <a:lnTo>
                  <a:pt x="63" y="360"/>
                </a:lnTo>
                <a:lnTo>
                  <a:pt x="69" y="365"/>
                </a:lnTo>
                <a:lnTo>
                  <a:pt x="69" y="371"/>
                </a:lnTo>
                <a:lnTo>
                  <a:pt x="69" y="371"/>
                </a:lnTo>
                <a:lnTo>
                  <a:pt x="75" y="379"/>
                </a:lnTo>
                <a:lnTo>
                  <a:pt x="76" y="400"/>
                </a:lnTo>
                <a:lnTo>
                  <a:pt x="76" y="400"/>
                </a:lnTo>
                <a:lnTo>
                  <a:pt x="75" y="403"/>
                </a:lnTo>
                <a:lnTo>
                  <a:pt x="73" y="404"/>
                </a:lnTo>
                <a:lnTo>
                  <a:pt x="71" y="407"/>
                </a:lnTo>
                <a:lnTo>
                  <a:pt x="70" y="409"/>
                </a:lnTo>
                <a:lnTo>
                  <a:pt x="70" y="412"/>
                </a:lnTo>
                <a:lnTo>
                  <a:pt x="69" y="429"/>
                </a:lnTo>
                <a:lnTo>
                  <a:pt x="77" y="443"/>
                </a:lnTo>
                <a:lnTo>
                  <a:pt x="96" y="462"/>
                </a:lnTo>
                <a:lnTo>
                  <a:pt x="96" y="462"/>
                </a:lnTo>
                <a:lnTo>
                  <a:pt x="104" y="461"/>
                </a:lnTo>
                <a:lnTo>
                  <a:pt x="110" y="463"/>
                </a:lnTo>
                <a:lnTo>
                  <a:pt x="110" y="463"/>
                </a:lnTo>
                <a:lnTo>
                  <a:pt x="115" y="474"/>
                </a:lnTo>
                <a:lnTo>
                  <a:pt x="116" y="481"/>
                </a:lnTo>
                <a:lnTo>
                  <a:pt x="117" y="491"/>
                </a:lnTo>
                <a:lnTo>
                  <a:pt x="118" y="496"/>
                </a:lnTo>
                <a:lnTo>
                  <a:pt x="120" y="499"/>
                </a:lnTo>
                <a:lnTo>
                  <a:pt x="124" y="505"/>
                </a:lnTo>
                <a:lnTo>
                  <a:pt x="129" y="512"/>
                </a:lnTo>
                <a:lnTo>
                  <a:pt x="129" y="512"/>
                </a:lnTo>
                <a:lnTo>
                  <a:pt x="128" y="533"/>
                </a:lnTo>
                <a:lnTo>
                  <a:pt x="127" y="539"/>
                </a:lnTo>
                <a:lnTo>
                  <a:pt x="125" y="545"/>
                </a:lnTo>
                <a:lnTo>
                  <a:pt x="121" y="549"/>
                </a:lnTo>
                <a:lnTo>
                  <a:pt x="117" y="554"/>
                </a:lnTo>
                <a:lnTo>
                  <a:pt x="101" y="567"/>
                </a:lnTo>
                <a:lnTo>
                  <a:pt x="101" y="575"/>
                </a:lnTo>
                <a:lnTo>
                  <a:pt x="101" y="575"/>
                </a:lnTo>
                <a:lnTo>
                  <a:pt x="107" y="576"/>
                </a:lnTo>
                <a:lnTo>
                  <a:pt x="113" y="579"/>
                </a:lnTo>
                <a:lnTo>
                  <a:pt x="117" y="582"/>
                </a:lnTo>
                <a:lnTo>
                  <a:pt x="121" y="585"/>
                </a:lnTo>
                <a:lnTo>
                  <a:pt x="129" y="594"/>
                </a:lnTo>
                <a:lnTo>
                  <a:pt x="136" y="602"/>
                </a:lnTo>
                <a:lnTo>
                  <a:pt x="136" y="602"/>
                </a:lnTo>
                <a:lnTo>
                  <a:pt x="144" y="603"/>
                </a:lnTo>
                <a:lnTo>
                  <a:pt x="145" y="603"/>
                </a:lnTo>
                <a:lnTo>
                  <a:pt x="155" y="602"/>
                </a:lnTo>
                <a:lnTo>
                  <a:pt x="155" y="602"/>
                </a:lnTo>
                <a:lnTo>
                  <a:pt x="167" y="602"/>
                </a:lnTo>
                <a:lnTo>
                  <a:pt x="177" y="600"/>
                </a:lnTo>
                <a:lnTo>
                  <a:pt x="184" y="598"/>
                </a:lnTo>
                <a:lnTo>
                  <a:pt x="191" y="595"/>
                </a:lnTo>
                <a:lnTo>
                  <a:pt x="191" y="595"/>
                </a:lnTo>
                <a:lnTo>
                  <a:pt x="199" y="599"/>
                </a:lnTo>
                <a:lnTo>
                  <a:pt x="199" y="599"/>
                </a:lnTo>
                <a:lnTo>
                  <a:pt x="205" y="599"/>
                </a:lnTo>
                <a:lnTo>
                  <a:pt x="211" y="602"/>
                </a:lnTo>
                <a:lnTo>
                  <a:pt x="211" y="602"/>
                </a:lnTo>
                <a:lnTo>
                  <a:pt x="219" y="603"/>
                </a:lnTo>
                <a:lnTo>
                  <a:pt x="225" y="604"/>
                </a:lnTo>
                <a:lnTo>
                  <a:pt x="225" y="604"/>
                </a:lnTo>
                <a:lnTo>
                  <a:pt x="230" y="606"/>
                </a:lnTo>
                <a:lnTo>
                  <a:pt x="234" y="610"/>
                </a:lnTo>
                <a:lnTo>
                  <a:pt x="241" y="614"/>
                </a:lnTo>
                <a:lnTo>
                  <a:pt x="247" y="615"/>
                </a:lnTo>
                <a:lnTo>
                  <a:pt x="253" y="616"/>
                </a:lnTo>
                <a:lnTo>
                  <a:pt x="253" y="616"/>
                </a:lnTo>
                <a:lnTo>
                  <a:pt x="259" y="616"/>
                </a:lnTo>
                <a:lnTo>
                  <a:pt x="263" y="614"/>
                </a:lnTo>
                <a:lnTo>
                  <a:pt x="291" y="614"/>
                </a:lnTo>
                <a:lnTo>
                  <a:pt x="291" y="614"/>
                </a:lnTo>
                <a:lnTo>
                  <a:pt x="296" y="613"/>
                </a:lnTo>
                <a:lnTo>
                  <a:pt x="299" y="611"/>
                </a:lnTo>
                <a:lnTo>
                  <a:pt x="306" y="605"/>
                </a:lnTo>
                <a:lnTo>
                  <a:pt x="309" y="600"/>
                </a:lnTo>
                <a:lnTo>
                  <a:pt x="311" y="596"/>
                </a:lnTo>
                <a:lnTo>
                  <a:pt x="311" y="596"/>
                </a:lnTo>
                <a:lnTo>
                  <a:pt x="319" y="587"/>
                </a:lnTo>
                <a:lnTo>
                  <a:pt x="329" y="580"/>
                </a:lnTo>
                <a:lnTo>
                  <a:pt x="340" y="572"/>
                </a:lnTo>
                <a:lnTo>
                  <a:pt x="352" y="562"/>
                </a:lnTo>
                <a:lnTo>
                  <a:pt x="352" y="562"/>
                </a:lnTo>
                <a:lnTo>
                  <a:pt x="361" y="562"/>
                </a:lnTo>
                <a:lnTo>
                  <a:pt x="365" y="561"/>
                </a:lnTo>
                <a:lnTo>
                  <a:pt x="367" y="560"/>
                </a:lnTo>
                <a:lnTo>
                  <a:pt x="369" y="558"/>
                </a:lnTo>
                <a:lnTo>
                  <a:pt x="369" y="558"/>
                </a:lnTo>
                <a:lnTo>
                  <a:pt x="372" y="558"/>
                </a:lnTo>
                <a:lnTo>
                  <a:pt x="376" y="560"/>
                </a:lnTo>
                <a:lnTo>
                  <a:pt x="381" y="562"/>
                </a:lnTo>
                <a:lnTo>
                  <a:pt x="390" y="562"/>
                </a:lnTo>
                <a:lnTo>
                  <a:pt x="404" y="579"/>
                </a:lnTo>
                <a:lnTo>
                  <a:pt x="404" y="579"/>
                </a:lnTo>
                <a:lnTo>
                  <a:pt x="412" y="586"/>
                </a:lnTo>
                <a:lnTo>
                  <a:pt x="415" y="589"/>
                </a:lnTo>
                <a:lnTo>
                  <a:pt x="417" y="589"/>
                </a:lnTo>
                <a:lnTo>
                  <a:pt x="424" y="590"/>
                </a:lnTo>
                <a:lnTo>
                  <a:pt x="432" y="591"/>
                </a:lnTo>
                <a:lnTo>
                  <a:pt x="432" y="591"/>
                </a:lnTo>
                <a:lnTo>
                  <a:pt x="433" y="591"/>
                </a:lnTo>
                <a:lnTo>
                  <a:pt x="433" y="591"/>
                </a:lnTo>
                <a:lnTo>
                  <a:pt x="433" y="592"/>
                </a:lnTo>
                <a:lnTo>
                  <a:pt x="433" y="592"/>
                </a:lnTo>
                <a:lnTo>
                  <a:pt x="445" y="598"/>
                </a:lnTo>
                <a:lnTo>
                  <a:pt x="455" y="603"/>
                </a:lnTo>
                <a:lnTo>
                  <a:pt x="455" y="603"/>
                </a:lnTo>
                <a:lnTo>
                  <a:pt x="461" y="604"/>
                </a:lnTo>
                <a:lnTo>
                  <a:pt x="466" y="605"/>
                </a:lnTo>
                <a:lnTo>
                  <a:pt x="474" y="604"/>
                </a:lnTo>
                <a:lnTo>
                  <a:pt x="474" y="604"/>
                </a:lnTo>
                <a:lnTo>
                  <a:pt x="495" y="601"/>
                </a:lnTo>
                <a:lnTo>
                  <a:pt x="495" y="601"/>
                </a:lnTo>
                <a:lnTo>
                  <a:pt x="511" y="598"/>
                </a:lnTo>
                <a:lnTo>
                  <a:pt x="529" y="595"/>
                </a:lnTo>
                <a:lnTo>
                  <a:pt x="529" y="595"/>
                </a:lnTo>
                <a:lnTo>
                  <a:pt x="543" y="595"/>
                </a:lnTo>
                <a:lnTo>
                  <a:pt x="553" y="598"/>
                </a:lnTo>
                <a:lnTo>
                  <a:pt x="553" y="598"/>
                </a:lnTo>
                <a:lnTo>
                  <a:pt x="575" y="601"/>
                </a:lnTo>
                <a:lnTo>
                  <a:pt x="575" y="601"/>
                </a:lnTo>
                <a:lnTo>
                  <a:pt x="584" y="603"/>
                </a:lnTo>
                <a:lnTo>
                  <a:pt x="593" y="603"/>
                </a:lnTo>
                <a:lnTo>
                  <a:pt x="593" y="603"/>
                </a:lnTo>
                <a:close/>
              </a:path>
            </a:pathLst>
          </a:custGeom>
          <a:solidFill>
            <a:schemeClr val="bg1">
              <a:lumMod val="65000"/>
            </a:schemeClr>
          </a:solidFill>
          <a:ln w="9525">
            <a:solidFill>
              <a:schemeClr val="bg1"/>
            </a:solidFill>
          </a:ln>
        </p:spPr>
        <p:txBody>
          <a:bodyPr vert="horz" wrap="square" lIns="121908" tIns="60954" rIns="121908" bIns="60954" numCol="1" anchor="t" anchorCtr="0" compatLnSpc="1"/>
          <a:lstStyle/>
          <a:p>
            <a:endParaRPr lang="zh-CN" altLang="en-US" sz="800">
              <a:latin typeface="+mn-ea"/>
            </a:endParaRPr>
          </a:p>
        </p:txBody>
      </p:sp>
      <p:grpSp>
        <p:nvGrpSpPr>
          <p:cNvPr id="29" name="组合 28"/>
          <p:cNvGrpSpPr/>
          <p:nvPr/>
        </p:nvGrpSpPr>
        <p:grpSpPr>
          <a:xfrm>
            <a:off x="713815" y="1531585"/>
            <a:ext cx="4184206" cy="3959320"/>
            <a:chOff x="534835" y="1148689"/>
            <a:chExt cx="3138563" cy="2969490"/>
          </a:xfrm>
        </p:grpSpPr>
        <p:sp>
          <p:nvSpPr>
            <p:cNvPr id="94" name="Rectangle 23"/>
            <p:cNvSpPr>
              <a:spLocks noChangeArrowheads="1"/>
            </p:cNvSpPr>
            <p:nvPr/>
          </p:nvSpPr>
          <p:spPr bwMode="auto">
            <a:xfrm>
              <a:off x="2240318" y="2154333"/>
              <a:ext cx="211624"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1100" dirty="0">
                  <a:solidFill>
                    <a:schemeClr val="bg1"/>
                  </a:solidFill>
                  <a:latin typeface="+mn-ea"/>
                </a:rPr>
                <a:t>郑州</a:t>
              </a:r>
              <a:endParaRPr lang="zh-CN" altLang="zh-CN" sz="1100" dirty="0">
                <a:solidFill>
                  <a:schemeClr val="bg1"/>
                </a:solidFill>
                <a:latin typeface="+mn-ea"/>
              </a:endParaRPr>
            </a:p>
          </p:txBody>
        </p:sp>
        <p:sp>
          <p:nvSpPr>
            <p:cNvPr id="95" name="Rectangle 25"/>
            <p:cNvSpPr>
              <a:spLocks noChangeArrowheads="1"/>
            </p:cNvSpPr>
            <p:nvPr/>
          </p:nvSpPr>
          <p:spPr bwMode="auto">
            <a:xfrm>
              <a:off x="3060083" y="4025846"/>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信阳</a:t>
              </a:r>
              <a:endParaRPr lang="zh-CN" altLang="zh-CN" sz="800" dirty="0">
                <a:solidFill>
                  <a:schemeClr val="bg1"/>
                </a:solidFill>
                <a:latin typeface="+mn-ea"/>
              </a:endParaRPr>
            </a:p>
          </p:txBody>
        </p:sp>
        <p:sp>
          <p:nvSpPr>
            <p:cNvPr id="96" name="Rectangle 27"/>
            <p:cNvSpPr>
              <a:spLocks noChangeArrowheads="1"/>
            </p:cNvSpPr>
            <p:nvPr/>
          </p:nvSpPr>
          <p:spPr bwMode="auto">
            <a:xfrm>
              <a:off x="2609521" y="3353667"/>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驻马店</a:t>
              </a:r>
              <a:endParaRPr lang="zh-CN" altLang="zh-CN" sz="800" dirty="0">
                <a:solidFill>
                  <a:schemeClr val="bg1"/>
                </a:solidFill>
                <a:latin typeface="+mn-ea"/>
              </a:endParaRPr>
            </a:p>
          </p:txBody>
        </p:sp>
        <p:sp>
          <p:nvSpPr>
            <p:cNvPr id="97" name="Rectangle 29"/>
            <p:cNvSpPr>
              <a:spLocks noChangeArrowheads="1"/>
            </p:cNvSpPr>
            <p:nvPr/>
          </p:nvSpPr>
          <p:spPr bwMode="auto">
            <a:xfrm>
              <a:off x="1411216" y="330869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南阳</a:t>
              </a:r>
              <a:endParaRPr lang="zh-CN" altLang="zh-CN" sz="800" dirty="0">
                <a:solidFill>
                  <a:schemeClr val="bg1"/>
                </a:solidFill>
                <a:latin typeface="+mn-ea"/>
              </a:endParaRPr>
            </a:p>
          </p:txBody>
        </p:sp>
        <p:sp>
          <p:nvSpPr>
            <p:cNvPr id="98" name="Rectangle 31"/>
            <p:cNvSpPr>
              <a:spLocks noChangeArrowheads="1"/>
            </p:cNvSpPr>
            <p:nvPr/>
          </p:nvSpPr>
          <p:spPr bwMode="auto">
            <a:xfrm>
              <a:off x="2447280" y="2877039"/>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漯河</a:t>
              </a:r>
              <a:endParaRPr lang="zh-CN" altLang="zh-CN" sz="800" dirty="0">
                <a:solidFill>
                  <a:schemeClr val="bg1"/>
                </a:solidFill>
                <a:latin typeface="+mn-ea"/>
              </a:endParaRPr>
            </a:p>
          </p:txBody>
        </p:sp>
        <p:sp>
          <p:nvSpPr>
            <p:cNvPr id="99" name="Rectangle 33"/>
            <p:cNvSpPr>
              <a:spLocks noChangeArrowheads="1"/>
            </p:cNvSpPr>
            <p:nvPr/>
          </p:nvSpPr>
          <p:spPr bwMode="auto">
            <a:xfrm>
              <a:off x="3006512" y="2829493"/>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周口</a:t>
              </a:r>
              <a:endParaRPr lang="zh-CN" altLang="zh-CN" sz="800" dirty="0">
                <a:solidFill>
                  <a:schemeClr val="bg1"/>
                </a:solidFill>
                <a:latin typeface="+mn-ea"/>
              </a:endParaRPr>
            </a:p>
          </p:txBody>
        </p:sp>
        <p:sp>
          <p:nvSpPr>
            <p:cNvPr id="100" name="Rectangle 35"/>
            <p:cNvSpPr>
              <a:spLocks noChangeArrowheads="1"/>
            </p:cNvSpPr>
            <p:nvPr/>
          </p:nvSpPr>
          <p:spPr bwMode="auto">
            <a:xfrm>
              <a:off x="1836521" y="2713943"/>
              <a:ext cx="2261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平顶山</a:t>
              </a:r>
              <a:endParaRPr lang="zh-CN" altLang="zh-CN" sz="800" dirty="0">
                <a:solidFill>
                  <a:schemeClr val="bg1"/>
                </a:solidFill>
                <a:latin typeface="+mn-ea"/>
              </a:endParaRPr>
            </a:p>
          </p:txBody>
        </p:sp>
        <p:sp>
          <p:nvSpPr>
            <p:cNvPr id="101" name="Rectangle 37"/>
            <p:cNvSpPr>
              <a:spLocks noChangeArrowheads="1"/>
            </p:cNvSpPr>
            <p:nvPr/>
          </p:nvSpPr>
          <p:spPr bwMode="auto">
            <a:xfrm>
              <a:off x="2313071" y="255157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许昌</a:t>
              </a:r>
              <a:endParaRPr lang="zh-CN" altLang="zh-CN" sz="800" dirty="0">
                <a:solidFill>
                  <a:schemeClr val="bg1"/>
                </a:solidFill>
                <a:latin typeface="+mn-ea"/>
              </a:endParaRPr>
            </a:p>
          </p:txBody>
        </p:sp>
        <p:sp>
          <p:nvSpPr>
            <p:cNvPr id="102" name="Rectangle 39"/>
            <p:cNvSpPr>
              <a:spLocks noChangeArrowheads="1"/>
            </p:cNvSpPr>
            <p:nvPr/>
          </p:nvSpPr>
          <p:spPr bwMode="auto">
            <a:xfrm>
              <a:off x="3519510" y="2358680"/>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商丘</a:t>
              </a:r>
              <a:endParaRPr lang="zh-CN" altLang="zh-CN" sz="800" dirty="0">
                <a:solidFill>
                  <a:schemeClr val="bg1"/>
                </a:solidFill>
                <a:latin typeface="+mn-ea"/>
              </a:endParaRPr>
            </a:p>
          </p:txBody>
        </p:sp>
        <p:sp>
          <p:nvSpPr>
            <p:cNvPr id="103" name="Rectangle 41"/>
            <p:cNvSpPr>
              <a:spLocks noChangeArrowheads="1"/>
            </p:cNvSpPr>
            <p:nvPr/>
          </p:nvSpPr>
          <p:spPr bwMode="auto">
            <a:xfrm>
              <a:off x="1282976" y="2394227"/>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洛阳</a:t>
              </a:r>
              <a:endParaRPr lang="zh-CN" altLang="zh-CN" sz="800" dirty="0">
                <a:solidFill>
                  <a:schemeClr val="bg1"/>
                </a:solidFill>
                <a:latin typeface="+mn-ea"/>
              </a:endParaRPr>
            </a:p>
          </p:txBody>
        </p:sp>
        <p:sp>
          <p:nvSpPr>
            <p:cNvPr id="104" name="Rectangle 43"/>
            <p:cNvSpPr>
              <a:spLocks noChangeArrowheads="1"/>
            </p:cNvSpPr>
            <p:nvPr/>
          </p:nvSpPr>
          <p:spPr bwMode="auto">
            <a:xfrm>
              <a:off x="534835" y="2305462"/>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三门峡</a:t>
              </a:r>
              <a:endParaRPr lang="zh-CN" altLang="zh-CN" sz="800" dirty="0">
                <a:solidFill>
                  <a:schemeClr val="bg1"/>
                </a:solidFill>
                <a:latin typeface="+mn-ea"/>
              </a:endParaRPr>
            </a:p>
          </p:txBody>
        </p:sp>
        <p:sp>
          <p:nvSpPr>
            <p:cNvPr id="105" name="Rectangle 45"/>
            <p:cNvSpPr>
              <a:spLocks noChangeArrowheads="1"/>
            </p:cNvSpPr>
            <p:nvPr/>
          </p:nvSpPr>
          <p:spPr bwMode="auto">
            <a:xfrm>
              <a:off x="2785168" y="2159436"/>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开封</a:t>
              </a:r>
              <a:endParaRPr lang="zh-CN" altLang="zh-CN" sz="800" dirty="0">
                <a:solidFill>
                  <a:schemeClr val="bg1"/>
                </a:solidFill>
                <a:latin typeface="+mn-ea"/>
              </a:endParaRPr>
            </a:p>
          </p:txBody>
        </p:sp>
        <p:sp>
          <p:nvSpPr>
            <p:cNvPr id="106" name="Rectangle 47"/>
            <p:cNvSpPr>
              <a:spLocks noChangeArrowheads="1"/>
            </p:cNvSpPr>
            <p:nvPr/>
          </p:nvSpPr>
          <p:spPr bwMode="auto">
            <a:xfrm>
              <a:off x="1985207" y="1772479"/>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焦作</a:t>
              </a:r>
              <a:endParaRPr lang="zh-CN" altLang="zh-CN" sz="800" dirty="0">
                <a:solidFill>
                  <a:schemeClr val="bg1"/>
                </a:solidFill>
                <a:latin typeface="+mn-ea"/>
              </a:endParaRPr>
            </a:p>
          </p:txBody>
        </p:sp>
        <p:sp>
          <p:nvSpPr>
            <p:cNvPr id="107" name="Rectangle 49"/>
            <p:cNvSpPr>
              <a:spLocks noChangeArrowheads="1"/>
            </p:cNvSpPr>
            <p:nvPr/>
          </p:nvSpPr>
          <p:spPr bwMode="auto">
            <a:xfrm>
              <a:off x="2511400" y="1658559"/>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新乡</a:t>
              </a:r>
              <a:endParaRPr lang="zh-CN" altLang="zh-CN" sz="800" dirty="0">
                <a:solidFill>
                  <a:schemeClr val="bg1"/>
                </a:solidFill>
                <a:latin typeface="+mn-ea"/>
              </a:endParaRPr>
            </a:p>
          </p:txBody>
        </p:sp>
        <p:sp>
          <p:nvSpPr>
            <p:cNvPr id="108" name="Rectangle 51"/>
            <p:cNvSpPr>
              <a:spLocks noChangeArrowheads="1"/>
            </p:cNvSpPr>
            <p:nvPr/>
          </p:nvSpPr>
          <p:spPr bwMode="auto">
            <a:xfrm>
              <a:off x="3202752" y="1324726"/>
              <a:ext cx="17633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濮阳</a:t>
              </a:r>
              <a:r>
                <a:rPr lang="zh-CN" altLang="en-US" sz="800" dirty="0">
                  <a:solidFill>
                    <a:schemeClr val="bg1"/>
                  </a:solidFill>
                  <a:latin typeface="+mn-ea"/>
                </a:rPr>
                <a:t> </a:t>
              </a:r>
              <a:endParaRPr lang="zh-CN" altLang="zh-CN" sz="800" dirty="0">
                <a:solidFill>
                  <a:schemeClr val="bg1"/>
                </a:solidFill>
                <a:latin typeface="+mn-ea"/>
              </a:endParaRPr>
            </a:p>
          </p:txBody>
        </p:sp>
        <p:sp>
          <p:nvSpPr>
            <p:cNvPr id="109" name="Rectangle 53"/>
            <p:cNvSpPr>
              <a:spLocks noChangeArrowheads="1"/>
            </p:cNvSpPr>
            <p:nvPr/>
          </p:nvSpPr>
          <p:spPr bwMode="auto">
            <a:xfrm>
              <a:off x="2670754" y="1377754"/>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鹤壁</a:t>
              </a:r>
              <a:endParaRPr lang="zh-CN" altLang="zh-CN" sz="800" dirty="0">
                <a:solidFill>
                  <a:schemeClr val="bg1"/>
                </a:solidFill>
                <a:latin typeface="+mn-ea"/>
              </a:endParaRPr>
            </a:p>
          </p:txBody>
        </p:sp>
        <p:sp>
          <p:nvSpPr>
            <p:cNvPr id="110" name="Rectangle 55"/>
            <p:cNvSpPr>
              <a:spLocks noChangeArrowheads="1"/>
            </p:cNvSpPr>
            <p:nvPr/>
          </p:nvSpPr>
          <p:spPr bwMode="auto">
            <a:xfrm>
              <a:off x="2806163" y="1148689"/>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安阳</a:t>
              </a:r>
              <a:endParaRPr lang="zh-CN" altLang="zh-CN" sz="800" dirty="0">
                <a:solidFill>
                  <a:schemeClr val="bg1"/>
                </a:solidFill>
                <a:latin typeface="+mn-ea"/>
              </a:endParaRPr>
            </a:p>
          </p:txBody>
        </p:sp>
        <p:sp>
          <p:nvSpPr>
            <p:cNvPr id="111" name="Rectangle 57"/>
            <p:cNvSpPr>
              <a:spLocks noChangeArrowheads="1"/>
            </p:cNvSpPr>
            <p:nvPr/>
          </p:nvSpPr>
          <p:spPr bwMode="auto">
            <a:xfrm>
              <a:off x="1529072" y="1806117"/>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8565"/>
              <a:r>
                <a:rPr lang="zh-CN" altLang="zh-CN" sz="800" dirty="0">
                  <a:solidFill>
                    <a:schemeClr val="bg1"/>
                  </a:solidFill>
                  <a:latin typeface="+mn-ea"/>
                </a:rPr>
                <a:t>济源</a:t>
              </a:r>
              <a:endParaRPr lang="zh-CN" altLang="zh-CN" sz="800" dirty="0">
                <a:solidFill>
                  <a:schemeClr val="bg1"/>
                </a:solidFill>
                <a:latin typeface="+mn-ea"/>
              </a:endParaRPr>
            </a:p>
          </p:txBody>
        </p:sp>
        <p:sp>
          <p:nvSpPr>
            <p:cNvPr id="129" name="Freeform 76"/>
            <p:cNvSpPr/>
            <p:nvPr/>
          </p:nvSpPr>
          <p:spPr bwMode="auto">
            <a:xfrm>
              <a:off x="2286039" y="2042589"/>
              <a:ext cx="99974" cy="93592"/>
            </a:xfrm>
            <a:custGeom>
              <a:avLst/>
              <a:gdLst>
                <a:gd name="T0" fmla="*/ 24 w 47"/>
                <a:gd name="T1" fmla="*/ 0 h 44"/>
                <a:gd name="T2" fmla="*/ 29 w 47"/>
                <a:gd name="T3" fmla="*/ 16 h 44"/>
                <a:gd name="T4" fmla="*/ 47 w 47"/>
                <a:gd name="T5" fmla="*/ 16 h 44"/>
                <a:gd name="T6" fmla="*/ 33 w 47"/>
                <a:gd name="T7" fmla="*/ 26 h 44"/>
                <a:gd name="T8" fmla="*/ 38 w 47"/>
                <a:gd name="T9" fmla="*/ 44 h 44"/>
                <a:gd name="T10" fmla="*/ 24 w 47"/>
                <a:gd name="T11" fmla="*/ 33 h 44"/>
                <a:gd name="T12" fmla="*/ 9 w 47"/>
                <a:gd name="T13" fmla="*/ 44 h 44"/>
                <a:gd name="T14" fmla="*/ 15 w 47"/>
                <a:gd name="T15" fmla="*/ 26 h 44"/>
                <a:gd name="T16" fmla="*/ 0 w 47"/>
                <a:gd name="T17" fmla="*/ 16 h 44"/>
                <a:gd name="T18" fmla="*/ 18 w 47"/>
                <a:gd name="T19" fmla="*/ 16 h 44"/>
                <a:gd name="T20" fmla="*/ 24 w 47"/>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4">
                  <a:moveTo>
                    <a:pt x="24" y="0"/>
                  </a:moveTo>
                  <a:lnTo>
                    <a:pt x="29" y="16"/>
                  </a:lnTo>
                  <a:lnTo>
                    <a:pt x="47" y="16"/>
                  </a:lnTo>
                  <a:lnTo>
                    <a:pt x="33" y="26"/>
                  </a:lnTo>
                  <a:lnTo>
                    <a:pt x="38" y="44"/>
                  </a:lnTo>
                  <a:lnTo>
                    <a:pt x="24" y="33"/>
                  </a:lnTo>
                  <a:lnTo>
                    <a:pt x="9" y="44"/>
                  </a:lnTo>
                  <a:lnTo>
                    <a:pt x="15" y="26"/>
                  </a:lnTo>
                  <a:lnTo>
                    <a:pt x="0" y="16"/>
                  </a:lnTo>
                  <a:lnTo>
                    <a:pt x="18" y="16"/>
                  </a:lnTo>
                  <a:lnTo>
                    <a:pt x="24" y="0"/>
                  </a:lnTo>
                  <a:close/>
                </a:path>
              </a:pathLst>
            </a:custGeom>
            <a:solidFill>
              <a:schemeClr val="bg1"/>
            </a:solidFill>
            <a:ln w="9525">
              <a:noFill/>
              <a:round/>
            </a:ln>
          </p:spPr>
          <p:txBody>
            <a:bodyPr vert="horz" wrap="square" lIns="91440" tIns="45720" rIns="91440" bIns="45720" numCol="1" anchor="t" anchorCtr="0" compatLnSpc="1"/>
            <a:lstStyle/>
            <a:p>
              <a:endParaRPr lang="zh-CN" altLang="en-US" sz="800">
                <a:solidFill>
                  <a:schemeClr val="bg1"/>
                </a:solidFill>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500" fill="hold"/>
                                        <p:tgtEl>
                                          <p:spTgt spid="76"/>
                                        </p:tgtEl>
                                        <p:attrNameLst>
                                          <p:attrName>ppt_w</p:attrName>
                                        </p:attrNameLst>
                                      </p:cBhvr>
                                      <p:tavLst>
                                        <p:tav tm="0">
                                          <p:val>
                                            <p:fltVal val="0"/>
                                          </p:val>
                                        </p:tav>
                                        <p:tav tm="100000">
                                          <p:val>
                                            <p:strVal val="#ppt_w"/>
                                          </p:val>
                                        </p:tav>
                                      </p:tavLst>
                                    </p:anim>
                                    <p:anim calcmode="lin" valueType="num">
                                      <p:cBhvr>
                                        <p:cTn id="12" dur="500" fill="hold"/>
                                        <p:tgtEl>
                                          <p:spTgt spid="76"/>
                                        </p:tgtEl>
                                        <p:attrNameLst>
                                          <p:attrName>ppt_h</p:attrName>
                                        </p:attrNameLst>
                                      </p:cBhvr>
                                      <p:tavLst>
                                        <p:tav tm="0">
                                          <p:val>
                                            <p:fltVal val="0"/>
                                          </p:val>
                                        </p:tav>
                                        <p:tav tm="100000">
                                          <p:val>
                                            <p:strVal val="#ppt_h"/>
                                          </p:val>
                                        </p:tav>
                                      </p:tavLst>
                                    </p:anim>
                                    <p:animEffect transition="in" filter="fade">
                                      <p:cBhvr>
                                        <p:cTn id="13" dur="500"/>
                                        <p:tgtEl>
                                          <p:spTgt spid="7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p:cTn id="16" dur="500" fill="hold"/>
                                        <p:tgtEl>
                                          <p:spTgt spid="77"/>
                                        </p:tgtEl>
                                        <p:attrNameLst>
                                          <p:attrName>ppt_w</p:attrName>
                                        </p:attrNameLst>
                                      </p:cBhvr>
                                      <p:tavLst>
                                        <p:tav tm="0">
                                          <p:val>
                                            <p:fltVal val="0"/>
                                          </p:val>
                                        </p:tav>
                                        <p:tav tm="100000">
                                          <p:val>
                                            <p:strVal val="#ppt_w"/>
                                          </p:val>
                                        </p:tav>
                                      </p:tavLst>
                                    </p:anim>
                                    <p:anim calcmode="lin" valueType="num">
                                      <p:cBhvr>
                                        <p:cTn id="17" dur="500" fill="hold"/>
                                        <p:tgtEl>
                                          <p:spTgt spid="77"/>
                                        </p:tgtEl>
                                        <p:attrNameLst>
                                          <p:attrName>ppt_h</p:attrName>
                                        </p:attrNameLst>
                                      </p:cBhvr>
                                      <p:tavLst>
                                        <p:tav tm="0">
                                          <p:val>
                                            <p:fltVal val="0"/>
                                          </p:val>
                                        </p:tav>
                                        <p:tav tm="100000">
                                          <p:val>
                                            <p:strVal val="#ppt_h"/>
                                          </p:val>
                                        </p:tav>
                                      </p:tavLst>
                                    </p:anim>
                                    <p:animEffect transition="in" filter="fade">
                                      <p:cBhvr>
                                        <p:cTn id="18" dur="500"/>
                                        <p:tgtEl>
                                          <p:spTgt spid="7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p:cTn id="36" dur="500" fill="hold"/>
                                        <p:tgtEl>
                                          <p:spTgt spid="81"/>
                                        </p:tgtEl>
                                        <p:attrNameLst>
                                          <p:attrName>ppt_w</p:attrName>
                                        </p:attrNameLst>
                                      </p:cBhvr>
                                      <p:tavLst>
                                        <p:tav tm="0">
                                          <p:val>
                                            <p:fltVal val="0"/>
                                          </p:val>
                                        </p:tav>
                                        <p:tav tm="100000">
                                          <p:val>
                                            <p:strVal val="#ppt_w"/>
                                          </p:val>
                                        </p:tav>
                                      </p:tavLst>
                                    </p:anim>
                                    <p:anim calcmode="lin" valueType="num">
                                      <p:cBhvr>
                                        <p:cTn id="37" dur="500" fill="hold"/>
                                        <p:tgtEl>
                                          <p:spTgt spid="81"/>
                                        </p:tgtEl>
                                        <p:attrNameLst>
                                          <p:attrName>ppt_h</p:attrName>
                                        </p:attrNameLst>
                                      </p:cBhvr>
                                      <p:tavLst>
                                        <p:tav tm="0">
                                          <p:val>
                                            <p:fltVal val="0"/>
                                          </p:val>
                                        </p:tav>
                                        <p:tav tm="100000">
                                          <p:val>
                                            <p:strVal val="#ppt_h"/>
                                          </p:val>
                                        </p:tav>
                                      </p:tavLst>
                                    </p:anim>
                                    <p:animEffect transition="in" filter="fade">
                                      <p:cBhvr>
                                        <p:cTn id="38" dur="500"/>
                                        <p:tgtEl>
                                          <p:spTgt spid="8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p:cTn id="41" dur="500" fill="hold"/>
                                        <p:tgtEl>
                                          <p:spTgt spid="82"/>
                                        </p:tgtEl>
                                        <p:attrNameLst>
                                          <p:attrName>ppt_w</p:attrName>
                                        </p:attrNameLst>
                                      </p:cBhvr>
                                      <p:tavLst>
                                        <p:tav tm="0">
                                          <p:val>
                                            <p:fltVal val="0"/>
                                          </p:val>
                                        </p:tav>
                                        <p:tav tm="100000">
                                          <p:val>
                                            <p:strVal val="#ppt_w"/>
                                          </p:val>
                                        </p:tav>
                                      </p:tavLst>
                                    </p:anim>
                                    <p:anim calcmode="lin" valueType="num">
                                      <p:cBhvr>
                                        <p:cTn id="42" dur="500" fill="hold"/>
                                        <p:tgtEl>
                                          <p:spTgt spid="82"/>
                                        </p:tgtEl>
                                        <p:attrNameLst>
                                          <p:attrName>ppt_h</p:attrName>
                                        </p:attrNameLst>
                                      </p:cBhvr>
                                      <p:tavLst>
                                        <p:tav tm="0">
                                          <p:val>
                                            <p:fltVal val="0"/>
                                          </p:val>
                                        </p:tav>
                                        <p:tav tm="100000">
                                          <p:val>
                                            <p:strVal val="#ppt_h"/>
                                          </p:val>
                                        </p:tav>
                                      </p:tavLst>
                                    </p:anim>
                                    <p:animEffect transition="in" filter="fade">
                                      <p:cBhvr>
                                        <p:cTn id="43" dur="500"/>
                                        <p:tgtEl>
                                          <p:spTgt spid="8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 calcmode="lin" valueType="num">
                                      <p:cBhvr>
                                        <p:cTn id="46" dur="500" fill="hold"/>
                                        <p:tgtEl>
                                          <p:spTgt spid="83"/>
                                        </p:tgtEl>
                                        <p:attrNameLst>
                                          <p:attrName>ppt_w</p:attrName>
                                        </p:attrNameLst>
                                      </p:cBhvr>
                                      <p:tavLst>
                                        <p:tav tm="0">
                                          <p:val>
                                            <p:fltVal val="0"/>
                                          </p:val>
                                        </p:tav>
                                        <p:tav tm="100000">
                                          <p:val>
                                            <p:strVal val="#ppt_w"/>
                                          </p:val>
                                        </p:tav>
                                      </p:tavLst>
                                    </p:anim>
                                    <p:anim calcmode="lin" valueType="num">
                                      <p:cBhvr>
                                        <p:cTn id="47" dur="500" fill="hold"/>
                                        <p:tgtEl>
                                          <p:spTgt spid="83"/>
                                        </p:tgtEl>
                                        <p:attrNameLst>
                                          <p:attrName>ppt_h</p:attrName>
                                        </p:attrNameLst>
                                      </p:cBhvr>
                                      <p:tavLst>
                                        <p:tav tm="0">
                                          <p:val>
                                            <p:fltVal val="0"/>
                                          </p:val>
                                        </p:tav>
                                        <p:tav tm="100000">
                                          <p:val>
                                            <p:strVal val="#ppt_h"/>
                                          </p:val>
                                        </p:tav>
                                      </p:tavLst>
                                    </p:anim>
                                    <p:animEffect transition="in" filter="fade">
                                      <p:cBhvr>
                                        <p:cTn id="48" dur="500"/>
                                        <p:tgtEl>
                                          <p:spTgt spid="8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 calcmode="lin" valueType="num">
                                      <p:cBhvr>
                                        <p:cTn id="56" dur="500" fill="hold"/>
                                        <p:tgtEl>
                                          <p:spTgt spid="85"/>
                                        </p:tgtEl>
                                        <p:attrNameLst>
                                          <p:attrName>ppt_w</p:attrName>
                                        </p:attrNameLst>
                                      </p:cBhvr>
                                      <p:tavLst>
                                        <p:tav tm="0">
                                          <p:val>
                                            <p:fltVal val="0"/>
                                          </p:val>
                                        </p:tav>
                                        <p:tav tm="100000">
                                          <p:val>
                                            <p:strVal val="#ppt_w"/>
                                          </p:val>
                                        </p:tav>
                                      </p:tavLst>
                                    </p:anim>
                                    <p:anim calcmode="lin" valueType="num">
                                      <p:cBhvr>
                                        <p:cTn id="57" dur="500" fill="hold"/>
                                        <p:tgtEl>
                                          <p:spTgt spid="85"/>
                                        </p:tgtEl>
                                        <p:attrNameLst>
                                          <p:attrName>ppt_h</p:attrName>
                                        </p:attrNameLst>
                                      </p:cBhvr>
                                      <p:tavLst>
                                        <p:tav tm="0">
                                          <p:val>
                                            <p:fltVal val="0"/>
                                          </p:val>
                                        </p:tav>
                                        <p:tav tm="100000">
                                          <p:val>
                                            <p:strVal val="#ppt_h"/>
                                          </p:val>
                                        </p:tav>
                                      </p:tavLst>
                                    </p:anim>
                                    <p:animEffect transition="in" filter="fade">
                                      <p:cBhvr>
                                        <p:cTn id="58" dur="500"/>
                                        <p:tgtEl>
                                          <p:spTgt spid="8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p:cTn id="61" dur="500" fill="hold"/>
                                        <p:tgtEl>
                                          <p:spTgt spid="86"/>
                                        </p:tgtEl>
                                        <p:attrNameLst>
                                          <p:attrName>ppt_w</p:attrName>
                                        </p:attrNameLst>
                                      </p:cBhvr>
                                      <p:tavLst>
                                        <p:tav tm="0">
                                          <p:val>
                                            <p:fltVal val="0"/>
                                          </p:val>
                                        </p:tav>
                                        <p:tav tm="100000">
                                          <p:val>
                                            <p:strVal val="#ppt_w"/>
                                          </p:val>
                                        </p:tav>
                                      </p:tavLst>
                                    </p:anim>
                                    <p:anim calcmode="lin" valueType="num">
                                      <p:cBhvr>
                                        <p:cTn id="62" dur="500" fill="hold"/>
                                        <p:tgtEl>
                                          <p:spTgt spid="86"/>
                                        </p:tgtEl>
                                        <p:attrNameLst>
                                          <p:attrName>ppt_h</p:attrName>
                                        </p:attrNameLst>
                                      </p:cBhvr>
                                      <p:tavLst>
                                        <p:tav tm="0">
                                          <p:val>
                                            <p:fltVal val="0"/>
                                          </p:val>
                                        </p:tav>
                                        <p:tav tm="100000">
                                          <p:val>
                                            <p:strVal val="#ppt_h"/>
                                          </p:val>
                                        </p:tav>
                                      </p:tavLst>
                                    </p:anim>
                                    <p:animEffect transition="in" filter="fade">
                                      <p:cBhvr>
                                        <p:cTn id="63" dur="500"/>
                                        <p:tgtEl>
                                          <p:spTgt spid="8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p:cTn id="66" dur="500" fill="hold"/>
                                        <p:tgtEl>
                                          <p:spTgt spid="87"/>
                                        </p:tgtEl>
                                        <p:attrNameLst>
                                          <p:attrName>ppt_w</p:attrName>
                                        </p:attrNameLst>
                                      </p:cBhvr>
                                      <p:tavLst>
                                        <p:tav tm="0">
                                          <p:val>
                                            <p:fltVal val="0"/>
                                          </p:val>
                                        </p:tav>
                                        <p:tav tm="100000">
                                          <p:val>
                                            <p:strVal val="#ppt_w"/>
                                          </p:val>
                                        </p:tav>
                                      </p:tavLst>
                                    </p:anim>
                                    <p:anim calcmode="lin" valueType="num">
                                      <p:cBhvr>
                                        <p:cTn id="67" dur="500" fill="hold"/>
                                        <p:tgtEl>
                                          <p:spTgt spid="87"/>
                                        </p:tgtEl>
                                        <p:attrNameLst>
                                          <p:attrName>ppt_h</p:attrName>
                                        </p:attrNameLst>
                                      </p:cBhvr>
                                      <p:tavLst>
                                        <p:tav tm="0">
                                          <p:val>
                                            <p:fltVal val="0"/>
                                          </p:val>
                                        </p:tav>
                                        <p:tav tm="100000">
                                          <p:val>
                                            <p:strVal val="#ppt_h"/>
                                          </p:val>
                                        </p:tav>
                                      </p:tavLst>
                                    </p:anim>
                                    <p:animEffect transition="in" filter="fade">
                                      <p:cBhvr>
                                        <p:cTn id="68" dur="500"/>
                                        <p:tgtEl>
                                          <p:spTgt spid="8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 calcmode="lin" valueType="num">
                                      <p:cBhvr>
                                        <p:cTn id="71" dur="500" fill="hold"/>
                                        <p:tgtEl>
                                          <p:spTgt spid="88"/>
                                        </p:tgtEl>
                                        <p:attrNameLst>
                                          <p:attrName>ppt_w</p:attrName>
                                        </p:attrNameLst>
                                      </p:cBhvr>
                                      <p:tavLst>
                                        <p:tav tm="0">
                                          <p:val>
                                            <p:fltVal val="0"/>
                                          </p:val>
                                        </p:tav>
                                        <p:tav tm="100000">
                                          <p:val>
                                            <p:strVal val="#ppt_w"/>
                                          </p:val>
                                        </p:tav>
                                      </p:tavLst>
                                    </p:anim>
                                    <p:anim calcmode="lin" valueType="num">
                                      <p:cBhvr>
                                        <p:cTn id="72" dur="500" fill="hold"/>
                                        <p:tgtEl>
                                          <p:spTgt spid="88"/>
                                        </p:tgtEl>
                                        <p:attrNameLst>
                                          <p:attrName>ppt_h</p:attrName>
                                        </p:attrNameLst>
                                      </p:cBhvr>
                                      <p:tavLst>
                                        <p:tav tm="0">
                                          <p:val>
                                            <p:fltVal val="0"/>
                                          </p:val>
                                        </p:tav>
                                        <p:tav tm="100000">
                                          <p:val>
                                            <p:strVal val="#ppt_h"/>
                                          </p:val>
                                        </p:tav>
                                      </p:tavLst>
                                    </p:anim>
                                    <p:animEffect transition="in" filter="fade">
                                      <p:cBhvr>
                                        <p:cTn id="73" dur="500"/>
                                        <p:tgtEl>
                                          <p:spTgt spid="8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89"/>
                                        </p:tgtEl>
                                        <p:attrNameLst>
                                          <p:attrName>style.visibility</p:attrName>
                                        </p:attrNameLst>
                                      </p:cBhvr>
                                      <p:to>
                                        <p:strVal val="visible"/>
                                      </p:to>
                                    </p:set>
                                    <p:anim calcmode="lin" valueType="num">
                                      <p:cBhvr>
                                        <p:cTn id="76" dur="500" fill="hold"/>
                                        <p:tgtEl>
                                          <p:spTgt spid="89"/>
                                        </p:tgtEl>
                                        <p:attrNameLst>
                                          <p:attrName>ppt_w</p:attrName>
                                        </p:attrNameLst>
                                      </p:cBhvr>
                                      <p:tavLst>
                                        <p:tav tm="0">
                                          <p:val>
                                            <p:fltVal val="0"/>
                                          </p:val>
                                        </p:tav>
                                        <p:tav tm="100000">
                                          <p:val>
                                            <p:strVal val="#ppt_w"/>
                                          </p:val>
                                        </p:tav>
                                      </p:tavLst>
                                    </p:anim>
                                    <p:anim calcmode="lin" valueType="num">
                                      <p:cBhvr>
                                        <p:cTn id="77" dur="500" fill="hold"/>
                                        <p:tgtEl>
                                          <p:spTgt spid="89"/>
                                        </p:tgtEl>
                                        <p:attrNameLst>
                                          <p:attrName>ppt_h</p:attrName>
                                        </p:attrNameLst>
                                      </p:cBhvr>
                                      <p:tavLst>
                                        <p:tav tm="0">
                                          <p:val>
                                            <p:fltVal val="0"/>
                                          </p:val>
                                        </p:tav>
                                        <p:tav tm="100000">
                                          <p:val>
                                            <p:strVal val="#ppt_h"/>
                                          </p:val>
                                        </p:tav>
                                      </p:tavLst>
                                    </p:anim>
                                    <p:animEffect transition="in" filter="fade">
                                      <p:cBhvr>
                                        <p:cTn id="78" dur="500"/>
                                        <p:tgtEl>
                                          <p:spTgt spid="8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91"/>
                                        </p:tgtEl>
                                        <p:attrNameLst>
                                          <p:attrName>style.visibility</p:attrName>
                                        </p:attrNameLst>
                                      </p:cBhvr>
                                      <p:to>
                                        <p:strVal val="visible"/>
                                      </p:to>
                                    </p:set>
                                    <p:anim calcmode="lin" valueType="num">
                                      <p:cBhvr>
                                        <p:cTn id="86" dur="500" fill="hold"/>
                                        <p:tgtEl>
                                          <p:spTgt spid="91"/>
                                        </p:tgtEl>
                                        <p:attrNameLst>
                                          <p:attrName>ppt_w</p:attrName>
                                        </p:attrNameLst>
                                      </p:cBhvr>
                                      <p:tavLst>
                                        <p:tav tm="0">
                                          <p:val>
                                            <p:fltVal val="0"/>
                                          </p:val>
                                        </p:tav>
                                        <p:tav tm="100000">
                                          <p:val>
                                            <p:strVal val="#ppt_w"/>
                                          </p:val>
                                        </p:tav>
                                      </p:tavLst>
                                    </p:anim>
                                    <p:anim calcmode="lin" valueType="num">
                                      <p:cBhvr>
                                        <p:cTn id="87" dur="500" fill="hold"/>
                                        <p:tgtEl>
                                          <p:spTgt spid="91"/>
                                        </p:tgtEl>
                                        <p:attrNameLst>
                                          <p:attrName>ppt_h</p:attrName>
                                        </p:attrNameLst>
                                      </p:cBhvr>
                                      <p:tavLst>
                                        <p:tav tm="0">
                                          <p:val>
                                            <p:fltVal val="0"/>
                                          </p:val>
                                        </p:tav>
                                        <p:tav tm="100000">
                                          <p:val>
                                            <p:strVal val="#ppt_h"/>
                                          </p:val>
                                        </p:tav>
                                      </p:tavLst>
                                    </p:anim>
                                    <p:animEffect transition="in" filter="fade">
                                      <p:cBhvr>
                                        <p:cTn id="88" dur="500"/>
                                        <p:tgtEl>
                                          <p:spTgt spid="9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p:cTn id="91" dur="500" fill="hold"/>
                                        <p:tgtEl>
                                          <p:spTgt spid="92"/>
                                        </p:tgtEl>
                                        <p:attrNameLst>
                                          <p:attrName>ppt_w</p:attrName>
                                        </p:attrNameLst>
                                      </p:cBhvr>
                                      <p:tavLst>
                                        <p:tav tm="0">
                                          <p:val>
                                            <p:fltVal val="0"/>
                                          </p:val>
                                        </p:tav>
                                        <p:tav tm="100000">
                                          <p:val>
                                            <p:strVal val="#ppt_w"/>
                                          </p:val>
                                        </p:tav>
                                      </p:tavLst>
                                    </p:anim>
                                    <p:anim calcmode="lin" valueType="num">
                                      <p:cBhvr>
                                        <p:cTn id="92" dur="500" fill="hold"/>
                                        <p:tgtEl>
                                          <p:spTgt spid="92"/>
                                        </p:tgtEl>
                                        <p:attrNameLst>
                                          <p:attrName>ppt_h</p:attrName>
                                        </p:attrNameLst>
                                      </p:cBhvr>
                                      <p:tavLst>
                                        <p:tav tm="0">
                                          <p:val>
                                            <p:fltVal val="0"/>
                                          </p:val>
                                        </p:tav>
                                        <p:tav tm="100000">
                                          <p:val>
                                            <p:strVal val="#ppt_h"/>
                                          </p:val>
                                        </p:tav>
                                      </p:tavLst>
                                    </p:anim>
                                    <p:animEffect transition="in" filter="fade">
                                      <p:cBhvr>
                                        <p:cTn id="93" dur="500"/>
                                        <p:tgtEl>
                                          <p:spTgt spid="92"/>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93"/>
                                        </p:tgtEl>
                                        <p:attrNameLst>
                                          <p:attrName>style.visibility</p:attrName>
                                        </p:attrNameLst>
                                      </p:cBhvr>
                                      <p:to>
                                        <p:strVal val="visible"/>
                                      </p:to>
                                    </p:set>
                                    <p:anim calcmode="lin" valueType="num">
                                      <p:cBhvr>
                                        <p:cTn id="96" dur="500" fill="hold"/>
                                        <p:tgtEl>
                                          <p:spTgt spid="93"/>
                                        </p:tgtEl>
                                        <p:attrNameLst>
                                          <p:attrName>ppt_w</p:attrName>
                                        </p:attrNameLst>
                                      </p:cBhvr>
                                      <p:tavLst>
                                        <p:tav tm="0">
                                          <p:val>
                                            <p:fltVal val="0"/>
                                          </p:val>
                                        </p:tav>
                                        <p:tav tm="100000">
                                          <p:val>
                                            <p:strVal val="#ppt_w"/>
                                          </p:val>
                                        </p:tav>
                                      </p:tavLst>
                                    </p:anim>
                                    <p:anim calcmode="lin" valueType="num">
                                      <p:cBhvr>
                                        <p:cTn id="97" dur="500" fill="hold"/>
                                        <p:tgtEl>
                                          <p:spTgt spid="93"/>
                                        </p:tgtEl>
                                        <p:attrNameLst>
                                          <p:attrName>ppt_h</p:attrName>
                                        </p:attrNameLst>
                                      </p:cBhvr>
                                      <p:tavLst>
                                        <p:tav tm="0">
                                          <p:val>
                                            <p:fltVal val="0"/>
                                          </p:val>
                                        </p:tav>
                                        <p:tav tm="100000">
                                          <p:val>
                                            <p:strVal val="#ppt_h"/>
                                          </p:val>
                                        </p:tav>
                                      </p:tavLst>
                                    </p:anim>
                                    <p:animEffect transition="in" filter="fade">
                                      <p:cBhvr>
                                        <p:cTn id="98" dur="500"/>
                                        <p:tgtEl>
                                          <p:spTgt spid="93"/>
                                        </p:tgtEl>
                                      </p:cBhvr>
                                    </p:animEffect>
                                  </p:childTnLst>
                                </p:cTn>
                              </p:par>
                              <p:par>
                                <p:cTn id="99" presetID="53" presetClass="entr" presetSubtype="16"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par>
                          <p:cTn id="104" fill="hold">
                            <p:stCondLst>
                              <p:cond delay="1000"/>
                            </p:stCondLst>
                            <p:childTnLst>
                              <p:par>
                                <p:cTn id="105" presetID="1" presetClass="emph" presetSubtype="2" fill="hold" nodeType="afterEffect">
                                  <p:stCondLst>
                                    <p:cond delay="0"/>
                                  </p:stCondLst>
                                  <p:childTnLst>
                                    <p:animClr clrSpc="rgb" dir="cw">
                                      <p:cBhvr>
                                        <p:cTn id="106" dur="500" fill="hold"/>
                                        <p:tgtEl>
                                          <p:spTgt spid="82"/>
                                        </p:tgtEl>
                                        <p:attrNameLst>
                                          <p:attrName>fillcolor</p:attrName>
                                        </p:attrNameLst>
                                      </p:cBhvr>
                                      <p:to>
                                        <a:srgbClr val="FF506E"/>
                                      </p:to>
                                    </p:animClr>
                                    <p:set>
                                      <p:cBhvr>
                                        <p:cTn id="107" dur="500" fill="hold"/>
                                        <p:tgtEl>
                                          <p:spTgt spid="82"/>
                                        </p:tgtEl>
                                        <p:attrNameLst>
                                          <p:attrName>fill.type</p:attrName>
                                        </p:attrNameLst>
                                      </p:cBhvr>
                                      <p:to>
                                        <p:strVal val="solid"/>
                                      </p:to>
                                    </p:set>
                                    <p:set>
                                      <p:cBhvr>
                                        <p:cTn id="108" dur="500" fill="hold"/>
                                        <p:tgtEl>
                                          <p:spTgt spid="82"/>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84"/>
                                        </p:tgtEl>
                                        <p:attrNameLst>
                                          <p:attrName>fillcolor</p:attrName>
                                        </p:attrNameLst>
                                      </p:cBhvr>
                                      <p:to>
                                        <a:srgbClr val="FF9632"/>
                                      </p:to>
                                    </p:animClr>
                                    <p:set>
                                      <p:cBhvr>
                                        <p:cTn id="111" dur="500" fill="hold"/>
                                        <p:tgtEl>
                                          <p:spTgt spid="84"/>
                                        </p:tgtEl>
                                        <p:attrNameLst>
                                          <p:attrName>fill.type</p:attrName>
                                        </p:attrNameLst>
                                      </p:cBhvr>
                                      <p:to>
                                        <p:strVal val="solid"/>
                                      </p:to>
                                    </p:set>
                                    <p:set>
                                      <p:cBhvr>
                                        <p:cTn id="112" dur="500" fill="hold"/>
                                        <p:tgtEl>
                                          <p:spTgt spid="8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85"/>
                                        </p:tgtEl>
                                        <p:attrNameLst>
                                          <p:attrName>fillcolor</p:attrName>
                                        </p:attrNameLst>
                                      </p:cBhvr>
                                      <p:to>
                                        <a:srgbClr val="7ABC32"/>
                                      </p:to>
                                    </p:animClr>
                                    <p:set>
                                      <p:cBhvr>
                                        <p:cTn id="115" dur="500" fill="hold"/>
                                        <p:tgtEl>
                                          <p:spTgt spid="85"/>
                                        </p:tgtEl>
                                        <p:attrNameLst>
                                          <p:attrName>fill.type</p:attrName>
                                        </p:attrNameLst>
                                      </p:cBhvr>
                                      <p:to>
                                        <p:strVal val="solid"/>
                                      </p:to>
                                    </p:set>
                                    <p:set>
                                      <p:cBhvr>
                                        <p:cTn id="116" dur="500" fill="hold"/>
                                        <p:tgtEl>
                                          <p:spTgt spid="85"/>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500" fill="hold"/>
                                        <p:tgtEl>
                                          <p:spTgt spid="90"/>
                                        </p:tgtEl>
                                        <p:attrNameLst>
                                          <p:attrName>fillcolor</p:attrName>
                                        </p:attrNameLst>
                                      </p:cBhvr>
                                      <p:to>
                                        <a:srgbClr val="1CCAC2"/>
                                      </p:to>
                                    </p:animClr>
                                    <p:set>
                                      <p:cBhvr>
                                        <p:cTn id="119" dur="500" fill="hold"/>
                                        <p:tgtEl>
                                          <p:spTgt spid="90"/>
                                        </p:tgtEl>
                                        <p:attrNameLst>
                                          <p:attrName>fill.type</p:attrName>
                                        </p:attrNameLst>
                                      </p:cBhvr>
                                      <p:to>
                                        <p:strVal val="solid"/>
                                      </p:to>
                                    </p:set>
                                    <p:set>
                                      <p:cBhvr>
                                        <p:cTn id="120" dur="500" fill="hold"/>
                                        <p:tgtEl>
                                          <p:spTgt spid="90"/>
                                        </p:tgtEl>
                                        <p:attrNameLst>
                                          <p:attrName>fill.on</p:attrName>
                                        </p:attrNameLst>
                                      </p:cBhvr>
                                      <p:to>
                                        <p:strVal val="true"/>
                                      </p:to>
                                    </p:set>
                                  </p:childTnLst>
                                </p:cTn>
                              </p:par>
                            </p:childTnLst>
                          </p:cTn>
                        </p:par>
                        <p:par>
                          <p:cTn id="121" fill="hold">
                            <p:stCondLst>
                              <p:cond delay="1500"/>
                            </p:stCondLst>
                            <p:childTnLst>
                              <p:par>
                                <p:cTn id="122" presetID="22" presetClass="entr" presetSubtype="8" fill="hold" grpId="0" nodeType="after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wipe(left)">
                                      <p:cBhvr>
                                        <p:cTn id="124" dur="500"/>
                                        <p:tgtEl>
                                          <p:spTgt spid="34"/>
                                        </p:tgtEl>
                                      </p:cBhvr>
                                    </p:animEffect>
                                  </p:childTnLst>
                                </p:cTn>
                              </p:par>
                            </p:childTnLst>
                          </p:cTn>
                        </p:par>
                        <p:par>
                          <p:cTn id="125" fill="hold">
                            <p:stCondLst>
                              <p:cond delay="2000"/>
                            </p:stCondLst>
                            <p:childTnLst>
                              <p:par>
                                <p:cTn id="126" presetID="22" presetClass="entr" presetSubtype="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wipe(left)">
                                      <p:cBhvr>
                                        <p:cTn id="128" dur="500"/>
                                        <p:tgtEl>
                                          <p:spTgt spid="37"/>
                                        </p:tgtEl>
                                      </p:cBhvr>
                                    </p:animEffect>
                                  </p:childTnLst>
                                </p:cTn>
                              </p:par>
                            </p:childTnLst>
                          </p:cTn>
                        </p:par>
                        <p:par>
                          <p:cTn id="129" fill="hold">
                            <p:stCondLst>
                              <p:cond delay="2500"/>
                            </p:stCondLst>
                            <p:childTnLst>
                              <p:par>
                                <p:cTn id="130" presetID="53" presetClass="entr" presetSubtype="16" fill="hold" grpId="0" nodeType="after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300" fill="hold"/>
                                        <p:tgtEl>
                                          <p:spTgt spid="40"/>
                                        </p:tgtEl>
                                        <p:attrNameLst>
                                          <p:attrName>ppt_w</p:attrName>
                                        </p:attrNameLst>
                                      </p:cBhvr>
                                      <p:tavLst>
                                        <p:tav tm="0">
                                          <p:val>
                                            <p:fltVal val="0"/>
                                          </p:val>
                                        </p:tav>
                                        <p:tav tm="100000">
                                          <p:val>
                                            <p:strVal val="#ppt_w"/>
                                          </p:val>
                                        </p:tav>
                                      </p:tavLst>
                                    </p:anim>
                                    <p:anim calcmode="lin" valueType="num">
                                      <p:cBhvr>
                                        <p:cTn id="133" dur="300" fill="hold"/>
                                        <p:tgtEl>
                                          <p:spTgt spid="40"/>
                                        </p:tgtEl>
                                        <p:attrNameLst>
                                          <p:attrName>ppt_h</p:attrName>
                                        </p:attrNameLst>
                                      </p:cBhvr>
                                      <p:tavLst>
                                        <p:tav tm="0">
                                          <p:val>
                                            <p:fltVal val="0"/>
                                          </p:val>
                                        </p:tav>
                                        <p:tav tm="100000">
                                          <p:val>
                                            <p:strVal val="#ppt_h"/>
                                          </p:val>
                                        </p:tav>
                                      </p:tavLst>
                                    </p:anim>
                                    <p:animEffect transition="in" filter="fade">
                                      <p:cBhvr>
                                        <p:cTn id="134" dur="300"/>
                                        <p:tgtEl>
                                          <p:spTgt spid="40"/>
                                        </p:tgtEl>
                                      </p:cBhvr>
                                    </p:animEffect>
                                  </p:childTnLst>
                                </p:cTn>
                              </p:par>
                            </p:childTnLst>
                          </p:cTn>
                        </p:par>
                        <p:par>
                          <p:cTn id="135" fill="hold">
                            <p:stCondLst>
                              <p:cond delay="3000"/>
                            </p:stCondLst>
                            <p:childTnLst>
                              <p:par>
                                <p:cTn id="136" presetID="22" presetClass="entr" presetSubtype="8" fill="hold" grpId="0" nodeType="after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wipe(left)">
                                      <p:cBhvr>
                                        <p:cTn id="138" dur="500"/>
                                        <p:tgtEl>
                                          <p:spTgt spid="35"/>
                                        </p:tgtEl>
                                      </p:cBhvr>
                                    </p:animEffect>
                                  </p:childTnLst>
                                </p:cTn>
                              </p:par>
                            </p:childTnLst>
                          </p:cTn>
                        </p:par>
                        <p:par>
                          <p:cTn id="139" fill="hold">
                            <p:stCondLst>
                              <p:cond delay="3500"/>
                            </p:stCondLst>
                            <p:childTnLst>
                              <p:par>
                                <p:cTn id="140" presetID="22" presetClass="entr" presetSubtype="8" fill="hold" grpId="0" nodeType="after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wipe(left)">
                                      <p:cBhvr>
                                        <p:cTn id="142" dur="500"/>
                                        <p:tgtEl>
                                          <p:spTgt spid="38"/>
                                        </p:tgtEl>
                                      </p:cBhvr>
                                    </p:animEffect>
                                  </p:childTnLst>
                                </p:cTn>
                              </p:par>
                            </p:childTnLst>
                          </p:cTn>
                        </p:par>
                        <p:par>
                          <p:cTn id="143" fill="hold">
                            <p:stCondLst>
                              <p:cond delay="4000"/>
                            </p:stCondLst>
                            <p:childTnLst>
                              <p:par>
                                <p:cTn id="144" presetID="53" presetClass="entr" presetSubtype="16" fill="hold" grpId="0" nodeType="afterEffect">
                                  <p:stCondLst>
                                    <p:cond delay="0"/>
                                  </p:stCondLst>
                                  <p:childTnLst>
                                    <p:set>
                                      <p:cBhvr>
                                        <p:cTn id="145" dur="1" fill="hold">
                                          <p:stCondLst>
                                            <p:cond delay="0"/>
                                          </p:stCondLst>
                                        </p:cTn>
                                        <p:tgtEl>
                                          <p:spTgt spid="41"/>
                                        </p:tgtEl>
                                        <p:attrNameLst>
                                          <p:attrName>style.visibility</p:attrName>
                                        </p:attrNameLst>
                                      </p:cBhvr>
                                      <p:to>
                                        <p:strVal val="visible"/>
                                      </p:to>
                                    </p:set>
                                    <p:anim calcmode="lin" valueType="num">
                                      <p:cBhvr>
                                        <p:cTn id="146" dur="300" fill="hold"/>
                                        <p:tgtEl>
                                          <p:spTgt spid="41"/>
                                        </p:tgtEl>
                                        <p:attrNameLst>
                                          <p:attrName>ppt_w</p:attrName>
                                        </p:attrNameLst>
                                      </p:cBhvr>
                                      <p:tavLst>
                                        <p:tav tm="0">
                                          <p:val>
                                            <p:fltVal val="0"/>
                                          </p:val>
                                        </p:tav>
                                        <p:tav tm="100000">
                                          <p:val>
                                            <p:strVal val="#ppt_w"/>
                                          </p:val>
                                        </p:tav>
                                      </p:tavLst>
                                    </p:anim>
                                    <p:anim calcmode="lin" valueType="num">
                                      <p:cBhvr>
                                        <p:cTn id="147" dur="300" fill="hold"/>
                                        <p:tgtEl>
                                          <p:spTgt spid="41"/>
                                        </p:tgtEl>
                                        <p:attrNameLst>
                                          <p:attrName>ppt_h</p:attrName>
                                        </p:attrNameLst>
                                      </p:cBhvr>
                                      <p:tavLst>
                                        <p:tav tm="0">
                                          <p:val>
                                            <p:fltVal val="0"/>
                                          </p:val>
                                        </p:tav>
                                        <p:tav tm="100000">
                                          <p:val>
                                            <p:strVal val="#ppt_h"/>
                                          </p:val>
                                        </p:tav>
                                      </p:tavLst>
                                    </p:anim>
                                    <p:animEffect transition="in" filter="fade">
                                      <p:cBhvr>
                                        <p:cTn id="148" dur="300"/>
                                        <p:tgtEl>
                                          <p:spTgt spid="41"/>
                                        </p:tgtEl>
                                      </p:cBhvr>
                                    </p:animEffect>
                                  </p:childTnLst>
                                </p:cTn>
                              </p:par>
                            </p:childTnLst>
                          </p:cTn>
                        </p:par>
                        <p:par>
                          <p:cTn id="149" fill="hold">
                            <p:stCondLst>
                              <p:cond delay="4500"/>
                            </p:stCondLst>
                            <p:childTnLst>
                              <p:par>
                                <p:cTn id="150" presetID="22" presetClass="entr" presetSubtype="8"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left)">
                                      <p:cBhvr>
                                        <p:cTn id="152" dur="500"/>
                                        <p:tgtEl>
                                          <p:spTgt spid="36"/>
                                        </p:tgtEl>
                                      </p:cBhvr>
                                    </p:animEffect>
                                  </p:childTnLst>
                                </p:cTn>
                              </p:par>
                            </p:childTnLst>
                          </p:cTn>
                        </p:par>
                        <p:par>
                          <p:cTn id="153" fill="hold">
                            <p:stCondLst>
                              <p:cond delay="5000"/>
                            </p:stCondLst>
                            <p:childTnLst>
                              <p:par>
                                <p:cTn id="154" presetID="22" presetClass="entr" presetSubtype="8" fill="hold" grpId="0" nodeType="afterEffect">
                                  <p:stCondLst>
                                    <p:cond delay="0"/>
                                  </p:stCondLst>
                                  <p:childTnLst>
                                    <p:set>
                                      <p:cBhvr>
                                        <p:cTn id="155" dur="1" fill="hold">
                                          <p:stCondLst>
                                            <p:cond delay="0"/>
                                          </p:stCondLst>
                                        </p:cTn>
                                        <p:tgtEl>
                                          <p:spTgt spid="39"/>
                                        </p:tgtEl>
                                        <p:attrNameLst>
                                          <p:attrName>style.visibility</p:attrName>
                                        </p:attrNameLst>
                                      </p:cBhvr>
                                      <p:to>
                                        <p:strVal val="visible"/>
                                      </p:to>
                                    </p:set>
                                    <p:animEffect transition="in" filter="wipe(left)">
                                      <p:cBhvr>
                                        <p:cTn id="156" dur="500"/>
                                        <p:tgtEl>
                                          <p:spTgt spid="39"/>
                                        </p:tgtEl>
                                      </p:cBhvr>
                                    </p:animEffect>
                                  </p:childTnLst>
                                </p:cTn>
                              </p:par>
                            </p:childTnLst>
                          </p:cTn>
                        </p:par>
                        <p:par>
                          <p:cTn id="157" fill="hold">
                            <p:stCondLst>
                              <p:cond delay="5500"/>
                            </p:stCondLst>
                            <p:childTnLst>
                              <p:par>
                                <p:cTn id="158" presetID="53" presetClass="entr" presetSubtype="16" fill="hold" grpId="0" nodeType="afterEffect">
                                  <p:stCondLst>
                                    <p:cond delay="0"/>
                                  </p:stCondLst>
                                  <p:childTnLst>
                                    <p:set>
                                      <p:cBhvr>
                                        <p:cTn id="159" dur="1" fill="hold">
                                          <p:stCondLst>
                                            <p:cond delay="0"/>
                                          </p:stCondLst>
                                        </p:cTn>
                                        <p:tgtEl>
                                          <p:spTgt spid="42"/>
                                        </p:tgtEl>
                                        <p:attrNameLst>
                                          <p:attrName>style.visibility</p:attrName>
                                        </p:attrNameLst>
                                      </p:cBhvr>
                                      <p:to>
                                        <p:strVal val="visible"/>
                                      </p:to>
                                    </p:set>
                                    <p:anim calcmode="lin" valueType="num">
                                      <p:cBhvr>
                                        <p:cTn id="160" dur="300" fill="hold"/>
                                        <p:tgtEl>
                                          <p:spTgt spid="42"/>
                                        </p:tgtEl>
                                        <p:attrNameLst>
                                          <p:attrName>ppt_w</p:attrName>
                                        </p:attrNameLst>
                                      </p:cBhvr>
                                      <p:tavLst>
                                        <p:tav tm="0">
                                          <p:val>
                                            <p:fltVal val="0"/>
                                          </p:val>
                                        </p:tav>
                                        <p:tav tm="100000">
                                          <p:val>
                                            <p:strVal val="#ppt_w"/>
                                          </p:val>
                                        </p:tav>
                                      </p:tavLst>
                                    </p:anim>
                                    <p:anim calcmode="lin" valueType="num">
                                      <p:cBhvr>
                                        <p:cTn id="161" dur="300" fill="hold"/>
                                        <p:tgtEl>
                                          <p:spTgt spid="42"/>
                                        </p:tgtEl>
                                        <p:attrNameLst>
                                          <p:attrName>ppt_h</p:attrName>
                                        </p:attrNameLst>
                                      </p:cBhvr>
                                      <p:tavLst>
                                        <p:tav tm="0">
                                          <p:val>
                                            <p:fltVal val="0"/>
                                          </p:val>
                                        </p:tav>
                                        <p:tav tm="100000">
                                          <p:val>
                                            <p:strVal val="#ppt_h"/>
                                          </p:val>
                                        </p:tav>
                                      </p:tavLst>
                                    </p:anim>
                                    <p:animEffect transition="in" filter="fade">
                                      <p:cBhvr>
                                        <p:cTn id="162" dur="300"/>
                                        <p:tgtEl>
                                          <p:spTgt spid="42"/>
                                        </p:tgtEl>
                                      </p:cBhvr>
                                    </p:animEffect>
                                  </p:childTnLst>
                                </p:cTn>
                              </p:par>
                            </p:childTnLst>
                          </p:cTn>
                        </p:par>
                        <p:par>
                          <p:cTn id="163" fill="hold">
                            <p:stCondLst>
                              <p:cond delay="6000"/>
                            </p:stCondLst>
                            <p:childTnLst>
                              <p:par>
                                <p:cTn id="164" presetID="22" presetClass="entr" presetSubtype="8" fill="hold" grpId="0" nodeType="afterEffect">
                                  <p:stCondLst>
                                    <p:cond delay="0"/>
                                  </p:stCondLst>
                                  <p:childTnLst>
                                    <p:set>
                                      <p:cBhvr>
                                        <p:cTn id="165" dur="1" fill="hold">
                                          <p:stCondLst>
                                            <p:cond delay="0"/>
                                          </p:stCondLst>
                                        </p:cTn>
                                        <p:tgtEl>
                                          <p:spTgt spid="43"/>
                                        </p:tgtEl>
                                        <p:attrNameLst>
                                          <p:attrName>style.visibility</p:attrName>
                                        </p:attrNameLst>
                                      </p:cBhvr>
                                      <p:to>
                                        <p:strVal val="visible"/>
                                      </p:to>
                                    </p:set>
                                    <p:animEffect transition="in" filter="wipe(left)">
                                      <p:cBhvr>
                                        <p:cTn id="166" dur="500"/>
                                        <p:tgtEl>
                                          <p:spTgt spid="43"/>
                                        </p:tgtEl>
                                      </p:cBhvr>
                                    </p:animEffect>
                                  </p:childTnLst>
                                </p:cTn>
                              </p:par>
                            </p:childTnLst>
                          </p:cTn>
                        </p:par>
                        <p:par>
                          <p:cTn id="167" fill="hold">
                            <p:stCondLst>
                              <p:cond delay="6500"/>
                            </p:stCondLst>
                            <p:childTnLst>
                              <p:par>
                                <p:cTn id="168" presetID="22" presetClass="entr" presetSubtype="8" fill="hold" grpId="0" nodeType="after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wipe(left)">
                                      <p:cBhvr>
                                        <p:cTn id="170" dur="500"/>
                                        <p:tgtEl>
                                          <p:spTgt spid="44"/>
                                        </p:tgtEl>
                                      </p:cBhvr>
                                    </p:animEffect>
                                  </p:childTnLst>
                                </p:cTn>
                              </p:par>
                            </p:childTnLst>
                          </p:cTn>
                        </p:par>
                        <p:par>
                          <p:cTn id="171" fill="hold">
                            <p:stCondLst>
                              <p:cond delay="7000"/>
                            </p:stCondLst>
                            <p:childTnLst>
                              <p:par>
                                <p:cTn id="172" presetID="53" presetClass="entr" presetSubtype="16" fill="hold" grpId="0" nodeType="afterEffect">
                                  <p:stCondLst>
                                    <p:cond delay="0"/>
                                  </p:stCondLst>
                                  <p:childTnLst>
                                    <p:set>
                                      <p:cBhvr>
                                        <p:cTn id="173" dur="1" fill="hold">
                                          <p:stCondLst>
                                            <p:cond delay="0"/>
                                          </p:stCondLst>
                                        </p:cTn>
                                        <p:tgtEl>
                                          <p:spTgt spid="45"/>
                                        </p:tgtEl>
                                        <p:attrNameLst>
                                          <p:attrName>style.visibility</p:attrName>
                                        </p:attrNameLst>
                                      </p:cBhvr>
                                      <p:to>
                                        <p:strVal val="visible"/>
                                      </p:to>
                                    </p:set>
                                    <p:anim calcmode="lin" valueType="num">
                                      <p:cBhvr>
                                        <p:cTn id="174" dur="300" fill="hold"/>
                                        <p:tgtEl>
                                          <p:spTgt spid="45"/>
                                        </p:tgtEl>
                                        <p:attrNameLst>
                                          <p:attrName>ppt_w</p:attrName>
                                        </p:attrNameLst>
                                      </p:cBhvr>
                                      <p:tavLst>
                                        <p:tav tm="0">
                                          <p:val>
                                            <p:fltVal val="0"/>
                                          </p:val>
                                        </p:tav>
                                        <p:tav tm="100000">
                                          <p:val>
                                            <p:strVal val="#ppt_w"/>
                                          </p:val>
                                        </p:tav>
                                      </p:tavLst>
                                    </p:anim>
                                    <p:anim calcmode="lin" valueType="num">
                                      <p:cBhvr>
                                        <p:cTn id="175" dur="300" fill="hold"/>
                                        <p:tgtEl>
                                          <p:spTgt spid="45"/>
                                        </p:tgtEl>
                                        <p:attrNameLst>
                                          <p:attrName>ppt_h</p:attrName>
                                        </p:attrNameLst>
                                      </p:cBhvr>
                                      <p:tavLst>
                                        <p:tav tm="0">
                                          <p:val>
                                            <p:fltVal val="0"/>
                                          </p:val>
                                        </p:tav>
                                        <p:tav tm="100000">
                                          <p:val>
                                            <p:strVal val="#ppt_h"/>
                                          </p:val>
                                        </p:tav>
                                      </p:tavLst>
                                    </p:anim>
                                    <p:animEffect transition="in" filter="fade">
                                      <p:cBhvr>
                                        <p:cTn id="176" dur="300"/>
                                        <p:tgtEl>
                                          <p:spTgt spid="45"/>
                                        </p:tgtEl>
                                      </p:cBhvr>
                                    </p:animEffect>
                                  </p:childTnLst>
                                </p:cTn>
                              </p:par>
                            </p:childTnLst>
                          </p:cTn>
                        </p:par>
                        <p:par>
                          <p:cTn id="177" fill="hold">
                            <p:stCondLst>
                              <p:cond delay="7500"/>
                            </p:stCondLst>
                            <p:childTnLst>
                              <p:par>
                                <p:cTn id="178" presetID="53" presetClass="entr" presetSubtype="16" fill="hold" nodeType="afterEffect">
                                  <p:stCondLst>
                                    <p:cond delay="0"/>
                                  </p:stCondLst>
                                  <p:childTnLst>
                                    <p:set>
                                      <p:cBhvr>
                                        <p:cTn id="179" dur="1" fill="hold">
                                          <p:stCondLst>
                                            <p:cond delay="0"/>
                                          </p:stCondLst>
                                        </p:cTn>
                                        <p:tgtEl>
                                          <p:spTgt spid="70"/>
                                        </p:tgtEl>
                                        <p:attrNameLst>
                                          <p:attrName>style.visibility</p:attrName>
                                        </p:attrNameLst>
                                      </p:cBhvr>
                                      <p:to>
                                        <p:strVal val="visible"/>
                                      </p:to>
                                    </p:set>
                                    <p:anim calcmode="lin" valueType="num">
                                      <p:cBhvr>
                                        <p:cTn id="180" dur="300" fill="hold"/>
                                        <p:tgtEl>
                                          <p:spTgt spid="70"/>
                                        </p:tgtEl>
                                        <p:attrNameLst>
                                          <p:attrName>ppt_w</p:attrName>
                                        </p:attrNameLst>
                                      </p:cBhvr>
                                      <p:tavLst>
                                        <p:tav tm="0">
                                          <p:val>
                                            <p:fltVal val="0"/>
                                          </p:val>
                                        </p:tav>
                                        <p:tav tm="100000">
                                          <p:val>
                                            <p:strVal val="#ppt_w"/>
                                          </p:val>
                                        </p:tav>
                                      </p:tavLst>
                                    </p:anim>
                                    <p:anim calcmode="lin" valueType="num">
                                      <p:cBhvr>
                                        <p:cTn id="181" dur="300" fill="hold"/>
                                        <p:tgtEl>
                                          <p:spTgt spid="70"/>
                                        </p:tgtEl>
                                        <p:attrNameLst>
                                          <p:attrName>ppt_h</p:attrName>
                                        </p:attrNameLst>
                                      </p:cBhvr>
                                      <p:tavLst>
                                        <p:tav tm="0">
                                          <p:val>
                                            <p:fltVal val="0"/>
                                          </p:val>
                                        </p:tav>
                                        <p:tav tm="100000">
                                          <p:val>
                                            <p:strVal val="#ppt_h"/>
                                          </p:val>
                                        </p:tav>
                                      </p:tavLst>
                                    </p:anim>
                                    <p:animEffect transition="in" filter="fade">
                                      <p:cBhvr>
                                        <p:cTn id="182" dur="300"/>
                                        <p:tgtEl>
                                          <p:spTgt spid="70"/>
                                        </p:tgtEl>
                                      </p:cBhvr>
                                    </p:animEffect>
                                  </p:childTnLst>
                                </p:cTn>
                              </p:par>
                            </p:childTnLst>
                          </p:cTn>
                        </p:par>
                        <p:par>
                          <p:cTn id="183" fill="hold">
                            <p:stCondLst>
                              <p:cond delay="8000"/>
                            </p:stCondLst>
                            <p:childTnLst>
                              <p:par>
                                <p:cTn id="184" presetID="2" presetClass="entr" presetSubtype="2" fill="hold" grpId="0" nodeType="afterEffect">
                                  <p:stCondLst>
                                    <p:cond delay="0"/>
                                  </p:stCondLst>
                                  <p:childTnLst>
                                    <p:set>
                                      <p:cBhvr>
                                        <p:cTn id="185" dur="1" fill="hold">
                                          <p:stCondLst>
                                            <p:cond delay="0"/>
                                          </p:stCondLst>
                                        </p:cTn>
                                        <p:tgtEl>
                                          <p:spTgt spid="46"/>
                                        </p:tgtEl>
                                        <p:attrNameLst>
                                          <p:attrName>style.visibility</p:attrName>
                                        </p:attrNameLst>
                                      </p:cBhvr>
                                      <p:to>
                                        <p:strVal val="visible"/>
                                      </p:to>
                                    </p:set>
                                    <p:anim calcmode="lin" valueType="num">
                                      <p:cBhvr additive="base">
                                        <p:cTn id="186" dur="300" fill="hold"/>
                                        <p:tgtEl>
                                          <p:spTgt spid="46"/>
                                        </p:tgtEl>
                                        <p:attrNameLst>
                                          <p:attrName>ppt_x</p:attrName>
                                        </p:attrNameLst>
                                      </p:cBhvr>
                                      <p:tavLst>
                                        <p:tav tm="0">
                                          <p:val>
                                            <p:strVal val="1+#ppt_w/2"/>
                                          </p:val>
                                        </p:tav>
                                        <p:tav tm="100000">
                                          <p:val>
                                            <p:strVal val="#ppt_x"/>
                                          </p:val>
                                        </p:tav>
                                      </p:tavLst>
                                    </p:anim>
                                    <p:anim calcmode="lin" valueType="num">
                                      <p:cBhvr additive="base">
                                        <p:cTn id="187" dur="300" fill="hold"/>
                                        <p:tgtEl>
                                          <p:spTgt spid="46"/>
                                        </p:tgtEl>
                                        <p:attrNameLst>
                                          <p:attrName>ppt_y</p:attrName>
                                        </p:attrNameLst>
                                      </p:cBhvr>
                                      <p:tavLst>
                                        <p:tav tm="0">
                                          <p:val>
                                            <p:strVal val="#ppt_y"/>
                                          </p:val>
                                        </p:tav>
                                        <p:tav tm="100000">
                                          <p:val>
                                            <p:strVal val="#ppt_y"/>
                                          </p:val>
                                        </p:tav>
                                      </p:tavLst>
                                    </p:anim>
                                  </p:childTnLst>
                                </p:cTn>
                              </p:par>
                            </p:childTnLst>
                          </p:cTn>
                        </p:par>
                        <p:par>
                          <p:cTn id="188" fill="hold">
                            <p:stCondLst>
                              <p:cond delay="8500"/>
                            </p:stCondLst>
                            <p:childTnLst>
                              <p:par>
                                <p:cTn id="189" presetID="53" presetClass="entr" presetSubtype="16" fill="hold" nodeType="afterEffect">
                                  <p:stCondLst>
                                    <p:cond delay="0"/>
                                  </p:stCondLst>
                                  <p:childTnLst>
                                    <p:set>
                                      <p:cBhvr>
                                        <p:cTn id="190" dur="1" fill="hold">
                                          <p:stCondLst>
                                            <p:cond delay="0"/>
                                          </p:stCondLst>
                                        </p:cTn>
                                        <p:tgtEl>
                                          <p:spTgt spid="56"/>
                                        </p:tgtEl>
                                        <p:attrNameLst>
                                          <p:attrName>style.visibility</p:attrName>
                                        </p:attrNameLst>
                                      </p:cBhvr>
                                      <p:to>
                                        <p:strVal val="visible"/>
                                      </p:to>
                                    </p:set>
                                    <p:anim calcmode="lin" valueType="num">
                                      <p:cBhvr>
                                        <p:cTn id="191" dur="300" fill="hold"/>
                                        <p:tgtEl>
                                          <p:spTgt spid="56"/>
                                        </p:tgtEl>
                                        <p:attrNameLst>
                                          <p:attrName>ppt_w</p:attrName>
                                        </p:attrNameLst>
                                      </p:cBhvr>
                                      <p:tavLst>
                                        <p:tav tm="0">
                                          <p:val>
                                            <p:fltVal val="0"/>
                                          </p:val>
                                        </p:tav>
                                        <p:tav tm="100000">
                                          <p:val>
                                            <p:strVal val="#ppt_w"/>
                                          </p:val>
                                        </p:tav>
                                      </p:tavLst>
                                    </p:anim>
                                    <p:anim calcmode="lin" valueType="num">
                                      <p:cBhvr>
                                        <p:cTn id="192" dur="300" fill="hold"/>
                                        <p:tgtEl>
                                          <p:spTgt spid="56"/>
                                        </p:tgtEl>
                                        <p:attrNameLst>
                                          <p:attrName>ppt_h</p:attrName>
                                        </p:attrNameLst>
                                      </p:cBhvr>
                                      <p:tavLst>
                                        <p:tav tm="0">
                                          <p:val>
                                            <p:fltVal val="0"/>
                                          </p:val>
                                        </p:tav>
                                        <p:tav tm="100000">
                                          <p:val>
                                            <p:strVal val="#ppt_h"/>
                                          </p:val>
                                        </p:tav>
                                      </p:tavLst>
                                    </p:anim>
                                    <p:animEffect transition="in" filter="fade">
                                      <p:cBhvr>
                                        <p:cTn id="193" dur="300"/>
                                        <p:tgtEl>
                                          <p:spTgt spid="56"/>
                                        </p:tgtEl>
                                      </p:cBhvr>
                                    </p:animEffect>
                                  </p:childTnLst>
                                </p:cTn>
                              </p:par>
                            </p:childTnLst>
                          </p:cTn>
                        </p:par>
                        <p:par>
                          <p:cTn id="194" fill="hold">
                            <p:stCondLst>
                              <p:cond delay="9000"/>
                            </p:stCondLst>
                            <p:childTnLst>
                              <p:par>
                                <p:cTn id="195" presetID="2" presetClass="entr" presetSubtype="2" fill="hold" grpId="0" nodeType="afterEffect">
                                  <p:stCondLst>
                                    <p:cond delay="0"/>
                                  </p:stCondLst>
                                  <p:childTnLst>
                                    <p:set>
                                      <p:cBhvr>
                                        <p:cTn id="196" dur="1" fill="hold">
                                          <p:stCondLst>
                                            <p:cond delay="0"/>
                                          </p:stCondLst>
                                        </p:cTn>
                                        <p:tgtEl>
                                          <p:spTgt spid="47"/>
                                        </p:tgtEl>
                                        <p:attrNameLst>
                                          <p:attrName>style.visibility</p:attrName>
                                        </p:attrNameLst>
                                      </p:cBhvr>
                                      <p:to>
                                        <p:strVal val="visible"/>
                                      </p:to>
                                    </p:set>
                                    <p:anim calcmode="lin" valueType="num">
                                      <p:cBhvr additive="base">
                                        <p:cTn id="197" dur="300" fill="hold"/>
                                        <p:tgtEl>
                                          <p:spTgt spid="47"/>
                                        </p:tgtEl>
                                        <p:attrNameLst>
                                          <p:attrName>ppt_x</p:attrName>
                                        </p:attrNameLst>
                                      </p:cBhvr>
                                      <p:tavLst>
                                        <p:tav tm="0">
                                          <p:val>
                                            <p:strVal val="1+#ppt_w/2"/>
                                          </p:val>
                                        </p:tav>
                                        <p:tav tm="100000">
                                          <p:val>
                                            <p:strVal val="#ppt_x"/>
                                          </p:val>
                                        </p:tav>
                                      </p:tavLst>
                                    </p:anim>
                                    <p:anim calcmode="lin" valueType="num">
                                      <p:cBhvr additive="base">
                                        <p:cTn id="198" dur="300" fill="hold"/>
                                        <p:tgtEl>
                                          <p:spTgt spid="47"/>
                                        </p:tgtEl>
                                        <p:attrNameLst>
                                          <p:attrName>ppt_y</p:attrName>
                                        </p:attrNameLst>
                                      </p:cBhvr>
                                      <p:tavLst>
                                        <p:tav tm="0">
                                          <p:val>
                                            <p:strVal val="#ppt_y"/>
                                          </p:val>
                                        </p:tav>
                                        <p:tav tm="100000">
                                          <p:val>
                                            <p:strVal val="#ppt_y"/>
                                          </p:val>
                                        </p:tav>
                                      </p:tavLst>
                                    </p:anim>
                                  </p:childTnLst>
                                </p:cTn>
                              </p:par>
                            </p:childTnLst>
                          </p:cTn>
                        </p:par>
                        <p:par>
                          <p:cTn id="199" fill="hold">
                            <p:stCondLst>
                              <p:cond delay="9500"/>
                            </p:stCondLst>
                            <p:childTnLst>
                              <p:par>
                                <p:cTn id="200" presetID="53" presetClass="entr" presetSubtype="16" fill="hold" nodeType="afterEffect">
                                  <p:stCondLst>
                                    <p:cond delay="0"/>
                                  </p:stCondLst>
                                  <p:childTnLst>
                                    <p:set>
                                      <p:cBhvr>
                                        <p:cTn id="201" dur="1" fill="hold">
                                          <p:stCondLst>
                                            <p:cond delay="0"/>
                                          </p:stCondLst>
                                        </p:cTn>
                                        <p:tgtEl>
                                          <p:spTgt spid="62"/>
                                        </p:tgtEl>
                                        <p:attrNameLst>
                                          <p:attrName>style.visibility</p:attrName>
                                        </p:attrNameLst>
                                      </p:cBhvr>
                                      <p:to>
                                        <p:strVal val="visible"/>
                                      </p:to>
                                    </p:set>
                                    <p:anim calcmode="lin" valueType="num">
                                      <p:cBhvr>
                                        <p:cTn id="202" dur="300" fill="hold"/>
                                        <p:tgtEl>
                                          <p:spTgt spid="62"/>
                                        </p:tgtEl>
                                        <p:attrNameLst>
                                          <p:attrName>ppt_w</p:attrName>
                                        </p:attrNameLst>
                                      </p:cBhvr>
                                      <p:tavLst>
                                        <p:tav tm="0">
                                          <p:val>
                                            <p:fltVal val="0"/>
                                          </p:val>
                                        </p:tav>
                                        <p:tav tm="100000">
                                          <p:val>
                                            <p:strVal val="#ppt_w"/>
                                          </p:val>
                                        </p:tav>
                                      </p:tavLst>
                                    </p:anim>
                                    <p:anim calcmode="lin" valueType="num">
                                      <p:cBhvr>
                                        <p:cTn id="203" dur="300" fill="hold"/>
                                        <p:tgtEl>
                                          <p:spTgt spid="62"/>
                                        </p:tgtEl>
                                        <p:attrNameLst>
                                          <p:attrName>ppt_h</p:attrName>
                                        </p:attrNameLst>
                                      </p:cBhvr>
                                      <p:tavLst>
                                        <p:tav tm="0">
                                          <p:val>
                                            <p:fltVal val="0"/>
                                          </p:val>
                                        </p:tav>
                                        <p:tav tm="100000">
                                          <p:val>
                                            <p:strVal val="#ppt_h"/>
                                          </p:val>
                                        </p:tav>
                                      </p:tavLst>
                                    </p:anim>
                                    <p:animEffect transition="in" filter="fade">
                                      <p:cBhvr>
                                        <p:cTn id="204" dur="300"/>
                                        <p:tgtEl>
                                          <p:spTgt spid="62"/>
                                        </p:tgtEl>
                                      </p:cBhvr>
                                    </p:animEffect>
                                  </p:childTnLst>
                                </p:cTn>
                              </p:par>
                            </p:childTnLst>
                          </p:cTn>
                        </p:par>
                        <p:par>
                          <p:cTn id="205" fill="hold">
                            <p:stCondLst>
                              <p:cond delay="10000"/>
                            </p:stCondLst>
                            <p:childTnLst>
                              <p:par>
                                <p:cTn id="206" presetID="2" presetClass="entr" presetSubtype="2" fill="hold" grpId="0" nodeType="afterEffect">
                                  <p:stCondLst>
                                    <p:cond delay="0"/>
                                  </p:stCondLst>
                                  <p:childTnLst>
                                    <p:set>
                                      <p:cBhvr>
                                        <p:cTn id="207" dur="1" fill="hold">
                                          <p:stCondLst>
                                            <p:cond delay="0"/>
                                          </p:stCondLst>
                                        </p:cTn>
                                        <p:tgtEl>
                                          <p:spTgt spid="48"/>
                                        </p:tgtEl>
                                        <p:attrNameLst>
                                          <p:attrName>style.visibility</p:attrName>
                                        </p:attrNameLst>
                                      </p:cBhvr>
                                      <p:to>
                                        <p:strVal val="visible"/>
                                      </p:to>
                                    </p:set>
                                    <p:anim calcmode="lin" valueType="num">
                                      <p:cBhvr additive="base">
                                        <p:cTn id="208" dur="300" fill="hold"/>
                                        <p:tgtEl>
                                          <p:spTgt spid="48"/>
                                        </p:tgtEl>
                                        <p:attrNameLst>
                                          <p:attrName>ppt_x</p:attrName>
                                        </p:attrNameLst>
                                      </p:cBhvr>
                                      <p:tavLst>
                                        <p:tav tm="0">
                                          <p:val>
                                            <p:strVal val="1+#ppt_w/2"/>
                                          </p:val>
                                        </p:tav>
                                        <p:tav tm="100000">
                                          <p:val>
                                            <p:strVal val="#ppt_x"/>
                                          </p:val>
                                        </p:tav>
                                      </p:tavLst>
                                    </p:anim>
                                    <p:anim calcmode="lin" valueType="num">
                                      <p:cBhvr additive="base">
                                        <p:cTn id="209" dur="300" fill="hold"/>
                                        <p:tgtEl>
                                          <p:spTgt spid="48"/>
                                        </p:tgtEl>
                                        <p:attrNameLst>
                                          <p:attrName>ppt_y</p:attrName>
                                        </p:attrNameLst>
                                      </p:cBhvr>
                                      <p:tavLst>
                                        <p:tav tm="0">
                                          <p:val>
                                            <p:strVal val="#ppt_y"/>
                                          </p:val>
                                        </p:tav>
                                        <p:tav tm="100000">
                                          <p:val>
                                            <p:strVal val="#ppt_y"/>
                                          </p:val>
                                        </p:tav>
                                      </p:tavLst>
                                    </p:anim>
                                  </p:childTnLst>
                                </p:cTn>
                              </p:par>
                            </p:childTnLst>
                          </p:cTn>
                        </p:par>
                        <p:par>
                          <p:cTn id="210" fill="hold">
                            <p:stCondLst>
                              <p:cond delay="10500"/>
                            </p:stCondLst>
                            <p:childTnLst>
                              <p:par>
                                <p:cTn id="211" presetID="53" presetClass="entr" presetSubtype="16" fill="hold" nodeType="afterEffect">
                                  <p:stCondLst>
                                    <p:cond delay="0"/>
                                  </p:stCondLst>
                                  <p:childTnLst>
                                    <p:set>
                                      <p:cBhvr>
                                        <p:cTn id="212" dur="1" fill="hold">
                                          <p:stCondLst>
                                            <p:cond delay="0"/>
                                          </p:stCondLst>
                                        </p:cTn>
                                        <p:tgtEl>
                                          <p:spTgt spid="50"/>
                                        </p:tgtEl>
                                        <p:attrNameLst>
                                          <p:attrName>style.visibility</p:attrName>
                                        </p:attrNameLst>
                                      </p:cBhvr>
                                      <p:to>
                                        <p:strVal val="visible"/>
                                      </p:to>
                                    </p:set>
                                    <p:anim calcmode="lin" valueType="num">
                                      <p:cBhvr>
                                        <p:cTn id="213" dur="300" fill="hold"/>
                                        <p:tgtEl>
                                          <p:spTgt spid="50"/>
                                        </p:tgtEl>
                                        <p:attrNameLst>
                                          <p:attrName>ppt_w</p:attrName>
                                        </p:attrNameLst>
                                      </p:cBhvr>
                                      <p:tavLst>
                                        <p:tav tm="0">
                                          <p:val>
                                            <p:fltVal val="0"/>
                                          </p:val>
                                        </p:tav>
                                        <p:tav tm="100000">
                                          <p:val>
                                            <p:strVal val="#ppt_w"/>
                                          </p:val>
                                        </p:tav>
                                      </p:tavLst>
                                    </p:anim>
                                    <p:anim calcmode="lin" valueType="num">
                                      <p:cBhvr>
                                        <p:cTn id="214" dur="300" fill="hold"/>
                                        <p:tgtEl>
                                          <p:spTgt spid="50"/>
                                        </p:tgtEl>
                                        <p:attrNameLst>
                                          <p:attrName>ppt_h</p:attrName>
                                        </p:attrNameLst>
                                      </p:cBhvr>
                                      <p:tavLst>
                                        <p:tav tm="0">
                                          <p:val>
                                            <p:fltVal val="0"/>
                                          </p:val>
                                        </p:tav>
                                        <p:tav tm="100000">
                                          <p:val>
                                            <p:strVal val="#ppt_h"/>
                                          </p:val>
                                        </p:tav>
                                      </p:tavLst>
                                    </p:anim>
                                    <p:animEffect transition="in" filter="fade">
                                      <p:cBhvr>
                                        <p:cTn id="215" dur="300"/>
                                        <p:tgtEl>
                                          <p:spTgt spid="50"/>
                                        </p:tgtEl>
                                      </p:cBhvr>
                                    </p:animEffect>
                                  </p:childTnLst>
                                </p:cTn>
                              </p:par>
                            </p:childTnLst>
                          </p:cTn>
                        </p:par>
                        <p:par>
                          <p:cTn id="216" fill="hold">
                            <p:stCondLst>
                              <p:cond delay="11000"/>
                            </p:stCondLst>
                            <p:childTnLst>
                              <p:par>
                                <p:cTn id="217" presetID="2" presetClass="entr" presetSubtype="2" fill="hold" grpId="0" nodeType="afterEffect">
                                  <p:stCondLst>
                                    <p:cond delay="0"/>
                                  </p:stCondLst>
                                  <p:childTnLst>
                                    <p:set>
                                      <p:cBhvr>
                                        <p:cTn id="218" dur="1" fill="hold">
                                          <p:stCondLst>
                                            <p:cond delay="0"/>
                                          </p:stCondLst>
                                        </p:cTn>
                                        <p:tgtEl>
                                          <p:spTgt spid="49"/>
                                        </p:tgtEl>
                                        <p:attrNameLst>
                                          <p:attrName>style.visibility</p:attrName>
                                        </p:attrNameLst>
                                      </p:cBhvr>
                                      <p:to>
                                        <p:strVal val="visible"/>
                                      </p:to>
                                    </p:set>
                                    <p:anim calcmode="lin" valueType="num">
                                      <p:cBhvr additive="base">
                                        <p:cTn id="219" dur="300" fill="hold"/>
                                        <p:tgtEl>
                                          <p:spTgt spid="49"/>
                                        </p:tgtEl>
                                        <p:attrNameLst>
                                          <p:attrName>ppt_x</p:attrName>
                                        </p:attrNameLst>
                                      </p:cBhvr>
                                      <p:tavLst>
                                        <p:tav tm="0">
                                          <p:val>
                                            <p:strVal val="1+#ppt_w/2"/>
                                          </p:val>
                                        </p:tav>
                                        <p:tav tm="100000">
                                          <p:val>
                                            <p:strVal val="#ppt_x"/>
                                          </p:val>
                                        </p:tav>
                                      </p:tavLst>
                                    </p:anim>
                                    <p:anim calcmode="lin" valueType="num">
                                      <p:cBhvr additive="base">
                                        <p:cTn id="220" dur="3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animBg="1"/>
      <p:bldP spid="36" grpId="0" animBg="1"/>
      <p:bldP spid="37" grpId="0" animBg="1"/>
      <p:bldP spid="38" grpId="0" animBg="1"/>
      <p:bldP spid="39" grpId="0" animBg="1"/>
      <p:bldP spid="40" grpId="0"/>
      <p:bldP spid="41" grpId="0"/>
      <p:bldP spid="42" grpId="0"/>
      <p:bldP spid="43" grpId="0" animBg="1"/>
      <p:bldP spid="44" grpId="0" animBg="1"/>
      <p:bldP spid="45" grpId="0"/>
      <p:bldP spid="46" grpId="0"/>
      <p:bldP spid="47" grpId="0"/>
      <p:bldP spid="48" grpId="0"/>
      <p:bldP spid="49" grpId="0"/>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GENSWF_ADVANCE_TIME" val="0.00"/>
  <p:tag name="ISPRING_SLIDE_INDENT_LEVEL" val="0"/>
  <p:tag name="ISPRING_CUSTOM_TIMING_USED" val="0"/>
</p:tagLst>
</file>

<file path=ppt/tags/tag11.xml><?xml version="1.0" encoding="utf-8"?>
<p:tagLst xmlns:p="http://schemas.openxmlformats.org/presentationml/2006/main">
  <p:tag name="GENSWF_ADVANCE_TIME" val="0.00"/>
  <p:tag name="ISPRING_SLIDE_INDENT_LEVEL" val="0"/>
  <p:tag name="ISPRING_CUSTOM_TIMING_USED" val="0"/>
</p:tagLst>
</file>

<file path=ppt/tags/tag12.xml><?xml version="1.0" encoding="utf-8"?>
<p:tagLst xmlns:p="http://schemas.openxmlformats.org/presentationml/2006/main">
  <p:tag name="GENSWF_ADVANCE_TIME" val="0.00"/>
  <p:tag name="ISPRING_SLIDE_INDENT_LEVEL" val="0"/>
  <p:tag name="ISPRING_CUSTOM_TIMING_USED" val="0"/>
</p:tagLst>
</file>

<file path=ppt/tags/tag13.xml><?xml version="1.0" encoding="utf-8"?>
<p:tagLst xmlns:p="http://schemas.openxmlformats.org/presentationml/2006/main">
  <p:tag name="GENSWF_ADVANCE_TIME" val="0.00"/>
  <p:tag name="ISPRING_SLIDE_INDENT_LEVEL" val="0"/>
  <p:tag name="ISPRING_CUSTOM_TIMING_USED" val="0"/>
</p:tagLst>
</file>

<file path=ppt/tags/tag14.xml><?xml version="1.0" encoding="utf-8"?>
<p:tagLst xmlns:p="http://schemas.openxmlformats.org/presentationml/2006/main">
  <p:tag name="GENSWF_ADVANCE_TIME" val="0.00"/>
  <p:tag name="ISPRING_SLIDE_INDENT_LEVEL" val="0"/>
  <p:tag name="ISPRING_CUSTOM_TIMING_USED" val="0"/>
</p:tagLst>
</file>

<file path=ppt/tags/tag15.xml><?xml version="1.0" encoding="utf-8"?>
<p:tagLst xmlns:p="http://schemas.openxmlformats.org/presentationml/2006/main">
  <p:tag name="GENSWF_ADVANCE_TIME" val="0.00"/>
  <p:tag name="ISPRING_SLIDE_INDENT_LEVEL" val="0"/>
  <p:tag name="ISPRING_CUSTOM_TIMING_USED" val="0"/>
</p:tagLst>
</file>

<file path=ppt/tags/tag16.xml><?xml version="1.0" encoding="utf-8"?>
<p:tagLst xmlns:p="http://schemas.openxmlformats.org/presentationml/2006/main">
  <p:tag name="GENSWF_ADVANCE_TIME" val="0.00"/>
  <p:tag name="ISPRING_SLIDE_INDENT_LEVEL" val="0"/>
  <p:tag name="ISPRING_CUSTOM_TIMING_USED" val="0"/>
</p:tagLst>
</file>

<file path=ppt/tags/tag17.xml><?xml version="1.0" encoding="utf-8"?>
<p:tagLst xmlns:p="http://schemas.openxmlformats.org/presentationml/2006/main">
  <p:tag name="GENSWF_ADVANCE_TIME" val="0.00"/>
  <p:tag name="ISPRING_SLIDE_INDENT_LEVEL" val="0"/>
  <p:tag name="ISPRING_CUSTOM_TIMING_USED" val="0"/>
</p:tagLst>
</file>

<file path=ppt/tags/tag18.xml><?xml version="1.0" encoding="utf-8"?>
<p:tagLst xmlns:p="http://schemas.openxmlformats.org/presentationml/2006/main">
  <p:tag name="GENSWF_ADVANCE_TIME" val="0.00"/>
  <p:tag name="ISPRING_SLIDE_INDENT_LEVEL" val="0"/>
  <p:tag name="ISPRING_CUSTOM_TIMING_USED" val="0"/>
</p:tagLst>
</file>

<file path=ppt/tags/tag19.xml><?xml version="1.0" encoding="utf-8"?>
<p:tagLst xmlns:p="http://schemas.openxmlformats.org/presentationml/2006/main">
  <p:tag name="GENSWF_ADVANCE_TIME" val="0.00"/>
  <p:tag name="ISPRING_SLIDE_INDENT_LEVEL" val="0"/>
  <p:tag name="ISPRING_CUSTOM_TIMING_USED" val="0"/>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GENSWF_ADVANCE_TIME" val="0.00"/>
  <p:tag name="ISPRING_SLIDE_INDENT_LEVEL" val="0"/>
  <p:tag name="ISPRING_CUSTOM_TIMING_USED" val="0"/>
</p:tagLst>
</file>

<file path=ppt/tags/tag21.xml><?xml version="1.0" encoding="utf-8"?>
<p:tagLst xmlns:p="http://schemas.openxmlformats.org/presentationml/2006/main">
  <p:tag name="GENSWF_ADVANCE_TIME" val="0.00"/>
  <p:tag name="ISPRING_SLIDE_INDENT_LEVEL" val="0"/>
  <p:tag name="ISPRING_CUSTOM_TIMING_USED" val="0"/>
</p:tagLst>
</file>

<file path=ppt/tags/tag22.xml><?xml version="1.0" encoding="utf-8"?>
<p:tagLst xmlns:p="http://schemas.openxmlformats.org/presentationml/2006/main">
  <p:tag name="GENSWF_ADVANCE_TIME" val="0.00"/>
  <p:tag name="ISPRING_SLIDE_INDENT_LEVEL" val="0"/>
  <p:tag name="ISPRING_CUSTOM_TIMING_USED" val="0"/>
</p:tagLst>
</file>

<file path=ppt/tags/tag23.xml><?xml version="1.0" encoding="utf-8"?>
<p:tagLst xmlns:p="http://schemas.openxmlformats.org/presentationml/2006/main">
  <p:tag name="GENSWF_ADVANCE_TIME" val="0.00"/>
  <p:tag name="ISPRING_SLIDE_INDENT_LEVEL" val="0"/>
  <p:tag name="ISPRING_CUSTOM_TIMING_USED" val="0"/>
</p:tagLst>
</file>

<file path=ppt/tags/tag24.xml><?xml version="1.0" encoding="utf-8"?>
<p:tagLst xmlns:p="http://schemas.openxmlformats.org/presentationml/2006/main">
  <p:tag name="GENSWF_ADVANCE_TIME" val="0.00"/>
  <p:tag name="ISPRING_SLIDE_INDENT_LEVEL" val="0"/>
  <p:tag name="ISPRING_CUSTOM_TIMING_USED" val="0"/>
</p:tagLst>
</file>

<file path=ppt/tags/tag25.xml><?xml version="1.0" encoding="utf-8"?>
<p:tagLst xmlns:p="http://schemas.openxmlformats.org/presentationml/2006/main">
  <p:tag name="GENSWF_ADVANCE_TIME" val="0.00"/>
  <p:tag name="ISPRING_SLIDE_INDENT_LEVEL" val="0"/>
  <p:tag name="ISPRING_CUSTOM_TIMING_USED" val="0"/>
</p:tagLst>
</file>

<file path=ppt/tags/tag26.xml><?xml version="1.0" encoding="utf-8"?>
<p:tagLst xmlns:p="http://schemas.openxmlformats.org/presentationml/2006/main">
  <p:tag name="GENSWF_ADVANCE_TIME" val="0.00"/>
  <p:tag name="ISPRING_SLIDE_INDENT_LEVEL" val="0"/>
  <p:tag name="ISPRING_CUSTOM_TIMING_USED" val="0"/>
</p:tagLst>
</file>

<file path=ppt/tags/tag27.xml><?xml version="1.0" encoding="utf-8"?>
<p:tagLst xmlns:p="http://schemas.openxmlformats.org/presentationml/2006/main">
  <p:tag name="GENSWF_ADVANCE_TIME" val="0.00"/>
  <p:tag name="ISPRING_SLIDE_INDENT_LEVEL" val="0"/>
  <p:tag name="ISPRING_CUSTOM_TIMING_USED" val="0"/>
</p:tagLst>
</file>

<file path=ppt/tags/tag28.xml><?xml version="1.0" encoding="utf-8"?>
<p:tagLst xmlns:p="http://schemas.openxmlformats.org/presentationml/2006/main">
  <p:tag name="GENSWF_ADVANCE_TIME" val="0.00"/>
  <p:tag name="ISPRING_SLIDE_INDENT_LEVEL" val="0"/>
  <p:tag name="ISPRING_CUSTOM_TIMING_USED" val="0"/>
</p:tagLst>
</file>

<file path=ppt/tags/tag29.xml><?xml version="1.0" encoding="utf-8"?>
<p:tagLst xmlns:p="http://schemas.openxmlformats.org/presentationml/2006/main">
  <p:tag name="GENSWF_ADVANCE_TIME" val="0.00"/>
  <p:tag name="ISPRING_SLIDE_INDENT_LEVEL" val="0"/>
  <p:tag name="ISPRING_CUSTOM_TIMING_USED" val="0"/>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GENSWF_ADVANCE_TIME" val="0.00"/>
  <p:tag name="ISPRING_SLIDE_INDENT_LEVEL" val="0"/>
  <p:tag name="ISPRING_CUSTOM_TIMING_USED" val="0"/>
</p:tagLst>
</file>

<file path=ppt/tags/tag31.xml><?xml version="1.0" encoding="utf-8"?>
<p:tagLst xmlns:p="http://schemas.openxmlformats.org/presentationml/2006/main">
  <p:tag name="GENSWF_ADVANCE_TIME" val="0.00"/>
  <p:tag name="ISPRING_SLIDE_INDENT_LEVEL" val="0"/>
  <p:tag name="ISPRING_CUSTOM_TIMING_USED" val="0"/>
</p:tagLst>
</file>

<file path=ppt/tags/tag32.xml><?xml version="1.0" encoding="utf-8"?>
<p:tagLst xmlns:p="http://schemas.openxmlformats.org/presentationml/2006/main">
  <p:tag name="PA" val="v3.0.1"/>
</p:tagLst>
</file>

<file path=ppt/tags/tag33.xml><?xml version="1.0" encoding="utf-8"?>
<p:tagLst xmlns:p="http://schemas.openxmlformats.org/presentationml/2006/main">
  <p:tag name="PA" val="v3.0.1"/>
</p:tagLst>
</file>

<file path=ppt/tags/tag34.xml><?xml version="1.0" encoding="utf-8"?>
<p:tagLst xmlns:p="http://schemas.openxmlformats.org/presentationml/2006/main">
  <p:tag name="PA" val="v3.0.1"/>
</p:tagLst>
</file>

<file path=ppt/tags/tag4.xml><?xml version="1.0" encoding="utf-8"?>
<p:tagLst xmlns:p="http://schemas.openxmlformats.org/presentationml/2006/main">
  <p:tag name="GENSWF_ADVANCE_TIME" val="0.00"/>
  <p:tag name="ISPRING_SLIDE_INDENT_LEVEL" val="0"/>
  <p:tag name="ISPRING_CUSTOM_TIMING_USED" val="0"/>
</p:tagLst>
</file>

<file path=ppt/tags/tag5.xml><?xml version="1.0" encoding="utf-8"?>
<p:tagLst xmlns:p="http://schemas.openxmlformats.org/presentationml/2006/main">
  <p:tag name="GENSWF_ADVANCE_TIME" val="0.00"/>
  <p:tag name="ISPRING_SLIDE_INDENT_LEVEL" val="0"/>
  <p:tag name="ISPRING_CUSTOM_TIMING_USED" val="0"/>
</p:tagLst>
</file>

<file path=ppt/tags/tag6.xml><?xml version="1.0" encoding="utf-8"?>
<p:tagLst xmlns:p="http://schemas.openxmlformats.org/presentationml/2006/main">
  <p:tag name="GENSWF_ADVANCE_TIME" val="0.00"/>
  <p:tag name="ISPRING_SLIDE_INDENT_LEVEL" val="0"/>
  <p:tag name="ISPRING_CUSTOM_TIMING_USED" val="0"/>
</p:tagLst>
</file>

<file path=ppt/tags/tag7.xml><?xml version="1.0" encoding="utf-8"?>
<p:tagLst xmlns:p="http://schemas.openxmlformats.org/presentationml/2006/main">
  <p:tag name="GENSWF_ADVANCE_TIME" val="0.00"/>
  <p:tag name="ISPRING_SLIDE_INDENT_LEVEL" val="0"/>
  <p:tag name="ISPRING_CUSTOM_TIMING_USED" val="0"/>
</p:tagLst>
</file>

<file path=ppt/tags/tag8.xml><?xml version="1.0" encoding="utf-8"?>
<p:tagLst xmlns:p="http://schemas.openxmlformats.org/presentationml/2006/main">
  <p:tag name="GENSWF_ADVANCE_TIME" val="0.00"/>
  <p:tag name="ISPRING_SLIDE_INDENT_LEVEL" val="0"/>
  <p:tag name="ISPRING_CUSTOM_TIMING_USED" val="0"/>
</p:tagLst>
</file>

<file path=ppt/tags/tag9.xml><?xml version="1.0" encoding="utf-8"?>
<p:tagLst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498">
      <a:dk1>
        <a:sysClr val="windowText" lastClr="000000"/>
      </a:dk1>
      <a:lt1>
        <a:sysClr val="window" lastClr="FFFFFF"/>
      </a:lt1>
      <a:dk2>
        <a:srgbClr val="3C7895"/>
      </a:dk2>
      <a:lt2>
        <a:srgbClr val="E7E6E6"/>
      </a:lt2>
      <a:accent1>
        <a:srgbClr val="3C7895"/>
      </a:accent1>
      <a:accent2>
        <a:srgbClr val="3C7895"/>
      </a:accent2>
      <a:accent3>
        <a:srgbClr val="3C7895"/>
      </a:accent3>
      <a:accent4>
        <a:srgbClr val="3C7895"/>
      </a:accent4>
      <a:accent5>
        <a:srgbClr val="3C7895"/>
      </a:accent5>
      <a:accent6>
        <a:srgbClr val="3C7895"/>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184">
      <a:dk1>
        <a:sysClr val="windowText" lastClr="000000"/>
      </a:dk1>
      <a:lt1>
        <a:sysClr val="window" lastClr="FFFFFF"/>
      </a:lt1>
      <a:dk2>
        <a:srgbClr val="44546A"/>
      </a:dk2>
      <a:lt2>
        <a:srgbClr val="E7E6E6"/>
      </a:lt2>
      <a:accent1>
        <a:srgbClr val="0070C0"/>
      </a:accent1>
      <a:accent2>
        <a:srgbClr val="FFC000"/>
      </a:accent2>
      <a:accent3>
        <a:srgbClr val="92D14F"/>
      </a:accent3>
      <a:accent4>
        <a:srgbClr val="0070C0"/>
      </a:accent4>
      <a:accent5>
        <a:srgbClr val="FFC000"/>
      </a:accent5>
      <a:accent6>
        <a:srgbClr val="92D14F"/>
      </a:accent6>
      <a:hlink>
        <a:srgbClr val="0070C0"/>
      </a:hlink>
      <a:folHlink>
        <a:srgbClr val="FFC0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自定义 33">
      <a:dk1>
        <a:sysClr val="windowText" lastClr="000000"/>
      </a:dk1>
      <a:lt1>
        <a:sysClr val="window" lastClr="FFFFFF"/>
      </a:lt1>
      <a:dk2>
        <a:srgbClr val="44546A"/>
      </a:dk2>
      <a:lt2>
        <a:srgbClr val="E7E6E6"/>
      </a:lt2>
      <a:accent1>
        <a:srgbClr val="A2D605"/>
      </a:accent1>
      <a:accent2>
        <a:srgbClr val="4C7121"/>
      </a:accent2>
      <a:accent3>
        <a:srgbClr val="A2D605"/>
      </a:accent3>
      <a:accent4>
        <a:srgbClr val="4C7121"/>
      </a:accent4>
      <a:accent5>
        <a:srgbClr val="A2D605"/>
      </a:accent5>
      <a:accent6>
        <a:srgbClr val="4C7121"/>
      </a:accent6>
      <a:hlink>
        <a:srgbClr val="A2D605"/>
      </a:hlink>
      <a:folHlink>
        <a:srgbClr val="4C712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9156</Words>
  <Application>WPS 演示</Application>
  <PresentationFormat>宽屏</PresentationFormat>
  <Paragraphs>930</Paragraphs>
  <Slides>35</Slides>
  <Notes>28</Notes>
  <HiddenSlides>0</HiddenSlides>
  <MMClips>1</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35</vt:i4>
      </vt:variant>
    </vt:vector>
  </HeadingPairs>
  <TitlesOfParts>
    <vt:vector size="48" baseType="lpstr">
      <vt:lpstr>Arial</vt:lpstr>
      <vt:lpstr>宋体</vt:lpstr>
      <vt:lpstr>Wingdings</vt:lpstr>
      <vt:lpstr>Calibri</vt:lpstr>
      <vt:lpstr>微软雅黑</vt:lpstr>
      <vt:lpstr>方正正准黑简体</vt:lpstr>
      <vt:lpstr>Akzidenz-Grotesk BQ Condensed</vt:lpstr>
      <vt:lpstr>Arial Black</vt:lpstr>
      <vt:lpstr>微软雅黑 Light</vt:lpstr>
      <vt:lpstr>黑体</vt:lpstr>
      <vt:lpstr>Office 主题</vt:lpstr>
      <vt:lpstr>1_自定义设计方案</vt:lpstr>
      <vt:lpstr>2_自定义设计方案</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17</cp:revision>
  <dcterms:created xsi:type="dcterms:W3CDTF">2015-05-05T08:02:00Z</dcterms:created>
  <dcterms:modified xsi:type="dcterms:W3CDTF">2017-05-08T03:03:30Z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